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embeddings/Microsoft_Excel_____811121212121212112222211131177433333.xlsx" ContentType="application/haansoftxlsx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34"/>
  </p:notesMasterIdLst>
  <p:sldIdLst>
    <p:sldId id="265" r:id="rId3"/>
    <p:sldId id="257" r:id="rId4"/>
    <p:sldId id="258" r:id="rId5"/>
    <p:sldId id="261" r:id="rId6"/>
    <p:sldId id="268" r:id="rId7"/>
    <p:sldId id="263" r:id="rId8"/>
    <p:sldId id="271" r:id="rId9"/>
    <p:sldId id="270" r:id="rId10"/>
    <p:sldId id="295" r:id="rId11"/>
    <p:sldId id="292" r:id="rId12"/>
    <p:sldId id="260" r:id="rId13"/>
    <p:sldId id="266" r:id="rId14"/>
    <p:sldId id="267" r:id="rId15"/>
    <p:sldId id="280" r:id="rId16"/>
    <p:sldId id="277" r:id="rId17"/>
    <p:sldId id="291" r:id="rId18"/>
    <p:sldId id="289" r:id="rId19"/>
    <p:sldId id="294" r:id="rId20"/>
    <p:sldId id="274" r:id="rId21"/>
    <p:sldId id="275" r:id="rId22"/>
    <p:sldId id="279" r:id="rId23"/>
    <p:sldId id="281" r:id="rId24"/>
    <p:sldId id="282" r:id="rId25"/>
    <p:sldId id="288" r:id="rId26"/>
    <p:sldId id="262" r:id="rId27"/>
    <p:sldId id="273" r:id="rId28"/>
    <p:sldId id="284" r:id="rId29"/>
    <p:sldId id="285" r:id="rId30"/>
    <p:sldId id="286" r:id="rId31"/>
    <p:sldId id="287" r:id="rId32"/>
    <p:sldId id="296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666678"/>
    <a:srgbClr val="93BF31"/>
    <a:srgbClr val="F55726"/>
    <a:srgbClr val="57711D"/>
    <a:srgbClr val="C6E18B"/>
    <a:srgbClr val="30ABCB"/>
    <a:srgbClr val="262626"/>
    <a:srgbClr val="2F2F38"/>
    <a:srgbClr val="EF9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4707" autoAdjust="0"/>
  </p:normalViewPr>
  <p:slideViewPr>
    <p:cSldViewPr>
      <p:cViewPr varScale="1">
        <p:scale>
          <a:sx n="113" d="100"/>
          <a:sy n="113" d="100"/>
        </p:scale>
        <p:origin x="600" y="168"/>
      </p:cViewPr>
      <p:guideLst>
        <p:guide orient="horz" pos="2160"/>
        <p:guide pos="3840"/>
        <p:guide pos="336"/>
        <p:guide pos="7333"/>
        <p:guide orient="horz" pos="618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11121212121212112222211131177433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7092656767453"/>
          <c:y val="0.0323917842923177"/>
          <c:w val="0.900581212402614"/>
          <c:h val="0.85251248564686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FFAE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C2-4ABD-86B2-4B1F4CDFEC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4647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60.0</c:v>
                </c:pt>
                <c:pt idx="1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C2-4ABD-86B2-4B1F4CDF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1944355712"/>
        <c:axId val="1836759024"/>
      </c:barChart>
      <c:catAx>
        <c:axId val="19443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836759024"/>
        <c:crosses val="autoZero"/>
        <c:auto val="1"/>
        <c:lblAlgn val="ctr"/>
        <c:lblOffset val="100"/>
        <c:noMultiLvlLbl val="0"/>
      </c:catAx>
      <c:valAx>
        <c:axId val="183675902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44355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20395519841025"/>
          <c:y val="0.113090189426067"/>
          <c:w val="0.908340790159532"/>
          <c:h val="0.7983755529286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value01</c:v>
                </c:pt>
              </c:strCache>
            </c:strRef>
          </c:tx>
          <c:spPr>
            <a:ln w="25400">
              <a:solidFill>
                <a:srgbClr val="646476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rgbClr val="646476"/>
                </a:solidFill>
              </a:ln>
              <a:effectLst/>
            </c:spPr>
          </c:marker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05F9-479F-9118-A5ECBA617014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5F9-479F-9118-A5ECBA617014}"/>
              </c:ext>
            </c:extLst>
          </c:dPt>
          <c:dPt>
            <c:idx val="5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05F9-479F-9118-A5ECBA617014}"/>
              </c:ext>
            </c:extLst>
          </c:dPt>
          <c:dPt>
            <c:idx val="6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5F9-479F-9118-A5ECBA617014}"/>
              </c:ext>
            </c:extLst>
          </c:dPt>
          <c:dPt>
            <c:idx val="7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05F9-479F-9118-A5ECBA617014}"/>
              </c:ext>
            </c:extLst>
          </c:dPt>
          <c:dPt>
            <c:idx val="1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05F9-479F-9118-A5ECBA6170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rgbClr val="666678"/>
                    </a:solidFill>
                    <a:effectLst/>
                    <a:latin typeface="+mj-lt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50.0</c:v>
                </c:pt>
                <c:pt idx="1">
                  <c:v>40.0</c:v>
                </c:pt>
                <c:pt idx="2">
                  <c:v>30.0</c:v>
                </c:pt>
                <c:pt idx="3">
                  <c:v>40.0</c:v>
                </c:pt>
                <c:pt idx="4">
                  <c:v>60.0</c:v>
                </c:pt>
                <c:pt idx="5">
                  <c:v>50.0</c:v>
                </c:pt>
                <c:pt idx="6">
                  <c:v>40.0</c:v>
                </c:pt>
                <c:pt idx="7">
                  <c:v>45.0</c:v>
                </c:pt>
                <c:pt idx="8">
                  <c:v>30.0</c:v>
                </c:pt>
                <c:pt idx="9">
                  <c:v>35.0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05F9-479F-9118-A5ECBA617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value02</c:v>
                </c:pt>
              </c:strCache>
            </c:strRef>
          </c:tx>
          <c:spPr>
            <a:ln w="38100">
              <a:solidFill>
                <a:srgbClr val="F55726"/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F55726"/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1" i="0">
                    <a:solidFill>
                      <a:srgbClr val="F55726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70.0</c:v>
                </c:pt>
                <c:pt idx="4">
                  <c:v>80.0</c:v>
                </c:pt>
                <c:pt idx="5">
                  <c:v>90.0</c:v>
                </c:pt>
                <c:pt idx="6">
                  <c:v>75.0</c:v>
                </c:pt>
                <c:pt idx="7">
                  <c:v>60.0</c:v>
                </c:pt>
                <c:pt idx="8">
                  <c:v>50.0</c:v>
                </c:pt>
                <c:pt idx="9">
                  <c:v>90.0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05F9-479F-9118-A5ECBA61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7873328"/>
        <c:axId val="1947967728"/>
      </c:lineChart>
      <c:catAx>
        <c:axId val="1947873328"/>
        <c:scaling>
          <c:orientation val="minMax"/>
        </c:scaling>
        <c:delete val="0"/>
        <c:axPos val="b"/>
        <c:majorGridlines>
          <c:spPr>
            <a:ln>
              <a:noFill/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7967728"/>
        <c:crosses val="autoZero"/>
        <c:auto val="0"/>
        <c:lblAlgn val="ctr"/>
        <c:lblOffset val="100"/>
        <c:noMultiLvlLbl val="0"/>
      </c:catAx>
      <c:valAx>
        <c:axId val="194796772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94787332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9.87723863701989E-5"/>
          <c:y val="0.0454027613596647"/>
          <c:w val="0.274510077034594"/>
          <c:h val="0.0680859151511914"/>
        </c:manualLayout>
      </c:layout>
      <c:overlay val="0"/>
      <c:txPr>
        <a:bodyPr/>
        <a:lstStyle/>
        <a:p>
          <a:pPr algn="just"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C35-492F-93EE-19777A67534C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C35-492F-93EE-19777A67534C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C35-492F-93EE-19777A67534C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C35-492F-93EE-19777A675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891-4454-9FD9-9B55E735B413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91-4454-9FD9-9B55E735B413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891-4454-9FD9-9B55E735B413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891-4454-9FD9-9B55E735B413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891-4454-9FD9-9B55E735B413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91-4454-9FD9-9B55E735B413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5891-4454-9FD9-9B55E735B4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666678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70.0</c:v>
                </c:pt>
                <c:pt idx="4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891-4454-9FD9-9B55E735B4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834643440"/>
        <c:axId val="1834644384"/>
      </c:barChart>
      <c:catAx>
        <c:axId val="183464344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34644384"/>
        <c:crosses val="autoZero"/>
        <c:auto val="1"/>
        <c:lblAlgn val="ctr"/>
        <c:lblOffset val="100"/>
        <c:noMultiLvlLbl val="0"/>
      </c:catAx>
      <c:valAx>
        <c:axId val="1834644384"/>
        <c:scaling>
          <c:orientation val="minMax"/>
          <c:max val="100.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83464344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0ABCB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AB0-4BC3-B8F1-2B5343A632ED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AB0-4BC3-B8F1-2B5343A632ED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AB0-4BC3-B8F1-2B5343A632ED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1AB0-4BC3-B8F1-2B5343A632ED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1AB0-4BC3-B8F1-2B5343A632ED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1AB0-4BC3-B8F1-2B5343A632ED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1AB0-4BC3-B8F1-2B5343A632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30ABCB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10.0</c:v>
                </c:pt>
                <c:pt idx="1">
                  <c:v>65.0</c:v>
                </c:pt>
                <c:pt idx="2">
                  <c:v>45.0</c:v>
                </c:pt>
                <c:pt idx="3">
                  <c:v>20.0</c:v>
                </c:pt>
                <c:pt idx="4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AB0-4BC3-B8F1-2B5343A632E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942457952"/>
        <c:axId val="1942462592"/>
      </c:barChart>
      <c:catAx>
        <c:axId val="1942457952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942462592"/>
        <c:crosses val="autoZero"/>
        <c:auto val="1"/>
        <c:lblAlgn val="ctr"/>
        <c:lblOffset val="100"/>
        <c:noMultiLvlLbl val="0"/>
      </c:catAx>
      <c:valAx>
        <c:axId val="1942462592"/>
        <c:scaling>
          <c:orientation val="maxMin"/>
          <c:max val="100.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245795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7092656767453"/>
          <c:y val="0.0323917842923177"/>
          <c:w val="0.900581212402614"/>
          <c:h val="0.82569186816602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93BF3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45.0</c:v>
                </c:pt>
                <c:pt idx="1">
                  <c:v>50.0</c:v>
                </c:pt>
                <c:pt idx="2">
                  <c:v>55.0</c:v>
                </c:pt>
                <c:pt idx="3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07-41D0-BB0C-D02B709D6C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30ABC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35.0</c:v>
                </c:pt>
                <c:pt idx="1">
                  <c:v>20.0</c:v>
                </c:pt>
                <c:pt idx="2">
                  <c:v>40.0</c:v>
                </c:pt>
                <c:pt idx="3">
                  <c:v>60.0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07-41D0-BB0C-D02B709D6C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03</c:v>
                </c:pt>
              </c:strCache>
            </c:strRef>
          </c:tx>
          <c:spPr>
            <a:solidFill>
              <a:srgbClr val="66667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5.0</c:v>
                </c:pt>
                <c:pt idx="3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F07-41D0-BB0C-D02B709D6C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0"/>
        <c:overlap val="100"/>
        <c:serLines>
          <c:spPr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c:spPr>
        </c:serLines>
        <c:axId val="1942510016"/>
        <c:axId val="1942514784"/>
      </c:barChart>
      <c:catAx>
        <c:axId val="194251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2F2F38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942514784"/>
        <c:crosses val="autoZero"/>
        <c:auto val="1"/>
        <c:lblAlgn val="ctr"/>
        <c:lblOffset val="100"/>
        <c:noMultiLvlLbl val="0"/>
      </c:catAx>
      <c:valAx>
        <c:axId val="194251478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4251001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558889640748032"/>
          <c:y val="0.938247768077973"/>
          <c:w val="0.42388718011811"/>
          <c:h val="0.0439180047315701"/>
        </c:manualLayout>
      </c:layout>
      <c:overlay val="0"/>
      <c:txPr>
        <a:bodyPr/>
        <a:lstStyle/>
        <a:p>
          <a:pPr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3BF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30-4424-9DD0-0953971499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930-4424-9DD0-0953971499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1947824960"/>
        <c:axId val="1947827712"/>
      </c:barChart>
      <c:catAx>
        <c:axId val="1947824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7827712"/>
        <c:crosses val="autoZero"/>
        <c:auto val="1"/>
        <c:lblAlgn val="ctr"/>
        <c:lblOffset val="100"/>
        <c:noMultiLvlLbl val="0"/>
      </c:catAx>
      <c:valAx>
        <c:axId val="1947827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782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2793313701467"/>
          <c:y val="0.0249906531021862"/>
          <c:w val="0.937441337259707"/>
          <c:h val="0.869881999514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3BF31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9EA-4E3A-B570-6ECABA56D358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9EA-4E3A-B570-6ECABA56D358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9EA-4E3A-B570-6ECABA56D358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9EA-4E3A-B570-6ECABA56D358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49EA-4E3A-B570-6ECABA56D358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9EA-4E3A-B570-6ECABA56D3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60.0</c:v>
                </c:pt>
                <c:pt idx="2">
                  <c:v>45.0</c:v>
                </c:pt>
                <c:pt idx="3">
                  <c:v>30.0</c:v>
                </c:pt>
                <c:pt idx="4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9EA-4E3A-B570-6ECABA56D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948351616"/>
        <c:axId val="1948353248"/>
      </c:barChart>
      <c:catAx>
        <c:axId val="1948351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8353248"/>
        <c:crosses val="autoZero"/>
        <c:auto val="1"/>
        <c:lblAlgn val="ctr"/>
        <c:lblOffset val="100"/>
        <c:noMultiLvlLbl val="0"/>
      </c:catAx>
      <c:valAx>
        <c:axId val="1948353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48351616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2793313701467"/>
          <c:y val="0.0249906531021862"/>
          <c:w val="0.937441337259707"/>
          <c:h val="0.869881999514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82D-476D-9184-3187B13083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82D-476D-9184-3187B13083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82D-476D-9184-3187B13083B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82D-476D-9184-3187B13083B1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A82D-476D-9184-3187B13083B1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A82D-476D-9184-3187B13083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30.0</c:v>
                </c:pt>
                <c:pt idx="4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82D-476D-9184-3187B1308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948391440"/>
        <c:axId val="1948394208"/>
      </c:barChart>
      <c:catAx>
        <c:axId val="1948391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8394208"/>
        <c:crosses val="autoZero"/>
        <c:auto val="1"/>
        <c:lblAlgn val="ctr"/>
        <c:lblOffset val="100"/>
        <c:noMultiLvlLbl val="0"/>
      </c:catAx>
      <c:valAx>
        <c:axId val="1948394208"/>
        <c:scaling>
          <c:orientation val="minMax"/>
          <c:max val="100.0"/>
        </c:scaling>
        <c:delete val="1"/>
        <c:axPos val="l"/>
        <c:numFmt formatCode="General" sourceLinked="1"/>
        <c:majorTickMark val="out"/>
        <c:minorTickMark val="none"/>
        <c:tickLblPos val="nextTo"/>
        <c:crossAx val="194839144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E6-4B34-9124-3DBFD499892D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E6-4B34-9124-3DBFD499892D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DE6-4B34-9124-3DBFD499892D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DE6-4B34-9124-3DBFD4998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66667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2F-4532-B1E7-96DEA5F8F7D0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2F-4532-B1E7-96DEA5F8F7D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D2F-4532-B1E7-96DEA5F8F7D0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20.0</c:v>
                </c:pt>
                <c:pt idx="1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D2F-4532-B1E7-96DEA5F8F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6419-A157-4361-8F48-67A288FCC14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2C55-5262-4443-B179-780108092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1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2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3086100" y="0"/>
            <a:ext cx="9105900" cy="6858000"/>
          </a:xfrm>
          <a:custGeom>
            <a:avLst/>
            <a:gdLst>
              <a:gd name="connsiteX0" fmla="*/ 2656114 w 9105900"/>
              <a:gd name="connsiteY0" fmla="*/ 0 h 6858000"/>
              <a:gd name="connsiteX1" fmla="*/ 9105900 w 9105900"/>
              <a:gd name="connsiteY1" fmla="*/ 0 h 6858000"/>
              <a:gd name="connsiteX2" fmla="*/ 9105900 w 9105900"/>
              <a:gd name="connsiteY2" fmla="*/ 6858000 h 6858000"/>
              <a:gd name="connsiteX3" fmla="*/ 0 w 9105900"/>
              <a:gd name="connsiteY3" fmla="*/ 6858000 h 6858000"/>
              <a:gd name="connsiteX4" fmla="*/ 0 w 91059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5900" h="6858000">
                <a:moveTo>
                  <a:pt x="2656114" y="0"/>
                </a:moveTo>
                <a:lnTo>
                  <a:pt x="9105900" y="0"/>
                </a:lnTo>
                <a:lnTo>
                  <a:pt x="91059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23992" y="2967044"/>
            <a:ext cx="567031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title 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023992" y="4930373"/>
            <a:ext cx="56703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sub title 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23992" y="28529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023992" y="48341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74812"/>
            <a:ext cx="8278890" cy="5983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499" y="0"/>
            <a:ext cx="225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7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7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8585200" y="0"/>
            <a:ext cx="3606800" cy="6858000"/>
          </a:xfrm>
          <a:custGeom>
            <a:avLst/>
            <a:gdLst>
              <a:gd name="connsiteX0" fmla="*/ 2656114 w 3606800"/>
              <a:gd name="connsiteY0" fmla="*/ 0 h 6858000"/>
              <a:gd name="connsiteX1" fmla="*/ 3606800 w 3606800"/>
              <a:gd name="connsiteY1" fmla="*/ 0 h 6858000"/>
              <a:gd name="connsiteX2" fmla="*/ 3606800 w 3606800"/>
              <a:gd name="connsiteY2" fmla="*/ 6858000 h 6858000"/>
              <a:gd name="connsiteX3" fmla="*/ 0 w 3606800"/>
              <a:gd name="connsiteY3" fmla="*/ 6858000 h 6858000"/>
              <a:gd name="connsiteX4" fmla="*/ 0 w 36068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800" h="6858000">
                <a:moveTo>
                  <a:pt x="2656114" y="0"/>
                </a:moveTo>
                <a:lnTo>
                  <a:pt x="3606800" y="0"/>
                </a:lnTo>
                <a:lnTo>
                  <a:pt x="36068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73752" y="2451100"/>
            <a:ext cx="3564296" cy="3097312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830192" y="3059668"/>
            <a:ext cx="331236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FFAE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Thank you For listening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0192" y="2852936"/>
            <a:ext cx="656208" cy="68064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37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0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 rot="5400000">
            <a:off x="4539185" y="-4539185"/>
            <a:ext cx="3113630" cy="12192000"/>
          </a:xfrm>
          <a:custGeom>
            <a:avLst/>
            <a:gdLst>
              <a:gd name="connsiteX0" fmla="*/ 0 w 3113630"/>
              <a:gd name="connsiteY0" fmla="*/ 12192000 h 12192000"/>
              <a:gd name="connsiteX1" fmla="*/ 0 w 3113630"/>
              <a:gd name="connsiteY1" fmla="*/ 0 h 12192000"/>
              <a:gd name="connsiteX2" fmla="*/ 1778302 w 3113630"/>
              <a:gd name="connsiteY2" fmla="*/ 0 h 12192000"/>
              <a:gd name="connsiteX3" fmla="*/ 3113630 w 3113630"/>
              <a:gd name="connsiteY3" fmla="*/ 12192000 h 12192000"/>
              <a:gd name="connsiteX4" fmla="*/ 1778302 w 311363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3630" h="12192000">
                <a:moveTo>
                  <a:pt x="0" y="12192000"/>
                </a:moveTo>
                <a:lnTo>
                  <a:pt x="0" y="0"/>
                </a:lnTo>
                <a:lnTo>
                  <a:pt x="1778302" y="0"/>
                </a:lnTo>
                <a:lnTo>
                  <a:pt x="3113630" y="12192000"/>
                </a:lnTo>
                <a:lnTo>
                  <a:pt x="1778302" y="1219200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613" y="1823567"/>
            <a:ext cx="265118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874" indent="-342874" algn="l" latinLnBrk="0">
              <a:buNone/>
              <a:defRPr lang="ko-KR" altLang="en-US" sz="5400" b="1" i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925613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baseline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398221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9134524" y="32515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3661917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8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43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18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9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89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91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1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13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7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FAE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9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7549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93BF31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1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30ABCB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2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55726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55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85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6" r:id="rId4"/>
    <p:sldLayoutId id="2147483660" r:id="rId5"/>
    <p:sldLayoutId id="2147483659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54" r:id="rId12"/>
    <p:sldLayoutId id="2147483657" r:id="rId13"/>
    <p:sldLayoutId id="2147483653" r:id="rId14"/>
    <p:sldLayoutId id="2147483652" r:id="rId15"/>
    <p:sldLayoutId id="2147483662" r:id="rId16"/>
    <p:sldLayoutId id="21474836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pppt.com/moban/" TargetMode="External"/><Relationship Id="rId4" Type="http://schemas.openxmlformats.org/officeDocument/2006/relationships/hyperlink" Target="http://www.ypppt.com/jieri/" TargetMode="External"/><Relationship Id="rId5" Type="http://schemas.openxmlformats.org/officeDocument/2006/relationships/hyperlink" Target="http://www.ypppt.com/beijing/" TargetMode="External"/><Relationship Id="rId6" Type="http://schemas.openxmlformats.org/officeDocument/2006/relationships/hyperlink" Target="http://www.ypppt.com/tubiao/" TargetMode="External"/><Relationship Id="rId7" Type="http://schemas.openxmlformats.org/officeDocument/2006/relationships/hyperlink" Target="http://www.ypppt.com/sucai/" TargetMode="External"/><Relationship Id="rId8" Type="http://schemas.openxmlformats.org/officeDocument/2006/relationships/hyperlink" Target="http://www.ypppt.com/jiaocheng/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23992" y="2967044"/>
            <a:ext cx="5670311" cy="1477328"/>
          </a:xfrm>
        </p:spPr>
        <p:txBody>
          <a:bodyPr/>
          <a:lstStyle/>
          <a:p>
            <a:r>
              <a:rPr lang="en-US" b="1"/>
              <a:t>Presentation</a:t>
            </a:r>
            <a:r>
              <a:rPr lang="en-US"/>
              <a:t> </a:t>
            </a:r>
          </a:p>
          <a:p>
            <a:r>
              <a:rPr lang="en-US" b="0"/>
              <a:t>Main title 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Presentation sub title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23992" y="5301208"/>
            <a:ext cx="445162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508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Console Game</a:t>
            </a:r>
            <a:endParaRPr lang="en-US" altLang="ko-KR" sz="5400" b="1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80000"/>
                  </a:prstClr>
                </a:outerShdw>
              </a:effectLst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714" y="1243926"/>
            <a:ext cx="5370286" cy="54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143" y="427744"/>
            <a:ext cx="4789714" cy="3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877899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speed"/>
          <p:cNvSpPr txBox="1">
            <a:spLocks noChangeArrowheads="1"/>
          </p:cNvSpPr>
          <p:nvPr/>
        </p:nvSpPr>
        <p:spPr bwMode="auto">
          <a:xfrm>
            <a:off x="537052" y="1495679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52" name="타원 1"/>
          <p:cNvSpPr/>
          <p:nvPr/>
        </p:nvSpPr>
        <p:spPr>
          <a:xfrm>
            <a:off x="2555287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16"/>
          <p:cNvSpPr/>
          <p:nvPr/>
        </p:nvSpPr>
        <p:spPr>
          <a:xfrm>
            <a:off x="4445340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17"/>
          <p:cNvSpPr/>
          <p:nvPr/>
        </p:nvSpPr>
        <p:spPr>
          <a:xfrm>
            <a:off x="6335575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18"/>
          <p:cNvSpPr/>
          <p:nvPr/>
        </p:nvSpPr>
        <p:spPr>
          <a:xfrm>
            <a:off x="8225627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14753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58" name="speed"/>
          <p:cNvSpPr txBox="1">
            <a:spLocks noChangeArrowheads="1"/>
          </p:cNvSpPr>
          <p:nvPr/>
        </p:nvSpPr>
        <p:spPr bwMode="auto">
          <a:xfrm>
            <a:off x="218131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070166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103941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95265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598643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846081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4" name="speed"/>
          <p:cNvSpPr txBox="1">
            <a:spLocks noChangeArrowheads="1"/>
          </p:cNvSpPr>
          <p:nvPr/>
        </p:nvSpPr>
        <p:spPr bwMode="auto">
          <a:xfrm>
            <a:off x="7879856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092440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982493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62780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728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680165" y="3261648"/>
            <a:ext cx="8849404" cy="2154442"/>
            <a:chOff x="1680165" y="3024581"/>
            <a:chExt cx="8849404" cy="2154442"/>
          </a:xfrm>
        </p:grpSpPr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4085272" y="4101802"/>
              <a:ext cx="2154442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>
              <a:off x="2194868" y="3024581"/>
              <a:ext cx="2155145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7865559" y="4101802"/>
              <a:ext cx="2154443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75156" y="3024581"/>
              <a:ext cx="2155144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1680165" y="4101802"/>
              <a:ext cx="779462" cy="0"/>
            </a:xfrm>
            <a:prstGeom prst="line">
              <a:avLst/>
            </a:prstGeom>
            <a:ln>
              <a:solidFill>
                <a:srgbClr val="30A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750107" y="4101802"/>
              <a:ext cx="779462" cy="0"/>
            </a:xfrm>
            <a:prstGeom prst="line">
              <a:avLst/>
            </a:prstGeom>
            <a:ln>
              <a:solidFill>
                <a:srgbClr val="6666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"/>
          <p:cNvSpPr txBox="1">
            <a:spLocks noChangeArrowheads="1"/>
          </p:cNvSpPr>
          <p:nvPr/>
        </p:nvSpPr>
        <p:spPr bwMode="auto">
          <a:xfrm>
            <a:off x="1017329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55304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4976221" y="4096977"/>
            <a:ext cx="372544" cy="323562"/>
          </a:xfrm>
          <a:custGeom>
            <a:avLst/>
            <a:gdLst>
              <a:gd name="T0" fmla="*/ 336 w 501"/>
              <a:gd name="T1" fmla="*/ 136 h 435"/>
              <a:gd name="T2" fmla="*/ 212 w 501"/>
              <a:gd name="T3" fmla="*/ 229 h 435"/>
              <a:gd name="T4" fmla="*/ 195 w 501"/>
              <a:gd name="T5" fmla="*/ 250 h 435"/>
              <a:gd name="T6" fmla="*/ 186 w 501"/>
              <a:gd name="T7" fmla="*/ 275 h 435"/>
              <a:gd name="T8" fmla="*/ 188 w 501"/>
              <a:gd name="T9" fmla="*/ 299 h 435"/>
              <a:gd name="T10" fmla="*/ 199 w 501"/>
              <a:gd name="T11" fmla="*/ 322 h 435"/>
              <a:gd name="T12" fmla="*/ 213 w 501"/>
              <a:gd name="T13" fmla="*/ 336 h 435"/>
              <a:gd name="T14" fmla="*/ 237 w 501"/>
              <a:gd name="T15" fmla="*/ 346 h 435"/>
              <a:gd name="T16" fmla="*/ 262 w 501"/>
              <a:gd name="T17" fmla="*/ 347 h 435"/>
              <a:gd name="T18" fmla="*/ 286 w 501"/>
              <a:gd name="T19" fmla="*/ 338 h 435"/>
              <a:gd name="T20" fmla="*/ 301 w 501"/>
              <a:gd name="T21" fmla="*/ 326 h 435"/>
              <a:gd name="T22" fmla="*/ 312 w 501"/>
              <a:gd name="T23" fmla="*/ 309 h 435"/>
              <a:gd name="T24" fmla="*/ 100 w 501"/>
              <a:gd name="T25" fmla="*/ 403 h 435"/>
              <a:gd name="T26" fmla="*/ 100 w 501"/>
              <a:gd name="T27" fmla="*/ 430 h 435"/>
              <a:gd name="T28" fmla="*/ 73 w 501"/>
              <a:gd name="T29" fmla="*/ 430 h 435"/>
              <a:gd name="T30" fmla="*/ 5 w 501"/>
              <a:gd name="T31" fmla="*/ 301 h 435"/>
              <a:gd name="T32" fmla="*/ 5 w 501"/>
              <a:gd name="T33" fmla="*/ 202 h 435"/>
              <a:gd name="T34" fmla="*/ 73 w 501"/>
              <a:gd name="T35" fmla="*/ 74 h 435"/>
              <a:gd name="T36" fmla="*/ 200 w 501"/>
              <a:gd name="T37" fmla="*/ 6 h 435"/>
              <a:gd name="T38" fmla="*/ 301 w 501"/>
              <a:gd name="T39" fmla="*/ 5 h 435"/>
              <a:gd name="T40" fmla="*/ 428 w 501"/>
              <a:gd name="T41" fmla="*/ 74 h 435"/>
              <a:gd name="T42" fmla="*/ 483 w 501"/>
              <a:gd name="T43" fmla="*/ 157 h 435"/>
              <a:gd name="T44" fmla="*/ 499 w 501"/>
              <a:gd name="T45" fmla="*/ 289 h 435"/>
              <a:gd name="T46" fmla="*/ 444 w 501"/>
              <a:gd name="T47" fmla="*/ 412 h 435"/>
              <a:gd name="T48" fmla="*/ 404 w 501"/>
              <a:gd name="T49" fmla="*/ 432 h 435"/>
              <a:gd name="T50" fmla="*/ 398 w 501"/>
              <a:gd name="T51" fmla="*/ 406 h 435"/>
              <a:gd name="T52" fmla="*/ 459 w 501"/>
              <a:gd name="T53" fmla="*/ 294 h 435"/>
              <a:gd name="T54" fmla="*/ 447 w 501"/>
              <a:gd name="T55" fmla="*/ 171 h 435"/>
              <a:gd name="T56" fmla="*/ 332 w 501"/>
              <a:gd name="T57" fmla="*/ 55 h 435"/>
              <a:gd name="T58" fmla="*/ 187 w 501"/>
              <a:gd name="T59" fmla="*/ 49 h 435"/>
              <a:gd name="T60" fmla="*/ 63 w 501"/>
              <a:gd name="T61" fmla="*/ 151 h 435"/>
              <a:gd name="T62" fmla="*/ 42 w 501"/>
              <a:gd name="T63" fmla="*/ 294 h 435"/>
              <a:gd name="T64" fmla="*/ 273 w 501"/>
              <a:gd name="T65" fmla="*/ 246 h 435"/>
              <a:gd name="T66" fmla="*/ 293 w 501"/>
              <a:gd name="T67" fmla="*/ 287 h 435"/>
              <a:gd name="T68" fmla="*/ 263 w 501"/>
              <a:gd name="T69" fmla="*/ 324 h 435"/>
              <a:gd name="T70" fmla="*/ 210 w 501"/>
              <a:gd name="T71" fmla="*/ 293 h 435"/>
              <a:gd name="T72" fmla="*/ 226 w 501"/>
              <a:gd name="T73" fmla="*/ 249 h 435"/>
              <a:gd name="T74" fmla="*/ 273 w 501"/>
              <a:gd name="T75" fmla="*/ 246 h 435"/>
              <a:gd name="T76" fmla="*/ 254 w 501"/>
              <a:gd name="T77" fmla="*/ 263 h 435"/>
              <a:gd name="T78" fmla="*/ 235 w 501"/>
              <a:gd name="T79" fmla="*/ 273 h 435"/>
              <a:gd name="T80" fmla="*/ 239 w 501"/>
              <a:gd name="T81" fmla="*/ 296 h 435"/>
              <a:gd name="T82" fmla="*/ 260 w 501"/>
              <a:gd name="T83" fmla="*/ 299 h 435"/>
              <a:gd name="T84" fmla="*/ 270 w 501"/>
              <a:gd name="T85" fmla="*/ 277 h 435"/>
              <a:gd name="T86" fmla="*/ 336 w 501"/>
              <a:gd name="T87" fmla="*/ 310 h 435"/>
              <a:gd name="T88" fmla="*/ 318 w 501"/>
              <a:gd name="T89" fmla="*/ 341 h 435"/>
              <a:gd name="T90" fmla="*/ 306 w 501"/>
              <a:gd name="T91" fmla="*/ 353 h 435"/>
              <a:gd name="T92" fmla="*/ 274 w 501"/>
              <a:gd name="T93" fmla="*/ 368 h 435"/>
              <a:gd name="T94" fmla="*/ 242 w 501"/>
              <a:gd name="T95" fmla="*/ 370 h 435"/>
              <a:gd name="T96" fmla="*/ 207 w 501"/>
              <a:gd name="T97" fmla="*/ 359 h 435"/>
              <a:gd name="T98" fmla="*/ 186 w 501"/>
              <a:gd name="T99" fmla="*/ 343 h 435"/>
              <a:gd name="T100" fmla="*/ 169 w 501"/>
              <a:gd name="T101" fmla="*/ 314 h 435"/>
              <a:gd name="T102" fmla="*/ 163 w 501"/>
              <a:gd name="T103" fmla="*/ 280 h 435"/>
              <a:gd name="T104" fmla="*/ 171 w 501"/>
              <a:gd name="T105" fmla="*/ 246 h 435"/>
              <a:gd name="T106" fmla="*/ 191 w 501"/>
              <a:gd name="T107" fmla="*/ 217 h 435"/>
              <a:gd name="T108" fmla="*/ 318 w 501"/>
              <a:gd name="T109" fmla="*/ 115 h 435"/>
              <a:gd name="T110" fmla="*/ 334 w 501"/>
              <a:gd name="T111" fmla="*/ 112 h 435"/>
              <a:gd name="T112" fmla="*/ 352 w 501"/>
              <a:gd name="T113" fmla="*/ 119 h 435"/>
              <a:gd name="T114" fmla="*/ 360 w 501"/>
              <a:gd name="T115" fmla="*/ 130 h 435"/>
              <a:gd name="T116" fmla="*/ 363 w 501"/>
              <a:gd name="T117" fmla="*/ 14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1" h="435">
                <a:moveTo>
                  <a:pt x="317" y="290"/>
                </a:moveTo>
                <a:lnTo>
                  <a:pt x="317" y="290"/>
                </a:lnTo>
                <a:lnTo>
                  <a:pt x="340" y="144"/>
                </a:lnTo>
                <a:lnTo>
                  <a:pt x="340" y="142"/>
                </a:lnTo>
                <a:lnTo>
                  <a:pt x="340" y="140"/>
                </a:lnTo>
                <a:lnTo>
                  <a:pt x="339" y="139"/>
                </a:lnTo>
                <a:lnTo>
                  <a:pt x="338" y="138"/>
                </a:lnTo>
                <a:lnTo>
                  <a:pt x="337" y="137"/>
                </a:lnTo>
                <a:lnTo>
                  <a:pt x="336" y="136"/>
                </a:lnTo>
                <a:lnTo>
                  <a:pt x="335" y="135"/>
                </a:lnTo>
                <a:lnTo>
                  <a:pt x="333" y="135"/>
                </a:lnTo>
                <a:lnTo>
                  <a:pt x="332" y="135"/>
                </a:lnTo>
                <a:lnTo>
                  <a:pt x="331" y="135"/>
                </a:lnTo>
                <a:lnTo>
                  <a:pt x="329" y="135"/>
                </a:lnTo>
                <a:lnTo>
                  <a:pt x="327" y="137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07" y="234"/>
                </a:lnTo>
                <a:lnTo>
                  <a:pt x="206" y="234"/>
                </a:lnTo>
                <a:lnTo>
                  <a:pt x="206" y="234"/>
                </a:lnTo>
                <a:lnTo>
                  <a:pt x="202" y="239"/>
                </a:lnTo>
                <a:lnTo>
                  <a:pt x="202" y="239"/>
                </a:lnTo>
                <a:lnTo>
                  <a:pt x="198" y="244"/>
                </a:lnTo>
                <a:lnTo>
                  <a:pt x="198" y="244"/>
                </a:lnTo>
                <a:lnTo>
                  <a:pt x="195" y="250"/>
                </a:lnTo>
                <a:lnTo>
                  <a:pt x="195" y="250"/>
                </a:lnTo>
                <a:lnTo>
                  <a:pt x="192" y="256"/>
                </a:lnTo>
                <a:lnTo>
                  <a:pt x="192" y="256"/>
                </a:lnTo>
                <a:lnTo>
                  <a:pt x="189" y="262"/>
                </a:lnTo>
                <a:lnTo>
                  <a:pt x="189" y="262"/>
                </a:lnTo>
                <a:lnTo>
                  <a:pt x="188" y="268"/>
                </a:lnTo>
                <a:lnTo>
                  <a:pt x="188" y="268"/>
                </a:lnTo>
                <a:lnTo>
                  <a:pt x="186" y="274"/>
                </a:lnTo>
                <a:lnTo>
                  <a:pt x="186" y="275"/>
                </a:lnTo>
                <a:lnTo>
                  <a:pt x="186" y="275"/>
                </a:lnTo>
                <a:lnTo>
                  <a:pt x="186" y="280"/>
                </a:lnTo>
                <a:lnTo>
                  <a:pt x="186" y="281"/>
                </a:lnTo>
                <a:lnTo>
                  <a:pt x="186" y="281"/>
                </a:lnTo>
                <a:lnTo>
                  <a:pt x="186" y="287"/>
                </a:lnTo>
                <a:lnTo>
                  <a:pt x="186" y="287"/>
                </a:lnTo>
                <a:lnTo>
                  <a:pt x="187" y="293"/>
                </a:lnTo>
                <a:lnTo>
                  <a:pt x="187" y="293"/>
                </a:lnTo>
                <a:lnTo>
                  <a:pt x="188" y="299"/>
                </a:lnTo>
                <a:lnTo>
                  <a:pt x="188" y="299"/>
                </a:lnTo>
                <a:lnTo>
                  <a:pt x="190" y="305"/>
                </a:lnTo>
                <a:lnTo>
                  <a:pt x="190" y="305"/>
                </a:lnTo>
                <a:lnTo>
                  <a:pt x="193" y="312"/>
                </a:lnTo>
                <a:lnTo>
                  <a:pt x="193" y="312"/>
                </a:lnTo>
                <a:lnTo>
                  <a:pt x="195" y="317"/>
                </a:lnTo>
                <a:lnTo>
                  <a:pt x="196" y="317"/>
                </a:lnTo>
                <a:lnTo>
                  <a:pt x="196" y="317"/>
                </a:lnTo>
                <a:lnTo>
                  <a:pt x="199" y="322"/>
                </a:lnTo>
                <a:lnTo>
                  <a:pt x="199" y="322"/>
                </a:lnTo>
                <a:lnTo>
                  <a:pt x="203" y="327"/>
                </a:lnTo>
                <a:lnTo>
                  <a:pt x="204" y="328"/>
                </a:lnTo>
                <a:lnTo>
                  <a:pt x="204" y="328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13" y="336"/>
                </a:lnTo>
                <a:lnTo>
                  <a:pt x="213" y="336"/>
                </a:lnTo>
                <a:lnTo>
                  <a:pt x="218" y="339"/>
                </a:lnTo>
                <a:lnTo>
                  <a:pt x="218" y="339"/>
                </a:lnTo>
                <a:lnTo>
                  <a:pt x="225" y="342"/>
                </a:lnTo>
                <a:lnTo>
                  <a:pt x="225" y="342"/>
                </a:lnTo>
                <a:lnTo>
                  <a:pt x="231" y="345"/>
                </a:lnTo>
                <a:lnTo>
                  <a:pt x="231" y="345"/>
                </a:lnTo>
                <a:lnTo>
                  <a:pt x="237" y="346"/>
                </a:lnTo>
                <a:lnTo>
                  <a:pt x="237" y="346"/>
                </a:lnTo>
                <a:lnTo>
                  <a:pt x="244" y="347"/>
                </a:lnTo>
                <a:lnTo>
                  <a:pt x="244" y="348"/>
                </a:lnTo>
                <a:lnTo>
                  <a:pt x="244" y="348"/>
                </a:lnTo>
                <a:lnTo>
                  <a:pt x="250" y="348"/>
                </a:lnTo>
                <a:lnTo>
                  <a:pt x="251" y="348"/>
                </a:lnTo>
                <a:lnTo>
                  <a:pt x="251" y="348"/>
                </a:lnTo>
                <a:lnTo>
                  <a:pt x="256" y="348"/>
                </a:lnTo>
                <a:lnTo>
                  <a:pt x="256" y="348"/>
                </a:lnTo>
                <a:lnTo>
                  <a:pt x="262" y="347"/>
                </a:lnTo>
                <a:lnTo>
                  <a:pt x="262" y="347"/>
                </a:lnTo>
                <a:lnTo>
                  <a:pt x="269" y="346"/>
                </a:lnTo>
                <a:lnTo>
                  <a:pt x="269" y="346"/>
                </a:lnTo>
                <a:lnTo>
                  <a:pt x="274" y="344"/>
                </a:lnTo>
                <a:lnTo>
                  <a:pt x="274" y="344"/>
                </a:lnTo>
                <a:lnTo>
                  <a:pt x="280" y="341"/>
                </a:lnTo>
                <a:lnTo>
                  <a:pt x="280" y="341"/>
                </a:lnTo>
                <a:lnTo>
                  <a:pt x="286" y="338"/>
                </a:lnTo>
                <a:lnTo>
                  <a:pt x="286" y="338"/>
                </a:lnTo>
                <a:lnTo>
                  <a:pt x="286" y="338"/>
                </a:lnTo>
                <a:lnTo>
                  <a:pt x="291" y="335"/>
                </a:lnTo>
                <a:lnTo>
                  <a:pt x="291" y="335"/>
                </a:lnTo>
                <a:lnTo>
                  <a:pt x="291" y="335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5" y="321"/>
                </a:lnTo>
                <a:lnTo>
                  <a:pt x="305" y="321"/>
                </a:lnTo>
                <a:lnTo>
                  <a:pt x="309" y="316"/>
                </a:lnTo>
                <a:lnTo>
                  <a:pt x="309" y="316"/>
                </a:lnTo>
                <a:lnTo>
                  <a:pt x="312" y="309"/>
                </a:lnTo>
                <a:lnTo>
                  <a:pt x="312" y="309"/>
                </a:lnTo>
                <a:lnTo>
                  <a:pt x="314" y="303"/>
                </a:lnTo>
                <a:lnTo>
                  <a:pt x="314" y="303"/>
                </a:lnTo>
                <a:lnTo>
                  <a:pt x="316" y="297"/>
                </a:lnTo>
                <a:lnTo>
                  <a:pt x="316" y="296"/>
                </a:lnTo>
                <a:lnTo>
                  <a:pt x="316" y="296"/>
                </a:lnTo>
                <a:lnTo>
                  <a:pt x="317" y="290"/>
                </a:lnTo>
                <a:lnTo>
                  <a:pt x="317" y="290"/>
                </a:lnTo>
                <a:lnTo>
                  <a:pt x="317" y="290"/>
                </a:lnTo>
                <a:close/>
                <a:moveTo>
                  <a:pt x="100" y="403"/>
                </a:moveTo>
                <a:lnTo>
                  <a:pt x="100" y="403"/>
                </a:lnTo>
                <a:lnTo>
                  <a:pt x="103" y="406"/>
                </a:lnTo>
                <a:lnTo>
                  <a:pt x="104" y="409"/>
                </a:lnTo>
                <a:lnTo>
                  <a:pt x="106" y="412"/>
                </a:lnTo>
                <a:lnTo>
                  <a:pt x="106" y="416"/>
                </a:lnTo>
                <a:lnTo>
                  <a:pt x="106" y="420"/>
                </a:lnTo>
                <a:lnTo>
                  <a:pt x="104" y="423"/>
                </a:lnTo>
                <a:lnTo>
                  <a:pt x="103" y="427"/>
                </a:lnTo>
                <a:lnTo>
                  <a:pt x="100" y="430"/>
                </a:lnTo>
                <a:lnTo>
                  <a:pt x="100" y="430"/>
                </a:lnTo>
                <a:lnTo>
                  <a:pt x="97" y="432"/>
                </a:lnTo>
                <a:lnTo>
                  <a:pt x="94" y="434"/>
                </a:lnTo>
                <a:lnTo>
                  <a:pt x="90" y="435"/>
                </a:lnTo>
                <a:lnTo>
                  <a:pt x="87" y="435"/>
                </a:lnTo>
                <a:lnTo>
                  <a:pt x="83" y="435"/>
                </a:lnTo>
                <a:lnTo>
                  <a:pt x="80" y="434"/>
                </a:lnTo>
                <a:lnTo>
                  <a:pt x="76" y="432"/>
                </a:lnTo>
                <a:lnTo>
                  <a:pt x="73" y="430"/>
                </a:lnTo>
                <a:lnTo>
                  <a:pt x="73" y="430"/>
                </a:lnTo>
                <a:lnTo>
                  <a:pt x="56" y="412"/>
                </a:lnTo>
                <a:lnTo>
                  <a:pt x="42" y="392"/>
                </a:lnTo>
                <a:lnTo>
                  <a:pt x="29" y="370"/>
                </a:lnTo>
                <a:lnTo>
                  <a:pt x="24" y="359"/>
                </a:lnTo>
                <a:lnTo>
                  <a:pt x="19" y="348"/>
                </a:lnTo>
                <a:lnTo>
                  <a:pt x="19" y="348"/>
                </a:lnTo>
                <a:lnTo>
                  <a:pt x="11" y="326"/>
                </a:lnTo>
                <a:lnTo>
                  <a:pt x="5" y="301"/>
                </a:lnTo>
                <a:lnTo>
                  <a:pt x="3" y="289"/>
                </a:lnTo>
                <a:lnTo>
                  <a:pt x="1" y="277"/>
                </a:lnTo>
                <a:lnTo>
                  <a:pt x="0" y="265"/>
                </a:lnTo>
                <a:lnTo>
                  <a:pt x="0" y="252"/>
                </a:lnTo>
                <a:lnTo>
                  <a:pt x="0" y="252"/>
                </a:lnTo>
                <a:lnTo>
                  <a:pt x="0" y="240"/>
                </a:lnTo>
                <a:lnTo>
                  <a:pt x="1" y="227"/>
                </a:lnTo>
                <a:lnTo>
                  <a:pt x="3" y="214"/>
                </a:lnTo>
                <a:lnTo>
                  <a:pt x="5" y="202"/>
                </a:lnTo>
                <a:lnTo>
                  <a:pt x="11" y="179"/>
                </a:lnTo>
                <a:lnTo>
                  <a:pt x="19" y="156"/>
                </a:lnTo>
                <a:lnTo>
                  <a:pt x="19" y="156"/>
                </a:lnTo>
                <a:lnTo>
                  <a:pt x="24" y="144"/>
                </a:lnTo>
                <a:lnTo>
                  <a:pt x="29" y="133"/>
                </a:lnTo>
                <a:lnTo>
                  <a:pt x="42" y="112"/>
                </a:lnTo>
                <a:lnTo>
                  <a:pt x="56" y="93"/>
                </a:lnTo>
                <a:lnTo>
                  <a:pt x="64" y="83"/>
                </a:lnTo>
                <a:lnTo>
                  <a:pt x="73" y="74"/>
                </a:lnTo>
                <a:lnTo>
                  <a:pt x="73" y="74"/>
                </a:lnTo>
                <a:lnTo>
                  <a:pt x="91" y="58"/>
                </a:lnTo>
                <a:lnTo>
                  <a:pt x="110" y="44"/>
                </a:lnTo>
                <a:lnTo>
                  <a:pt x="130" y="31"/>
                </a:lnTo>
                <a:lnTo>
                  <a:pt x="153" y="21"/>
                </a:lnTo>
                <a:lnTo>
                  <a:pt x="164" y="17"/>
                </a:lnTo>
                <a:lnTo>
                  <a:pt x="176" y="13"/>
                </a:lnTo>
                <a:lnTo>
                  <a:pt x="188" y="8"/>
                </a:lnTo>
                <a:lnTo>
                  <a:pt x="200" y="6"/>
                </a:lnTo>
                <a:lnTo>
                  <a:pt x="212" y="3"/>
                </a:lnTo>
                <a:lnTo>
                  <a:pt x="225" y="2"/>
                </a:lnTo>
                <a:lnTo>
                  <a:pt x="238" y="1"/>
                </a:lnTo>
                <a:lnTo>
                  <a:pt x="251" y="0"/>
                </a:lnTo>
                <a:lnTo>
                  <a:pt x="251" y="0"/>
                </a:lnTo>
                <a:lnTo>
                  <a:pt x="263" y="1"/>
                </a:lnTo>
                <a:lnTo>
                  <a:pt x="275" y="2"/>
                </a:lnTo>
                <a:lnTo>
                  <a:pt x="288" y="3"/>
                </a:lnTo>
                <a:lnTo>
                  <a:pt x="301" y="5"/>
                </a:lnTo>
                <a:lnTo>
                  <a:pt x="324" y="12"/>
                </a:lnTo>
                <a:lnTo>
                  <a:pt x="346" y="20"/>
                </a:lnTo>
                <a:lnTo>
                  <a:pt x="346" y="20"/>
                </a:lnTo>
                <a:lnTo>
                  <a:pt x="358" y="25"/>
                </a:lnTo>
                <a:lnTo>
                  <a:pt x="369" y="31"/>
                </a:lnTo>
                <a:lnTo>
                  <a:pt x="380" y="37"/>
                </a:lnTo>
                <a:lnTo>
                  <a:pt x="390" y="43"/>
                </a:lnTo>
                <a:lnTo>
                  <a:pt x="410" y="58"/>
                </a:lnTo>
                <a:lnTo>
                  <a:pt x="428" y="74"/>
                </a:lnTo>
                <a:lnTo>
                  <a:pt x="428" y="74"/>
                </a:lnTo>
                <a:lnTo>
                  <a:pt x="444" y="93"/>
                </a:lnTo>
                <a:lnTo>
                  <a:pt x="460" y="112"/>
                </a:lnTo>
                <a:lnTo>
                  <a:pt x="466" y="123"/>
                </a:lnTo>
                <a:lnTo>
                  <a:pt x="472" y="133"/>
                </a:lnTo>
                <a:lnTo>
                  <a:pt x="478" y="144"/>
                </a:lnTo>
                <a:lnTo>
                  <a:pt x="483" y="155"/>
                </a:lnTo>
                <a:lnTo>
                  <a:pt x="483" y="157"/>
                </a:lnTo>
                <a:lnTo>
                  <a:pt x="483" y="157"/>
                </a:lnTo>
                <a:lnTo>
                  <a:pt x="491" y="180"/>
                </a:lnTo>
                <a:lnTo>
                  <a:pt x="497" y="203"/>
                </a:lnTo>
                <a:lnTo>
                  <a:pt x="500" y="227"/>
                </a:lnTo>
                <a:lnTo>
                  <a:pt x="501" y="240"/>
                </a:lnTo>
                <a:lnTo>
                  <a:pt x="501" y="252"/>
                </a:lnTo>
                <a:lnTo>
                  <a:pt x="501" y="252"/>
                </a:lnTo>
                <a:lnTo>
                  <a:pt x="501" y="265"/>
                </a:lnTo>
                <a:lnTo>
                  <a:pt x="500" y="277"/>
                </a:lnTo>
                <a:lnTo>
                  <a:pt x="499" y="289"/>
                </a:lnTo>
                <a:lnTo>
                  <a:pt x="497" y="301"/>
                </a:lnTo>
                <a:lnTo>
                  <a:pt x="491" y="326"/>
                </a:lnTo>
                <a:lnTo>
                  <a:pt x="483" y="348"/>
                </a:lnTo>
                <a:lnTo>
                  <a:pt x="483" y="348"/>
                </a:lnTo>
                <a:lnTo>
                  <a:pt x="478" y="359"/>
                </a:lnTo>
                <a:lnTo>
                  <a:pt x="472" y="370"/>
                </a:lnTo>
                <a:lnTo>
                  <a:pt x="466" y="381"/>
                </a:lnTo>
                <a:lnTo>
                  <a:pt x="460" y="392"/>
                </a:lnTo>
                <a:lnTo>
                  <a:pt x="444" y="412"/>
                </a:lnTo>
                <a:lnTo>
                  <a:pt x="428" y="430"/>
                </a:lnTo>
                <a:lnTo>
                  <a:pt x="428" y="430"/>
                </a:lnTo>
                <a:lnTo>
                  <a:pt x="425" y="432"/>
                </a:lnTo>
                <a:lnTo>
                  <a:pt x="422" y="434"/>
                </a:lnTo>
                <a:lnTo>
                  <a:pt x="418" y="435"/>
                </a:lnTo>
                <a:lnTo>
                  <a:pt x="414" y="435"/>
                </a:lnTo>
                <a:lnTo>
                  <a:pt x="411" y="435"/>
                </a:lnTo>
                <a:lnTo>
                  <a:pt x="407" y="434"/>
                </a:lnTo>
                <a:lnTo>
                  <a:pt x="404" y="432"/>
                </a:lnTo>
                <a:lnTo>
                  <a:pt x="401" y="430"/>
                </a:lnTo>
                <a:lnTo>
                  <a:pt x="401" y="430"/>
                </a:lnTo>
                <a:lnTo>
                  <a:pt x="398" y="427"/>
                </a:lnTo>
                <a:lnTo>
                  <a:pt x="397" y="423"/>
                </a:lnTo>
                <a:lnTo>
                  <a:pt x="396" y="420"/>
                </a:lnTo>
                <a:lnTo>
                  <a:pt x="395" y="416"/>
                </a:lnTo>
                <a:lnTo>
                  <a:pt x="396" y="412"/>
                </a:lnTo>
                <a:lnTo>
                  <a:pt x="397" y="409"/>
                </a:lnTo>
                <a:lnTo>
                  <a:pt x="398" y="406"/>
                </a:lnTo>
                <a:lnTo>
                  <a:pt x="401" y="403"/>
                </a:lnTo>
                <a:lnTo>
                  <a:pt x="401" y="403"/>
                </a:lnTo>
                <a:lnTo>
                  <a:pt x="415" y="386"/>
                </a:lnTo>
                <a:lnTo>
                  <a:pt x="427" y="370"/>
                </a:lnTo>
                <a:lnTo>
                  <a:pt x="438" y="352"/>
                </a:lnTo>
                <a:lnTo>
                  <a:pt x="447" y="334"/>
                </a:lnTo>
                <a:lnTo>
                  <a:pt x="447" y="334"/>
                </a:lnTo>
                <a:lnTo>
                  <a:pt x="454" y="315"/>
                </a:lnTo>
                <a:lnTo>
                  <a:pt x="459" y="294"/>
                </a:lnTo>
                <a:lnTo>
                  <a:pt x="462" y="273"/>
                </a:lnTo>
                <a:lnTo>
                  <a:pt x="463" y="252"/>
                </a:lnTo>
                <a:lnTo>
                  <a:pt x="463" y="252"/>
                </a:lnTo>
                <a:lnTo>
                  <a:pt x="462" y="230"/>
                </a:lnTo>
                <a:lnTo>
                  <a:pt x="459" y="210"/>
                </a:lnTo>
                <a:lnTo>
                  <a:pt x="455" y="191"/>
                </a:lnTo>
                <a:lnTo>
                  <a:pt x="447" y="172"/>
                </a:lnTo>
                <a:lnTo>
                  <a:pt x="447" y="171"/>
                </a:lnTo>
                <a:lnTo>
                  <a:pt x="447" y="171"/>
                </a:lnTo>
                <a:lnTo>
                  <a:pt x="438" y="151"/>
                </a:lnTo>
                <a:lnTo>
                  <a:pt x="427" y="134"/>
                </a:lnTo>
                <a:lnTo>
                  <a:pt x="415" y="117"/>
                </a:lnTo>
                <a:lnTo>
                  <a:pt x="401" y="102"/>
                </a:lnTo>
                <a:lnTo>
                  <a:pt x="401" y="102"/>
                </a:lnTo>
                <a:lnTo>
                  <a:pt x="386" y="88"/>
                </a:lnTo>
                <a:lnTo>
                  <a:pt x="368" y="75"/>
                </a:lnTo>
                <a:lnTo>
                  <a:pt x="351" y="64"/>
                </a:lnTo>
                <a:lnTo>
                  <a:pt x="332" y="55"/>
                </a:lnTo>
                <a:lnTo>
                  <a:pt x="332" y="55"/>
                </a:lnTo>
                <a:lnTo>
                  <a:pt x="313" y="49"/>
                </a:lnTo>
                <a:lnTo>
                  <a:pt x="292" y="44"/>
                </a:lnTo>
                <a:lnTo>
                  <a:pt x="272" y="41"/>
                </a:lnTo>
                <a:lnTo>
                  <a:pt x="251" y="40"/>
                </a:lnTo>
                <a:lnTo>
                  <a:pt x="251" y="40"/>
                </a:lnTo>
                <a:lnTo>
                  <a:pt x="229" y="41"/>
                </a:lnTo>
                <a:lnTo>
                  <a:pt x="207" y="44"/>
                </a:lnTo>
                <a:lnTo>
                  <a:pt x="187" y="49"/>
                </a:lnTo>
                <a:lnTo>
                  <a:pt x="168" y="56"/>
                </a:lnTo>
                <a:lnTo>
                  <a:pt x="150" y="65"/>
                </a:lnTo>
                <a:lnTo>
                  <a:pt x="131" y="75"/>
                </a:lnTo>
                <a:lnTo>
                  <a:pt x="115" y="88"/>
                </a:lnTo>
                <a:lnTo>
                  <a:pt x="100" y="102"/>
                </a:lnTo>
                <a:lnTo>
                  <a:pt x="100" y="102"/>
                </a:lnTo>
                <a:lnTo>
                  <a:pt x="86" y="117"/>
                </a:lnTo>
                <a:lnTo>
                  <a:pt x="74" y="134"/>
                </a:lnTo>
                <a:lnTo>
                  <a:pt x="63" y="151"/>
                </a:lnTo>
                <a:lnTo>
                  <a:pt x="54" y="171"/>
                </a:lnTo>
                <a:lnTo>
                  <a:pt x="54" y="171"/>
                </a:lnTo>
                <a:lnTo>
                  <a:pt x="47" y="190"/>
                </a:lnTo>
                <a:lnTo>
                  <a:pt x="42" y="210"/>
                </a:lnTo>
                <a:lnTo>
                  <a:pt x="39" y="230"/>
                </a:lnTo>
                <a:lnTo>
                  <a:pt x="38" y="252"/>
                </a:lnTo>
                <a:lnTo>
                  <a:pt x="38" y="252"/>
                </a:lnTo>
                <a:lnTo>
                  <a:pt x="39" y="273"/>
                </a:lnTo>
                <a:lnTo>
                  <a:pt x="42" y="294"/>
                </a:lnTo>
                <a:lnTo>
                  <a:pt x="47" y="315"/>
                </a:lnTo>
                <a:lnTo>
                  <a:pt x="54" y="334"/>
                </a:lnTo>
                <a:lnTo>
                  <a:pt x="54" y="334"/>
                </a:lnTo>
                <a:lnTo>
                  <a:pt x="63" y="352"/>
                </a:lnTo>
                <a:lnTo>
                  <a:pt x="74" y="370"/>
                </a:lnTo>
                <a:lnTo>
                  <a:pt x="86" y="386"/>
                </a:lnTo>
                <a:lnTo>
                  <a:pt x="100" y="403"/>
                </a:lnTo>
                <a:lnTo>
                  <a:pt x="100" y="403"/>
                </a:lnTo>
                <a:close/>
                <a:moveTo>
                  <a:pt x="273" y="246"/>
                </a:moveTo>
                <a:lnTo>
                  <a:pt x="273" y="246"/>
                </a:lnTo>
                <a:lnTo>
                  <a:pt x="280" y="251"/>
                </a:lnTo>
                <a:lnTo>
                  <a:pt x="285" y="257"/>
                </a:lnTo>
                <a:lnTo>
                  <a:pt x="289" y="264"/>
                </a:lnTo>
                <a:lnTo>
                  <a:pt x="292" y="271"/>
                </a:lnTo>
                <a:lnTo>
                  <a:pt x="292" y="271"/>
                </a:lnTo>
                <a:lnTo>
                  <a:pt x="292" y="271"/>
                </a:lnTo>
                <a:lnTo>
                  <a:pt x="294" y="279"/>
                </a:lnTo>
                <a:lnTo>
                  <a:pt x="293" y="287"/>
                </a:lnTo>
                <a:lnTo>
                  <a:pt x="292" y="295"/>
                </a:lnTo>
                <a:lnTo>
                  <a:pt x="288" y="303"/>
                </a:lnTo>
                <a:lnTo>
                  <a:pt x="288" y="303"/>
                </a:lnTo>
                <a:lnTo>
                  <a:pt x="283" y="310"/>
                </a:lnTo>
                <a:lnTo>
                  <a:pt x="277" y="317"/>
                </a:lnTo>
                <a:lnTo>
                  <a:pt x="270" y="321"/>
                </a:lnTo>
                <a:lnTo>
                  <a:pt x="263" y="324"/>
                </a:lnTo>
                <a:lnTo>
                  <a:pt x="263" y="324"/>
                </a:lnTo>
                <a:lnTo>
                  <a:pt x="263" y="324"/>
                </a:lnTo>
                <a:lnTo>
                  <a:pt x="255" y="325"/>
                </a:lnTo>
                <a:lnTo>
                  <a:pt x="247" y="325"/>
                </a:lnTo>
                <a:lnTo>
                  <a:pt x="239" y="323"/>
                </a:lnTo>
                <a:lnTo>
                  <a:pt x="231" y="319"/>
                </a:lnTo>
                <a:lnTo>
                  <a:pt x="231" y="319"/>
                </a:lnTo>
                <a:lnTo>
                  <a:pt x="224" y="314"/>
                </a:lnTo>
                <a:lnTo>
                  <a:pt x="217" y="307"/>
                </a:lnTo>
                <a:lnTo>
                  <a:pt x="213" y="301"/>
                </a:lnTo>
                <a:lnTo>
                  <a:pt x="210" y="293"/>
                </a:lnTo>
                <a:lnTo>
                  <a:pt x="210" y="293"/>
                </a:lnTo>
                <a:lnTo>
                  <a:pt x="210" y="293"/>
                </a:lnTo>
                <a:lnTo>
                  <a:pt x="209" y="285"/>
                </a:lnTo>
                <a:lnTo>
                  <a:pt x="209" y="277"/>
                </a:lnTo>
                <a:lnTo>
                  <a:pt x="211" y="269"/>
                </a:lnTo>
                <a:lnTo>
                  <a:pt x="215" y="261"/>
                </a:lnTo>
                <a:lnTo>
                  <a:pt x="215" y="261"/>
                </a:lnTo>
                <a:lnTo>
                  <a:pt x="219" y="254"/>
                </a:lnTo>
                <a:lnTo>
                  <a:pt x="226" y="249"/>
                </a:lnTo>
                <a:lnTo>
                  <a:pt x="233" y="245"/>
                </a:lnTo>
                <a:lnTo>
                  <a:pt x="241" y="242"/>
                </a:lnTo>
                <a:lnTo>
                  <a:pt x="241" y="242"/>
                </a:lnTo>
                <a:lnTo>
                  <a:pt x="241" y="242"/>
                </a:lnTo>
                <a:lnTo>
                  <a:pt x="249" y="240"/>
                </a:lnTo>
                <a:lnTo>
                  <a:pt x="257" y="241"/>
                </a:lnTo>
                <a:lnTo>
                  <a:pt x="265" y="242"/>
                </a:lnTo>
                <a:lnTo>
                  <a:pt x="273" y="246"/>
                </a:lnTo>
                <a:lnTo>
                  <a:pt x="273" y="246"/>
                </a:lnTo>
                <a:close/>
                <a:moveTo>
                  <a:pt x="270" y="277"/>
                </a:moveTo>
                <a:lnTo>
                  <a:pt x="270" y="277"/>
                </a:lnTo>
                <a:lnTo>
                  <a:pt x="269" y="274"/>
                </a:lnTo>
                <a:lnTo>
                  <a:pt x="267" y="271"/>
                </a:lnTo>
                <a:lnTo>
                  <a:pt x="264" y="268"/>
                </a:lnTo>
                <a:lnTo>
                  <a:pt x="261" y="266"/>
                </a:lnTo>
                <a:lnTo>
                  <a:pt x="261" y="266"/>
                </a:lnTo>
                <a:lnTo>
                  <a:pt x="258" y="264"/>
                </a:lnTo>
                <a:lnTo>
                  <a:pt x="254" y="263"/>
                </a:lnTo>
                <a:lnTo>
                  <a:pt x="250" y="263"/>
                </a:lnTo>
                <a:lnTo>
                  <a:pt x="247" y="264"/>
                </a:lnTo>
                <a:lnTo>
                  <a:pt x="247" y="264"/>
                </a:lnTo>
                <a:lnTo>
                  <a:pt x="247" y="264"/>
                </a:lnTo>
                <a:lnTo>
                  <a:pt x="243" y="265"/>
                </a:lnTo>
                <a:lnTo>
                  <a:pt x="240" y="267"/>
                </a:lnTo>
                <a:lnTo>
                  <a:pt x="238" y="270"/>
                </a:lnTo>
                <a:lnTo>
                  <a:pt x="235" y="273"/>
                </a:lnTo>
                <a:lnTo>
                  <a:pt x="235" y="273"/>
                </a:lnTo>
                <a:lnTo>
                  <a:pt x="234" y="276"/>
                </a:lnTo>
                <a:lnTo>
                  <a:pt x="233" y="280"/>
                </a:lnTo>
                <a:lnTo>
                  <a:pt x="233" y="284"/>
                </a:lnTo>
                <a:lnTo>
                  <a:pt x="233" y="287"/>
                </a:lnTo>
                <a:lnTo>
                  <a:pt x="233" y="287"/>
                </a:lnTo>
                <a:lnTo>
                  <a:pt x="233" y="287"/>
                </a:lnTo>
                <a:lnTo>
                  <a:pt x="235" y="290"/>
                </a:lnTo>
                <a:lnTo>
                  <a:pt x="237" y="294"/>
                </a:lnTo>
                <a:lnTo>
                  <a:pt x="239" y="296"/>
                </a:lnTo>
                <a:lnTo>
                  <a:pt x="242" y="299"/>
                </a:lnTo>
                <a:lnTo>
                  <a:pt x="242" y="299"/>
                </a:lnTo>
                <a:lnTo>
                  <a:pt x="246" y="300"/>
                </a:lnTo>
                <a:lnTo>
                  <a:pt x="249" y="301"/>
                </a:lnTo>
                <a:lnTo>
                  <a:pt x="253" y="301"/>
                </a:lnTo>
                <a:lnTo>
                  <a:pt x="257" y="301"/>
                </a:lnTo>
                <a:lnTo>
                  <a:pt x="257" y="301"/>
                </a:lnTo>
                <a:lnTo>
                  <a:pt x="257" y="301"/>
                </a:lnTo>
                <a:lnTo>
                  <a:pt x="260" y="299"/>
                </a:lnTo>
                <a:lnTo>
                  <a:pt x="263" y="297"/>
                </a:lnTo>
                <a:lnTo>
                  <a:pt x="266" y="295"/>
                </a:lnTo>
                <a:lnTo>
                  <a:pt x="268" y="292"/>
                </a:lnTo>
                <a:lnTo>
                  <a:pt x="268" y="292"/>
                </a:lnTo>
                <a:lnTo>
                  <a:pt x="270" y="288"/>
                </a:lnTo>
                <a:lnTo>
                  <a:pt x="271" y="284"/>
                </a:lnTo>
                <a:lnTo>
                  <a:pt x="271" y="281"/>
                </a:lnTo>
                <a:lnTo>
                  <a:pt x="270" y="277"/>
                </a:lnTo>
                <a:lnTo>
                  <a:pt x="270" y="277"/>
                </a:lnTo>
                <a:lnTo>
                  <a:pt x="270" y="277"/>
                </a:lnTo>
                <a:close/>
                <a:moveTo>
                  <a:pt x="363" y="146"/>
                </a:moveTo>
                <a:lnTo>
                  <a:pt x="340" y="293"/>
                </a:lnTo>
                <a:lnTo>
                  <a:pt x="340" y="293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6" y="310"/>
                </a:lnTo>
                <a:lnTo>
                  <a:pt x="336" y="310"/>
                </a:lnTo>
                <a:lnTo>
                  <a:pt x="333" y="319"/>
                </a:lnTo>
                <a:lnTo>
                  <a:pt x="333" y="319"/>
                </a:lnTo>
                <a:lnTo>
                  <a:pt x="329" y="327"/>
                </a:lnTo>
                <a:lnTo>
                  <a:pt x="329" y="327"/>
                </a:lnTo>
                <a:lnTo>
                  <a:pt x="324" y="334"/>
                </a:lnTo>
                <a:lnTo>
                  <a:pt x="324" y="334"/>
                </a:lnTo>
                <a:lnTo>
                  <a:pt x="318" y="341"/>
                </a:lnTo>
                <a:lnTo>
                  <a:pt x="318" y="341"/>
                </a:lnTo>
                <a:lnTo>
                  <a:pt x="318" y="341"/>
                </a:lnTo>
                <a:lnTo>
                  <a:pt x="312" y="347"/>
                </a:lnTo>
                <a:lnTo>
                  <a:pt x="312" y="347"/>
                </a:lnTo>
                <a:lnTo>
                  <a:pt x="312" y="347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0" y="362"/>
                </a:lnTo>
                <a:lnTo>
                  <a:pt x="290" y="362"/>
                </a:lnTo>
                <a:lnTo>
                  <a:pt x="282" y="365"/>
                </a:lnTo>
                <a:lnTo>
                  <a:pt x="282" y="365"/>
                </a:lnTo>
                <a:lnTo>
                  <a:pt x="274" y="368"/>
                </a:lnTo>
                <a:lnTo>
                  <a:pt x="274" y="368"/>
                </a:lnTo>
                <a:lnTo>
                  <a:pt x="266" y="370"/>
                </a:lnTo>
                <a:lnTo>
                  <a:pt x="266" y="370"/>
                </a:lnTo>
                <a:lnTo>
                  <a:pt x="258" y="371"/>
                </a:lnTo>
                <a:lnTo>
                  <a:pt x="258" y="371"/>
                </a:lnTo>
                <a:lnTo>
                  <a:pt x="250" y="371"/>
                </a:lnTo>
                <a:lnTo>
                  <a:pt x="249" y="371"/>
                </a:lnTo>
                <a:lnTo>
                  <a:pt x="249" y="371"/>
                </a:lnTo>
                <a:lnTo>
                  <a:pt x="242" y="370"/>
                </a:lnTo>
                <a:lnTo>
                  <a:pt x="241" y="370"/>
                </a:lnTo>
                <a:lnTo>
                  <a:pt x="241" y="370"/>
                </a:lnTo>
                <a:lnTo>
                  <a:pt x="232" y="369"/>
                </a:lnTo>
                <a:lnTo>
                  <a:pt x="232" y="369"/>
                </a:lnTo>
                <a:lnTo>
                  <a:pt x="224" y="366"/>
                </a:lnTo>
                <a:lnTo>
                  <a:pt x="224" y="366"/>
                </a:lnTo>
                <a:lnTo>
                  <a:pt x="215" y="363"/>
                </a:lnTo>
                <a:lnTo>
                  <a:pt x="215" y="363"/>
                </a:lnTo>
                <a:lnTo>
                  <a:pt x="207" y="359"/>
                </a:lnTo>
                <a:lnTo>
                  <a:pt x="207" y="359"/>
                </a:lnTo>
                <a:lnTo>
                  <a:pt x="199" y="354"/>
                </a:lnTo>
                <a:lnTo>
                  <a:pt x="199" y="354"/>
                </a:lnTo>
                <a:lnTo>
                  <a:pt x="193" y="349"/>
                </a:lnTo>
                <a:lnTo>
                  <a:pt x="193" y="349"/>
                </a:lnTo>
                <a:lnTo>
                  <a:pt x="193" y="349"/>
                </a:lnTo>
                <a:lnTo>
                  <a:pt x="187" y="343"/>
                </a:lnTo>
                <a:lnTo>
                  <a:pt x="186" y="343"/>
                </a:lnTo>
                <a:lnTo>
                  <a:pt x="186" y="343"/>
                </a:lnTo>
                <a:lnTo>
                  <a:pt x="181" y="336"/>
                </a:lnTo>
                <a:lnTo>
                  <a:pt x="181" y="336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2" y="322"/>
                </a:lnTo>
                <a:lnTo>
                  <a:pt x="172" y="322"/>
                </a:lnTo>
                <a:lnTo>
                  <a:pt x="169" y="314"/>
                </a:lnTo>
                <a:lnTo>
                  <a:pt x="169" y="314"/>
                </a:lnTo>
                <a:lnTo>
                  <a:pt x="166" y="305"/>
                </a:lnTo>
                <a:lnTo>
                  <a:pt x="166" y="305"/>
                </a:lnTo>
                <a:lnTo>
                  <a:pt x="164" y="297"/>
                </a:lnTo>
                <a:lnTo>
                  <a:pt x="164" y="297"/>
                </a:lnTo>
                <a:lnTo>
                  <a:pt x="163" y="288"/>
                </a:lnTo>
                <a:lnTo>
                  <a:pt x="163" y="288"/>
                </a:lnTo>
                <a:lnTo>
                  <a:pt x="163" y="281"/>
                </a:lnTo>
                <a:lnTo>
                  <a:pt x="163" y="280"/>
                </a:lnTo>
                <a:lnTo>
                  <a:pt x="163" y="280"/>
                </a:lnTo>
                <a:lnTo>
                  <a:pt x="164" y="272"/>
                </a:lnTo>
                <a:lnTo>
                  <a:pt x="164" y="271"/>
                </a:lnTo>
                <a:lnTo>
                  <a:pt x="164" y="271"/>
                </a:lnTo>
                <a:lnTo>
                  <a:pt x="165" y="263"/>
                </a:lnTo>
                <a:lnTo>
                  <a:pt x="165" y="263"/>
                </a:lnTo>
                <a:lnTo>
                  <a:pt x="168" y="255"/>
                </a:lnTo>
                <a:lnTo>
                  <a:pt x="168" y="255"/>
                </a:lnTo>
                <a:lnTo>
                  <a:pt x="171" y="246"/>
                </a:lnTo>
                <a:lnTo>
                  <a:pt x="171" y="246"/>
                </a:lnTo>
                <a:lnTo>
                  <a:pt x="175" y="238"/>
                </a:lnTo>
                <a:lnTo>
                  <a:pt x="175" y="238"/>
                </a:lnTo>
                <a:lnTo>
                  <a:pt x="180" y="230"/>
                </a:lnTo>
                <a:lnTo>
                  <a:pt x="180" y="230"/>
                </a:lnTo>
                <a:lnTo>
                  <a:pt x="185" y="223"/>
                </a:lnTo>
                <a:lnTo>
                  <a:pt x="185" y="223"/>
                </a:lnTo>
                <a:lnTo>
                  <a:pt x="191" y="217"/>
                </a:lnTo>
                <a:lnTo>
                  <a:pt x="191" y="217"/>
                </a:lnTo>
                <a:lnTo>
                  <a:pt x="191" y="217"/>
                </a:lnTo>
                <a:lnTo>
                  <a:pt x="198" y="211"/>
                </a:lnTo>
                <a:lnTo>
                  <a:pt x="198" y="211"/>
                </a:lnTo>
                <a:lnTo>
                  <a:pt x="313" y="119"/>
                </a:lnTo>
                <a:lnTo>
                  <a:pt x="313" y="119"/>
                </a:lnTo>
                <a:lnTo>
                  <a:pt x="315" y="117"/>
                </a:lnTo>
                <a:lnTo>
                  <a:pt x="318" y="115"/>
                </a:lnTo>
                <a:lnTo>
                  <a:pt x="318" y="115"/>
                </a:lnTo>
                <a:lnTo>
                  <a:pt x="318" y="115"/>
                </a:lnTo>
                <a:lnTo>
                  <a:pt x="320" y="114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6" y="113"/>
                </a:lnTo>
                <a:lnTo>
                  <a:pt x="329" y="112"/>
                </a:lnTo>
                <a:lnTo>
                  <a:pt x="329" y="112"/>
                </a:lnTo>
                <a:lnTo>
                  <a:pt x="331" y="112"/>
                </a:lnTo>
                <a:lnTo>
                  <a:pt x="334" y="112"/>
                </a:lnTo>
                <a:lnTo>
                  <a:pt x="334" y="112"/>
                </a:lnTo>
                <a:lnTo>
                  <a:pt x="337" y="112"/>
                </a:lnTo>
                <a:lnTo>
                  <a:pt x="341" y="113"/>
                </a:lnTo>
                <a:lnTo>
                  <a:pt x="341" y="113"/>
                </a:lnTo>
                <a:lnTo>
                  <a:pt x="343" y="114"/>
                </a:lnTo>
                <a:lnTo>
                  <a:pt x="347" y="115"/>
                </a:lnTo>
                <a:lnTo>
                  <a:pt x="347" y="115"/>
                </a:lnTo>
                <a:lnTo>
                  <a:pt x="349" y="116"/>
                </a:lnTo>
                <a:lnTo>
                  <a:pt x="352" y="119"/>
                </a:lnTo>
                <a:lnTo>
                  <a:pt x="352" y="119"/>
                </a:lnTo>
                <a:lnTo>
                  <a:pt x="352" y="119"/>
                </a:lnTo>
                <a:lnTo>
                  <a:pt x="353" y="120"/>
                </a:lnTo>
                <a:lnTo>
                  <a:pt x="356" y="123"/>
                </a:lnTo>
                <a:lnTo>
                  <a:pt x="356" y="123"/>
                </a:lnTo>
                <a:lnTo>
                  <a:pt x="357" y="125"/>
                </a:lnTo>
                <a:lnTo>
                  <a:pt x="359" y="128"/>
                </a:lnTo>
                <a:lnTo>
                  <a:pt x="359" y="128"/>
                </a:lnTo>
                <a:lnTo>
                  <a:pt x="360" y="130"/>
                </a:lnTo>
                <a:lnTo>
                  <a:pt x="361" y="133"/>
                </a:lnTo>
                <a:lnTo>
                  <a:pt x="361" y="133"/>
                </a:lnTo>
                <a:lnTo>
                  <a:pt x="362" y="135"/>
                </a:lnTo>
                <a:lnTo>
                  <a:pt x="363" y="139"/>
                </a:lnTo>
                <a:lnTo>
                  <a:pt x="363" y="139"/>
                </a:lnTo>
                <a:lnTo>
                  <a:pt x="363" y="141"/>
                </a:lnTo>
                <a:lnTo>
                  <a:pt x="363" y="145"/>
                </a:lnTo>
                <a:lnTo>
                  <a:pt x="363" y="145"/>
                </a:lnTo>
                <a:lnTo>
                  <a:pt x="363" y="146"/>
                </a:lnTo>
                <a:lnTo>
                  <a:pt x="363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6866456" y="4079908"/>
            <a:ext cx="372544" cy="357700"/>
          </a:xfrm>
          <a:custGeom>
            <a:avLst/>
            <a:gdLst>
              <a:gd name="T0" fmla="*/ 225 w 501"/>
              <a:gd name="T1" fmla="*/ 25 h 481"/>
              <a:gd name="T2" fmla="*/ 357 w 501"/>
              <a:gd name="T3" fmla="*/ 71 h 481"/>
              <a:gd name="T4" fmla="*/ 313 w 501"/>
              <a:gd name="T5" fmla="*/ 138 h 481"/>
              <a:gd name="T6" fmla="*/ 271 w 501"/>
              <a:gd name="T7" fmla="*/ 158 h 481"/>
              <a:gd name="T8" fmla="*/ 500 w 501"/>
              <a:gd name="T9" fmla="*/ 213 h 481"/>
              <a:gd name="T10" fmla="*/ 447 w 501"/>
              <a:gd name="T11" fmla="*/ 481 h 481"/>
              <a:gd name="T12" fmla="*/ 0 w 501"/>
              <a:gd name="T13" fmla="*/ 223 h 481"/>
              <a:gd name="T14" fmla="*/ 245 w 501"/>
              <a:gd name="T15" fmla="*/ 169 h 481"/>
              <a:gd name="T16" fmla="*/ 302 w 501"/>
              <a:gd name="T17" fmla="*/ 115 h 481"/>
              <a:gd name="T18" fmla="*/ 335 w 501"/>
              <a:gd name="T19" fmla="*/ 89 h 481"/>
              <a:gd name="T20" fmla="*/ 309 w 501"/>
              <a:gd name="T21" fmla="*/ 48 h 481"/>
              <a:gd name="T22" fmla="*/ 160 w 501"/>
              <a:gd name="T23" fmla="*/ 73 h 481"/>
              <a:gd name="T24" fmla="*/ 152 w 501"/>
              <a:gd name="T25" fmla="*/ 3 h 481"/>
              <a:gd name="T26" fmla="*/ 64 w 501"/>
              <a:gd name="T27" fmla="*/ 238 h 481"/>
              <a:gd name="T28" fmla="*/ 120 w 501"/>
              <a:gd name="T29" fmla="*/ 247 h 481"/>
              <a:gd name="T30" fmla="*/ 381 w 501"/>
              <a:gd name="T31" fmla="*/ 407 h 481"/>
              <a:gd name="T32" fmla="*/ 437 w 501"/>
              <a:gd name="T33" fmla="*/ 407 h 481"/>
              <a:gd name="T34" fmla="*/ 145 w 501"/>
              <a:gd name="T35" fmla="*/ 415 h 481"/>
              <a:gd name="T36" fmla="*/ 355 w 501"/>
              <a:gd name="T37" fmla="*/ 399 h 481"/>
              <a:gd name="T38" fmla="*/ 75 w 501"/>
              <a:gd name="T39" fmla="*/ 419 h 481"/>
              <a:gd name="T40" fmla="*/ 109 w 501"/>
              <a:gd name="T41" fmla="*/ 396 h 481"/>
              <a:gd name="T42" fmla="*/ 75 w 501"/>
              <a:gd name="T43" fmla="*/ 419 h 481"/>
              <a:gd name="T44" fmla="*/ 392 w 501"/>
              <a:gd name="T45" fmla="*/ 340 h 481"/>
              <a:gd name="T46" fmla="*/ 426 w 501"/>
              <a:gd name="T47" fmla="*/ 364 h 481"/>
              <a:gd name="T48" fmla="*/ 305 w 501"/>
              <a:gd name="T49" fmla="*/ 344 h 481"/>
              <a:gd name="T50" fmla="*/ 355 w 501"/>
              <a:gd name="T51" fmla="*/ 361 h 481"/>
              <a:gd name="T52" fmla="*/ 221 w 501"/>
              <a:gd name="T53" fmla="*/ 352 h 481"/>
              <a:gd name="T54" fmla="*/ 279 w 501"/>
              <a:gd name="T55" fmla="*/ 352 h 481"/>
              <a:gd name="T56" fmla="*/ 143 w 501"/>
              <a:gd name="T57" fmla="*/ 357 h 481"/>
              <a:gd name="T58" fmla="*/ 199 w 501"/>
              <a:gd name="T59" fmla="*/ 347 h 481"/>
              <a:gd name="T60" fmla="*/ 70 w 501"/>
              <a:gd name="T61" fmla="*/ 363 h 481"/>
              <a:gd name="T62" fmla="*/ 114 w 501"/>
              <a:gd name="T63" fmla="*/ 341 h 481"/>
              <a:gd name="T64" fmla="*/ 344 w 501"/>
              <a:gd name="T65" fmla="*/ 309 h 481"/>
              <a:gd name="T66" fmla="*/ 377 w 501"/>
              <a:gd name="T67" fmla="*/ 286 h 481"/>
              <a:gd name="T68" fmla="*/ 344 w 501"/>
              <a:gd name="T69" fmla="*/ 309 h 481"/>
              <a:gd name="T70" fmla="*/ 267 w 501"/>
              <a:gd name="T71" fmla="*/ 287 h 481"/>
              <a:gd name="T72" fmla="*/ 308 w 501"/>
              <a:gd name="T73" fmla="*/ 308 h 481"/>
              <a:gd name="T74" fmla="*/ 187 w 501"/>
              <a:gd name="T75" fmla="*/ 293 h 481"/>
              <a:gd name="T76" fmla="*/ 241 w 501"/>
              <a:gd name="T77" fmla="*/ 302 h 481"/>
              <a:gd name="T78" fmla="*/ 113 w 501"/>
              <a:gd name="T79" fmla="*/ 298 h 481"/>
              <a:gd name="T80" fmla="*/ 168 w 501"/>
              <a:gd name="T81" fmla="*/ 298 h 481"/>
              <a:gd name="T82" fmla="*/ 384 w 501"/>
              <a:gd name="T83" fmla="*/ 251 h 481"/>
              <a:gd name="T84" fmla="*/ 434 w 501"/>
              <a:gd name="T85" fmla="*/ 234 h 481"/>
              <a:gd name="T86" fmla="*/ 418 w 501"/>
              <a:gd name="T87" fmla="*/ 309 h 481"/>
              <a:gd name="T88" fmla="*/ 426 w 501"/>
              <a:gd name="T89" fmla="*/ 286 h 481"/>
              <a:gd name="T90" fmla="*/ 418 w 501"/>
              <a:gd name="T91" fmla="*/ 309 h 481"/>
              <a:gd name="T92" fmla="*/ 75 w 501"/>
              <a:gd name="T93" fmla="*/ 286 h 481"/>
              <a:gd name="T94" fmla="*/ 83 w 501"/>
              <a:gd name="T95" fmla="*/ 309 h 481"/>
              <a:gd name="T96" fmla="*/ 305 w 501"/>
              <a:gd name="T97" fmla="*/ 234 h 481"/>
              <a:gd name="T98" fmla="*/ 355 w 501"/>
              <a:gd name="T99" fmla="*/ 251 h 481"/>
              <a:gd name="T100" fmla="*/ 221 w 501"/>
              <a:gd name="T101" fmla="*/ 242 h 481"/>
              <a:gd name="T102" fmla="*/ 279 w 501"/>
              <a:gd name="T103" fmla="*/ 242 h 481"/>
              <a:gd name="T104" fmla="*/ 143 w 501"/>
              <a:gd name="T105" fmla="*/ 247 h 481"/>
              <a:gd name="T106" fmla="*/ 199 w 501"/>
              <a:gd name="T107" fmla="*/ 238 h 481"/>
              <a:gd name="T108" fmla="*/ 54 w 501"/>
              <a:gd name="T109" fmla="*/ 208 h 481"/>
              <a:gd name="T110" fmla="*/ 42 w 501"/>
              <a:gd name="T111" fmla="*/ 438 h 481"/>
              <a:gd name="T112" fmla="*/ 463 w 501"/>
              <a:gd name="T113" fmla="*/ 426 h 481"/>
              <a:gd name="T114" fmla="*/ 171 w 501"/>
              <a:gd name="T115" fmla="*/ 2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481">
                <a:moveTo>
                  <a:pt x="160" y="0"/>
                </a:moveTo>
                <a:lnTo>
                  <a:pt x="160" y="0"/>
                </a:lnTo>
                <a:lnTo>
                  <a:pt x="186" y="0"/>
                </a:lnTo>
                <a:lnTo>
                  <a:pt x="213" y="0"/>
                </a:lnTo>
                <a:lnTo>
                  <a:pt x="213" y="0"/>
                </a:lnTo>
                <a:lnTo>
                  <a:pt x="217" y="0"/>
                </a:lnTo>
                <a:lnTo>
                  <a:pt x="221" y="3"/>
                </a:lnTo>
                <a:lnTo>
                  <a:pt x="224" y="7"/>
                </a:lnTo>
                <a:lnTo>
                  <a:pt x="225" y="11"/>
                </a:lnTo>
                <a:lnTo>
                  <a:pt x="225" y="11"/>
                </a:lnTo>
                <a:lnTo>
                  <a:pt x="225" y="25"/>
                </a:lnTo>
                <a:lnTo>
                  <a:pt x="302" y="25"/>
                </a:lnTo>
                <a:lnTo>
                  <a:pt x="302" y="25"/>
                </a:lnTo>
                <a:lnTo>
                  <a:pt x="313" y="26"/>
                </a:lnTo>
                <a:lnTo>
                  <a:pt x="324" y="29"/>
                </a:lnTo>
                <a:lnTo>
                  <a:pt x="333" y="34"/>
                </a:lnTo>
                <a:lnTo>
                  <a:pt x="342" y="41"/>
                </a:lnTo>
                <a:lnTo>
                  <a:pt x="342" y="42"/>
                </a:lnTo>
                <a:lnTo>
                  <a:pt x="342" y="42"/>
                </a:lnTo>
                <a:lnTo>
                  <a:pt x="349" y="50"/>
                </a:lnTo>
                <a:lnTo>
                  <a:pt x="354" y="61"/>
                </a:lnTo>
                <a:lnTo>
                  <a:pt x="357" y="71"/>
                </a:lnTo>
                <a:lnTo>
                  <a:pt x="358" y="82"/>
                </a:lnTo>
                <a:lnTo>
                  <a:pt x="358" y="82"/>
                </a:lnTo>
                <a:lnTo>
                  <a:pt x="357" y="93"/>
                </a:lnTo>
                <a:lnTo>
                  <a:pt x="354" y="104"/>
                </a:lnTo>
                <a:lnTo>
                  <a:pt x="349" y="113"/>
                </a:lnTo>
                <a:lnTo>
                  <a:pt x="342" y="122"/>
                </a:lnTo>
                <a:lnTo>
                  <a:pt x="342" y="122"/>
                </a:lnTo>
                <a:lnTo>
                  <a:pt x="342" y="122"/>
                </a:lnTo>
                <a:lnTo>
                  <a:pt x="333" y="130"/>
                </a:lnTo>
                <a:lnTo>
                  <a:pt x="324" y="135"/>
                </a:lnTo>
                <a:lnTo>
                  <a:pt x="313" y="138"/>
                </a:lnTo>
                <a:lnTo>
                  <a:pt x="302" y="139"/>
                </a:lnTo>
                <a:lnTo>
                  <a:pt x="302" y="139"/>
                </a:lnTo>
                <a:lnTo>
                  <a:pt x="302" y="139"/>
                </a:lnTo>
                <a:lnTo>
                  <a:pt x="294" y="140"/>
                </a:lnTo>
                <a:lnTo>
                  <a:pt x="288" y="142"/>
                </a:lnTo>
                <a:lnTo>
                  <a:pt x="282" y="145"/>
                </a:lnTo>
                <a:lnTo>
                  <a:pt x="277" y="149"/>
                </a:lnTo>
                <a:lnTo>
                  <a:pt x="277" y="150"/>
                </a:lnTo>
                <a:lnTo>
                  <a:pt x="277" y="150"/>
                </a:lnTo>
                <a:lnTo>
                  <a:pt x="273" y="154"/>
                </a:lnTo>
                <a:lnTo>
                  <a:pt x="271" y="158"/>
                </a:lnTo>
                <a:lnTo>
                  <a:pt x="269" y="163"/>
                </a:lnTo>
                <a:lnTo>
                  <a:pt x="268" y="169"/>
                </a:lnTo>
                <a:lnTo>
                  <a:pt x="447" y="169"/>
                </a:lnTo>
                <a:lnTo>
                  <a:pt x="447" y="169"/>
                </a:lnTo>
                <a:lnTo>
                  <a:pt x="458" y="170"/>
                </a:lnTo>
                <a:lnTo>
                  <a:pt x="469" y="173"/>
                </a:lnTo>
                <a:lnTo>
                  <a:pt x="478" y="178"/>
                </a:lnTo>
                <a:lnTo>
                  <a:pt x="486" y="184"/>
                </a:lnTo>
                <a:lnTo>
                  <a:pt x="492" y="192"/>
                </a:lnTo>
                <a:lnTo>
                  <a:pt x="497" y="201"/>
                </a:lnTo>
                <a:lnTo>
                  <a:pt x="500" y="213"/>
                </a:lnTo>
                <a:lnTo>
                  <a:pt x="501" y="223"/>
                </a:lnTo>
                <a:lnTo>
                  <a:pt x="501" y="426"/>
                </a:lnTo>
                <a:lnTo>
                  <a:pt x="501" y="426"/>
                </a:lnTo>
                <a:lnTo>
                  <a:pt x="500" y="438"/>
                </a:lnTo>
                <a:lnTo>
                  <a:pt x="497" y="448"/>
                </a:lnTo>
                <a:lnTo>
                  <a:pt x="492" y="457"/>
                </a:lnTo>
                <a:lnTo>
                  <a:pt x="486" y="465"/>
                </a:lnTo>
                <a:lnTo>
                  <a:pt x="478" y="472"/>
                </a:lnTo>
                <a:lnTo>
                  <a:pt x="468" y="477"/>
                </a:lnTo>
                <a:lnTo>
                  <a:pt x="458" y="480"/>
                </a:lnTo>
                <a:lnTo>
                  <a:pt x="447" y="481"/>
                </a:lnTo>
                <a:lnTo>
                  <a:pt x="54" y="481"/>
                </a:lnTo>
                <a:lnTo>
                  <a:pt x="54" y="481"/>
                </a:lnTo>
                <a:lnTo>
                  <a:pt x="43" y="480"/>
                </a:lnTo>
                <a:lnTo>
                  <a:pt x="33" y="477"/>
                </a:lnTo>
                <a:lnTo>
                  <a:pt x="24" y="472"/>
                </a:lnTo>
                <a:lnTo>
                  <a:pt x="16" y="465"/>
                </a:lnTo>
                <a:lnTo>
                  <a:pt x="9" y="457"/>
                </a:lnTo>
                <a:lnTo>
                  <a:pt x="4" y="448"/>
                </a:lnTo>
                <a:lnTo>
                  <a:pt x="1" y="438"/>
                </a:lnTo>
                <a:lnTo>
                  <a:pt x="0" y="426"/>
                </a:lnTo>
                <a:lnTo>
                  <a:pt x="0" y="223"/>
                </a:lnTo>
                <a:lnTo>
                  <a:pt x="0" y="223"/>
                </a:lnTo>
                <a:lnTo>
                  <a:pt x="1" y="212"/>
                </a:lnTo>
                <a:lnTo>
                  <a:pt x="4" y="201"/>
                </a:lnTo>
                <a:lnTo>
                  <a:pt x="9" y="192"/>
                </a:lnTo>
                <a:lnTo>
                  <a:pt x="16" y="184"/>
                </a:lnTo>
                <a:lnTo>
                  <a:pt x="24" y="178"/>
                </a:lnTo>
                <a:lnTo>
                  <a:pt x="33" y="173"/>
                </a:lnTo>
                <a:lnTo>
                  <a:pt x="43" y="170"/>
                </a:lnTo>
                <a:lnTo>
                  <a:pt x="54" y="169"/>
                </a:lnTo>
                <a:lnTo>
                  <a:pt x="245" y="169"/>
                </a:lnTo>
                <a:lnTo>
                  <a:pt x="245" y="169"/>
                </a:lnTo>
                <a:lnTo>
                  <a:pt x="246" y="159"/>
                </a:lnTo>
                <a:lnTo>
                  <a:pt x="250" y="150"/>
                </a:lnTo>
                <a:lnTo>
                  <a:pt x="254" y="141"/>
                </a:lnTo>
                <a:lnTo>
                  <a:pt x="260" y="134"/>
                </a:lnTo>
                <a:lnTo>
                  <a:pt x="261" y="133"/>
                </a:lnTo>
                <a:lnTo>
                  <a:pt x="261" y="133"/>
                </a:lnTo>
                <a:lnTo>
                  <a:pt x="269" y="125"/>
                </a:lnTo>
                <a:lnTo>
                  <a:pt x="279" y="120"/>
                </a:lnTo>
                <a:lnTo>
                  <a:pt x="289" y="117"/>
                </a:lnTo>
                <a:lnTo>
                  <a:pt x="302" y="115"/>
                </a:lnTo>
                <a:lnTo>
                  <a:pt x="302" y="115"/>
                </a:lnTo>
                <a:lnTo>
                  <a:pt x="302" y="115"/>
                </a:lnTo>
                <a:lnTo>
                  <a:pt x="309" y="115"/>
                </a:lnTo>
                <a:lnTo>
                  <a:pt x="315" y="113"/>
                </a:lnTo>
                <a:lnTo>
                  <a:pt x="321" y="110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30" y="101"/>
                </a:lnTo>
                <a:lnTo>
                  <a:pt x="333" y="95"/>
                </a:lnTo>
                <a:lnTo>
                  <a:pt x="335" y="89"/>
                </a:lnTo>
                <a:lnTo>
                  <a:pt x="335" y="82"/>
                </a:lnTo>
                <a:lnTo>
                  <a:pt x="335" y="82"/>
                </a:lnTo>
                <a:lnTo>
                  <a:pt x="335" y="75"/>
                </a:lnTo>
                <a:lnTo>
                  <a:pt x="333" y="69"/>
                </a:lnTo>
                <a:lnTo>
                  <a:pt x="330" y="64"/>
                </a:lnTo>
                <a:lnTo>
                  <a:pt x="326" y="59"/>
                </a:lnTo>
                <a:lnTo>
                  <a:pt x="326" y="58"/>
                </a:lnTo>
                <a:lnTo>
                  <a:pt x="326" y="58"/>
                </a:lnTo>
                <a:lnTo>
                  <a:pt x="321" y="54"/>
                </a:lnTo>
                <a:lnTo>
                  <a:pt x="315" y="50"/>
                </a:lnTo>
                <a:lnTo>
                  <a:pt x="309" y="48"/>
                </a:lnTo>
                <a:lnTo>
                  <a:pt x="302" y="47"/>
                </a:lnTo>
                <a:lnTo>
                  <a:pt x="225" y="47"/>
                </a:lnTo>
                <a:lnTo>
                  <a:pt x="225" y="62"/>
                </a:lnTo>
                <a:lnTo>
                  <a:pt x="225" y="62"/>
                </a:lnTo>
                <a:lnTo>
                  <a:pt x="224" y="66"/>
                </a:lnTo>
                <a:lnTo>
                  <a:pt x="221" y="70"/>
                </a:lnTo>
                <a:lnTo>
                  <a:pt x="217" y="72"/>
                </a:lnTo>
                <a:lnTo>
                  <a:pt x="213" y="73"/>
                </a:lnTo>
                <a:lnTo>
                  <a:pt x="212" y="73"/>
                </a:lnTo>
                <a:lnTo>
                  <a:pt x="186" y="73"/>
                </a:lnTo>
                <a:lnTo>
                  <a:pt x="160" y="73"/>
                </a:lnTo>
                <a:lnTo>
                  <a:pt x="160" y="73"/>
                </a:lnTo>
                <a:lnTo>
                  <a:pt x="155" y="72"/>
                </a:lnTo>
                <a:lnTo>
                  <a:pt x="152" y="70"/>
                </a:lnTo>
                <a:lnTo>
                  <a:pt x="149" y="66"/>
                </a:lnTo>
                <a:lnTo>
                  <a:pt x="148" y="62"/>
                </a:lnTo>
                <a:lnTo>
                  <a:pt x="148" y="62"/>
                </a:lnTo>
                <a:lnTo>
                  <a:pt x="148" y="36"/>
                </a:lnTo>
                <a:lnTo>
                  <a:pt x="148" y="11"/>
                </a:lnTo>
                <a:lnTo>
                  <a:pt x="148" y="11"/>
                </a:lnTo>
                <a:lnTo>
                  <a:pt x="149" y="7"/>
                </a:lnTo>
                <a:lnTo>
                  <a:pt x="152" y="3"/>
                </a:lnTo>
                <a:lnTo>
                  <a:pt x="155" y="0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75" y="254"/>
                </a:moveTo>
                <a:lnTo>
                  <a:pt x="75" y="254"/>
                </a:lnTo>
                <a:lnTo>
                  <a:pt x="70" y="253"/>
                </a:lnTo>
                <a:lnTo>
                  <a:pt x="66" y="251"/>
                </a:lnTo>
                <a:lnTo>
                  <a:pt x="64" y="247"/>
                </a:lnTo>
                <a:lnTo>
                  <a:pt x="63" y="242"/>
                </a:lnTo>
                <a:lnTo>
                  <a:pt x="63" y="242"/>
                </a:lnTo>
                <a:lnTo>
                  <a:pt x="64" y="238"/>
                </a:lnTo>
                <a:lnTo>
                  <a:pt x="66" y="234"/>
                </a:lnTo>
                <a:lnTo>
                  <a:pt x="70" y="232"/>
                </a:lnTo>
                <a:lnTo>
                  <a:pt x="75" y="231"/>
                </a:lnTo>
                <a:lnTo>
                  <a:pt x="109" y="231"/>
                </a:lnTo>
                <a:lnTo>
                  <a:pt x="109" y="231"/>
                </a:lnTo>
                <a:lnTo>
                  <a:pt x="114" y="232"/>
                </a:lnTo>
                <a:lnTo>
                  <a:pt x="117" y="234"/>
                </a:lnTo>
                <a:lnTo>
                  <a:pt x="120" y="238"/>
                </a:lnTo>
                <a:lnTo>
                  <a:pt x="120" y="242"/>
                </a:lnTo>
                <a:lnTo>
                  <a:pt x="120" y="242"/>
                </a:lnTo>
                <a:lnTo>
                  <a:pt x="120" y="247"/>
                </a:lnTo>
                <a:lnTo>
                  <a:pt x="117" y="251"/>
                </a:lnTo>
                <a:lnTo>
                  <a:pt x="114" y="253"/>
                </a:lnTo>
                <a:lnTo>
                  <a:pt x="109" y="254"/>
                </a:lnTo>
                <a:lnTo>
                  <a:pt x="75" y="254"/>
                </a:lnTo>
                <a:lnTo>
                  <a:pt x="75" y="254"/>
                </a:lnTo>
                <a:close/>
                <a:moveTo>
                  <a:pt x="392" y="419"/>
                </a:moveTo>
                <a:lnTo>
                  <a:pt x="392" y="419"/>
                </a:lnTo>
                <a:lnTo>
                  <a:pt x="388" y="418"/>
                </a:lnTo>
                <a:lnTo>
                  <a:pt x="384" y="415"/>
                </a:lnTo>
                <a:lnTo>
                  <a:pt x="382" y="412"/>
                </a:lnTo>
                <a:lnTo>
                  <a:pt x="381" y="407"/>
                </a:lnTo>
                <a:lnTo>
                  <a:pt x="381" y="407"/>
                </a:lnTo>
                <a:lnTo>
                  <a:pt x="382" y="403"/>
                </a:lnTo>
                <a:lnTo>
                  <a:pt x="384" y="399"/>
                </a:lnTo>
                <a:lnTo>
                  <a:pt x="388" y="397"/>
                </a:lnTo>
                <a:lnTo>
                  <a:pt x="392" y="396"/>
                </a:lnTo>
                <a:lnTo>
                  <a:pt x="426" y="396"/>
                </a:lnTo>
                <a:lnTo>
                  <a:pt x="426" y="396"/>
                </a:lnTo>
                <a:lnTo>
                  <a:pt x="430" y="397"/>
                </a:lnTo>
                <a:lnTo>
                  <a:pt x="434" y="399"/>
                </a:lnTo>
                <a:lnTo>
                  <a:pt x="437" y="403"/>
                </a:lnTo>
                <a:lnTo>
                  <a:pt x="437" y="407"/>
                </a:lnTo>
                <a:lnTo>
                  <a:pt x="437" y="407"/>
                </a:lnTo>
                <a:lnTo>
                  <a:pt x="437" y="412"/>
                </a:lnTo>
                <a:lnTo>
                  <a:pt x="434" y="415"/>
                </a:lnTo>
                <a:lnTo>
                  <a:pt x="430" y="418"/>
                </a:lnTo>
                <a:lnTo>
                  <a:pt x="426" y="419"/>
                </a:lnTo>
                <a:lnTo>
                  <a:pt x="392" y="419"/>
                </a:lnTo>
                <a:lnTo>
                  <a:pt x="392" y="419"/>
                </a:lnTo>
                <a:close/>
                <a:moveTo>
                  <a:pt x="154" y="419"/>
                </a:moveTo>
                <a:lnTo>
                  <a:pt x="154" y="419"/>
                </a:lnTo>
                <a:lnTo>
                  <a:pt x="150" y="418"/>
                </a:lnTo>
                <a:lnTo>
                  <a:pt x="145" y="415"/>
                </a:lnTo>
                <a:lnTo>
                  <a:pt x="143" y="412"/>
                </a:lnTo>
                <a:lnTo>
                  <a:pt x="142" y="407"/>
                </a:lnTo>
                <a:lnTo>
                  <a:pt x="142" y="407"/>
                </a:lnTo>
                <a:lnTo>
                  <a:pt x="143" y="403"/>
                </a:lnTo>
                <a:lnTo>
                  <a:pt x="145" y="399"/>
                </a:lnTo>
                <a:lnTo>
                  <a:pt x="150" y="397"/>
                </a:lnTo>
                <a:lnTo>
                  <a:pt x="154" y="396"/>
                </a:lnTo>
                <a:lnTo>
                  <a:pt x="347" y="396"/>
                </a:lnTo>
                <a:lnTo>
                  <a:pt x="347" y="396"/>
                </a:lnTo>
                <a:lnTo>
                  <a:pt x="351" y="397"/>
                </a:lnTo>
                <a:lnTo>
                  <a:pt x="355" y="399"/>
                </a:lnTo>
                <a:lnTo>
                  <a:pt x="357" y="403"/>
                </a:lnTo>
                <a:lnTo>
                  <a:pt x="358" y="407"/>
                </a:lnTo>
                <a:lnTo>
                  <a:pt x="358" y="407"/>
                </a:lnTo>
                <a:lnTo>
                  <a:pt x="357" y="412"/>
                </a:lnTo>
                <a:lnTo>
                  <a:pt x="355" y="415"/>
                </a:lnTo>
                <a:lnTo>
                  <a:pt x="351" y="418"/>
                </a:lnTo>
                <a:lnTo>
                  <a:pt x="347" y="419"/>
                </a:lnTo>
                <a:lnTo>
                  <a:pt x="154" y="419"/>
                </a:lnTo>
                <a:lnTo>
                  <a:pt x="154" y="41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0" y="418"/>
                </a:lnTo>
                <a:lnTo>
                  <a:pt x="66" y="415"/>
                </a:lnTo>
                <a:lnTo>
                  <a:pt x="64" y="412"/>
                </a:lnTo>
                <a:lnTo>
                  <a:pt x="63" y="407"/>
                </a:lnTo>
                <a:lnTo>
                  <a:pt x="63" y="407"/>
                </a:lnTo>
                <a:lnTo>
                  <a:pt x="64" y="403"/>
                </a:lnTo>
                <a:lnTo>
                  <a:pt x="66" y="399"/>
                </a:lnTo>
                <a:lnTo>
                  <a:pt x="70" y="397"/>
                </a:lnTo>
                <a:lnTo>
                  <a:pt x="75" y="396"/>
                </a:lnTo>
                <a:lnTo>
                  <a:pt x="109" y="396"/>
                </a:lnTo>
                <a:lnTo>
                  <a:pt x="109" y="396"/>
                </a:lnTo>
                <a:lnTo>
                  <a:pt x="114" y="397"/>
                </a:lnTo>
                <a:lnTo>
                  <a:pt x="117" y="399"/>
                </a:lnTo>
                <a:lnTo>
                  <a:pt x="120" y="403"/>
                </a:lnTo>
                <a:lnTo>
                  <a:pt x="120" y="407"/>
                </a:lnTo>
                <a:lnTo>
                  <a:pt x="120" y="407"/>
                </a:lnTo>
                <a:lnTo>
                  <a:pt x="120" y="412"/>
                </a:lnTo>
                <a:lnTo>
                  <a:pt x="117" y="415"/>
                </a:lnTo>
                <a:lnTo>
                  <a:pt x="114" y="418"/>
                </a:lnTo>
                <a:lnTo>
                  <a:pt x="109" y="419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392" y="364"/>
                </a:moveTo>
                <a:lnTo>
                  <a:pt x="392" y="364"/>
                </a:lnTo>
                <a:lnTo>
                  <a:pt x="388" y="363"/>
                </a:lnTo>
                <a:lnTo>
                  <a:pt x="384" y="361"/>
                </a:lnTo>
                <a:lnTo>
                  <a:pt x="382" y="357"/>
                </a:lnTo>
                <a:lnTo>
                  <a:pt x="381" y="352"/>
                </a:lnTo>
                <a:lnTo>
                  <a:pt x="381" y="352"/>
                </a:lnTo>
                <a:lnTo>
                  <a:pt x="382" y="347"/>
                </a:lnTo>
                <a:lnTo>
                  <a:pt x="384" y="344"/>
                </a:lnTo>
                <a:lnTo>
                  <a:pt x="388" y="341"/>
                </a:lnTo>
                <a:lnTo>
                  <a:pt x="392" y="340"/>
                </a:lnTo>
                <a:lnTo>
                  <a:pt x="426" y="340"/>
                </a:lnTo>
                <a:lnTo>
                  <a:pt x="426" y="340"/>
                </a:lnTo>
                <a:lnTo>
                  <a:pt x="430" y="341"/>
                </a:lnTo>
                <a:lnTo>
                  <a:pt x="434" y="344"/>
                </a:lnTo>
                <a:lnTo>
                  <a:pt x="437" y="347"/>
                </a:lnTo>
                <a:lnTo>
                  <a:pt x="437" y="352"/>
                </a:lnTo>
                <a:lnTo>
                  <a:pt x="437" y="352"/>
                </a:lnTo>
                <a:lnTo>
                  <a:pt x="437" y="357"/>
                </a:lnTo>
                <a:lnTo>
                  <a:pt x="434" y="361"/>
                </a:lnTo>
                <a:lnTo>
                  <a:pt x="430" y="363"/>
                </a:lnTo>
                <a:lnTo>
                  <a:pt x="426" y="364"/>
                </a:lnTo>
                <a:lnTo>
                  <a:pt x="392" y="364"/>
                </a:lnTo>
                <a:lnTo>
                  <a:pt x="392" y="364"/>
                </a:lnTo>
                <a:close/>
                <a:moveTo>
                  <a:pt x="313" y="364"/>
                </a:moveTo>
                <a:lnTo>
                  <a:pt x="313" y="364"/>
                </a:lnTo>
                <a:lnTo>
                  <a:pt x="308" y="363"/>
                </a:lnTo>
                <a:lnTo>
                  <a:pt x="305" y="361"/>
                </a:lnTo>
                <a:lnTo>
                  <a:pt x="302" y="357"/>
                </a:lnTo>
                <a:lnTo>
                  <a:pt x="302" y="352"/>
                </a:lnTo>
                <a:lnTo>
                  <a:pt x="302" y="352"/>
                </a:lnTo>
                <a:lnTo>
                  <a:pt x="302" y="347"/>
                </a:lnTo>
                <a:lnTo>
                  <a:pt x="305" y="344"/>
                </a:lnTo>
                <a:lnTo>
                  <a:pt x="308" y="341"/>
                </a:lnTo>
                <a:lnTo>
                  <a:pt x="313" y="340"/>
                </a:lnTo>
                <a:lnTo>
                  <a:pt x="347" y="340"/>
                </a:lnTo>
                <a:lnTo>
                  <a:pt x="347" y="340"/>
                </a:lnTo>
                <a:lnTo>
                  <a:pt x="351" y="341"/>
                </a:lnTo>
                <a:lnTo>
                  <a:pt x="355" y="344"/>
                </a:lnTo>
                <a:lnTo>
                  <a:pt x="357" y="347"/>
                </a:lnTo>
                <a:lnTo>
                  <a:pt x="358" y="352"/>
                </a:lnTo>
                <a:lnTo>
                  <a:pt x="358" y="352"/>
                </a:lnTo>
                <a:lnTo>
                  <a:pt x="357" y="357"/>
                </a:lnTo>
                <a:lnTo>
                  <a:pt x="355" y="361"/>
                </a:lnTo>
                <a:lnTo>
                  <a:pt x="351" y="363"/>
                </a:lnTo>
                <a:lnTo>
                  <a:pt x="347" y="364"/>
                </a:lnTo>
                <a:lnTo>
                  <a:pt x="313" y="364"/>
                </a:lnTo>
                <a:lnTo>
                  <a:pt x="313" y="364"/>
                </a:lnTo>
                <a:close/>
                <a:moveTo>
                  <a:pt x="234" y="364"/>
                </a:moveTo>
                <a:lnTo>
                  <a:pt x="234" y="364"/>
                </a:lnTo>
                <a:lnTo>
                  <a:pt x="229" y="363"/>
                </a:lnTo>
                <a:lnTo>
                  <a:pt x="226" y="361"/>
                </a:lnTo>
                <a:lnTo>
                  <a:pt x="222" y="357"/>
                </a:lnTo>
                <a:lnTo>
                  <a:pt x="221" y="352"/>
                </a:lnTo>
                <a:lnTo>
                  <a:pt x="221" y="352"/>
                </a:lnTo>
                <a:lnTo>
                  <a:pt x="222" y="347"/>
                </a:lnTo>
                <a:lnTo>
                  <a:pt x="226" y="344"/>
                </a:lnTo>
                <a:lnTo>
                  <a:pt x="229" y="341"/>
                </a:lnTo>
                <a:lnTo>
                  <a:pt x="234" y="340"/>
                </a:lnTo>
                <a:lnTo>
                  <a:pt x="268" y="340"/>
                </a:lnTo>
                <a:lnTo>
                  <a:pt x="268" y="340"/>
                </a:lnTo>
                <a:lnTo>
                  <a:pt x="272" y="341"/>
                </a:lnTo>
                <a:lnTo>
                  <a:pt x="276" y="344"/>
                </a:lnTo>
                <a:lnTo>
                  <a:pt x="278" y="347"/>
                </a:lnTo>
                <a:lnTo>
                  <a:pt x="279" y="352"/>
                </a:lnTo>
                <a:lnTo>
                  <a:pt x="279" y="352"/>
                </a:lnTo>
                <a:lnTo>
                  <a:pt x="278" y="357"/>
                </a:lnTo>
                <a:lnTo>
                  <a:pt x="276" y="361"/>
                </a:lnTo>
                <a:lnTo>
                  <a:pt x="272" y="363"/>
                </a:lnTo>
                <a:lnTo>
                  <a:pt x="268" y="364"/>
                </a:lnTo>
                <a:lnTo>
                  <a:pt x="234" y="364"/>
                </a:lnTo>
                <a:lnTo>
                  <a:pt x="234" y="364"/>
                </a:lnTo>
                <a:close/>
                <a:moveTo>
                  <a:pt x="154" y="364"/>
                </a:moveTo>
                <a:lnTo>
                  <a:pt x="154" y="364"/>
                </a:lnTo>
                <a:lnTo>
                  <a:pt x="150" y="363"/>
                </a:lnTo>
                <a:lnTo>
                  <a:pt x="145" y="361"/>
                </a:lnTo>
                <a:lnTo>
                  <a:pt x="143" y="357"/>
                </a:lnTo>
                <a:lnTo>
                  <a:pt x="142" y="352"/>
                </a:lnTo>
                <a:lnTo>
                  <a:pt x="142" y="352"/>
                </a:lnTo>
                <a:lnTo>
                  <a:pt x="143" y="347"/>
                </a:lnTo>
                <a:lnTo>
                  <a:pt x="145" y="344"/>
                </a:lnTo>
                <a:lnTo>
                  <a:pt x="150" y="341"/>
                </a:lnTo>
                <a:lnTo>
                  <a:pt x="154" y="340"/>
                </a:lnTo>
                <a:lnTo>
                  <a:pt x="188" y="340"/>
                </a:lnTo>
                <a:lnTo>
                  <a:pt x="188" y="340"/>
                </a:lnTo>
                <a:lnTo>
                  <a:pt x="193" y="341"/>
                </a:lnTo>
                <a:lnTo>
                  <a:pt x="196" y="344"/>
                </a:lnTo>
                <a:lnTo>
                  <a:pt x="199" y="347"/>
                </a:lnTo>
                <a:lnTo>
                  <a:pt x="200" y="352"/>
                </a:lnTo>
                <a:lnTo>
                  <a:pt x="200" y="352"/>
                </a:lnTo>
                <a:lnTo>
                  <a:pt x="199" y="357"/>
                </a:lnTo>
                <a:lnTo>
                  <a:pt x="196" y="361"/>
                </a:lnTo>
                <a:lnTo>
                  <a:pt x="193" y="363"/>
                </a:lnTo>
                <a:lnTo>
                  <a:pt x="188" y="364"/>
                </a:lnTo>
                <a:lnTo>
                  <a:pt x="154" y="364"/>
                </a:lnTo>
                <a:lnTo>
                  <a:pt x="154" y="364"/>
                </a:lnTo>
                <a:close/>
                <a:moveTo>
                  <a:pt x="75" y="364"/>
                </a:moveTo>
                <a:lnTo>
                  <a:pt x="75" y="364"/>
                </a:lnTo>
                <a:lnTo>
                  <a:pt x="70" y="363"/>
                </a:lnTo>
                <a:lnTo>
                  <a:pt x="66" y="361"/>
                </a:lnTo>
                <a:lnTo>
                  <a:pt x="64" y="357"/>
                </a:lnTo>
                <a:lnTo>
                  <a:pt x="63" y="352"/>
                </a:lnTo>
                <a:lnTo>
                  <a:pt x="63" y="352"/>
                </a:lnTo>
                <a:lnTo>
                  <a:pt x="64" y="347"/>
                </a:lnTo>
                <a:lnTo>
                  <a:pt x="66" y="344"/>
                </a:lnTo>
                <a:lnTo>
                  <a:pt x="70" y="341"/>
                </a:lnTo>
                <a:lnTo>
                  <a:pt x="75" y="340"/>
                </a:lnTo>
                <a:lnTo>
                  <a:pt x="109" y="340"/>
                </a:lnTo>
                <a:lnTo>
                  <a:pt x="109" y="340"/>
                </a:lnTo>
                <a:lnTo>
                  <a:pt x="114" y="341"/>
                </a:lnTo>
                <a:lnTo>
                  <a:pt x="117" y="344"/>
                </a:lnTo>
                <a:lnTo>
                  <a:pt x="120" y="347"/>
                </a:lnTo>
                <a:lnTo>
                  <a:pt x="120" y="352"/>
                </a:lnTo>
                <a:lnTo>
                  <a:pt x="120" y="352"/>
                </a:lnTo>
                <a:lnTo>
                  <a:pt x="120" y="357"/>
                </a:lnTo>
                <a:lnTo>
                  <a:pt x="117" y="361"/>
                </a:lnTo>
                <a:lnTo>
                  <a:pt x="114" y="363"/>
                </a:lnTo>
                <a:lnTo>
                  <a:pt x="109" y="364"/>
                </a:lnTo>
                <a:lnTo>
                  <a:pt x="75" y="364"/>
                </a:lnTo>
                <a:lnTo>
                  <a:pt x="75" y="364"/>
                </a:lnTo>
                <a:close/>
                <a:moveTo>
                  <a:pt x="344" y="309"/>
                </a:moveTo>
                <a:lnTo>
                  <a:pt x="344" y="309"/>
                </a:lnTo>
                <a:lnTo>
                  <a:pt x="340" y="308"/>
                </a:lnTo>
                <a:lnTo>
                  <a:pt x="336" y="306"/>
                </a:lnTo>
                <a:lnTo>
                  <a:pt x="334" y="302"/>
                </a:lnTo>
                <a:lnTo>
                  <a:pt x="333" y="298"/>
                </a:lnTo>
                <a:lnTo>
                  <a:pt x="333" y="298"/>
                </a:lnTo>
                <a:lnTo>
                  <a:pt x="334" y="293"/>
                </a:lnTo>
                <a:lnTo>
                  <a:pt x="336" y="290"/>
                </a:lnTo>
                <a:lnTo>
                  <a:pt x="340" y="287"/>
                </a:lnTo>
                <a:lnTo>
                  <a:pt x="344" y="286"/>
                </a:lnTo>
                <a:lnTo>
                  <a:pt x="377" y="286"/>
                </a:lnTo>
                <a:lnTo>
                  <a:pt x="377" y="286"/>
                </a:lnTo>
                <a:lnTo>
                  <a:pt x="381" y="287"/>
                </a:lnTo>
                <a:lnTo>
                  <a:pt x="385" y="290"/>
                </a:lnTo>
                <a:lnTo>
                  <a:pt x="387" y="293"/>
                </a:lnTo>
                <a:lnTo>
                  <a:pt x="388" y="298"/>
                </a:lnTo>
                <a:lnTo>
                  <a:pt x="388" y="298"/>
                </a:lnTo>
                <a:lnTo>
                  <a:pt x="387" y="302"/>
                </a:lnTo>
                <a:lnTo>
                  <a:pt x="385" y="306"/>
                </a:lnTo>
                <a:lnTo>
                  <a:pt x="381" y="308"/>
                </a:lnTo>
                <a:lnTo>
                  <a:pt x="377" y="309"/>
                </a:lnTo>
                <a:lnTo>
                  <a:pt x="344" y="309"/>
                </a:lnTo>
                <a:lnTo>
                  <a:pt x="344" y="309"/>
                </a:lnTo>
                <a:close/>
                <a:moveTo>
                  <a:pt x="271" y="309"/>
                </a:moveTo>
                <a:lnTo>
                  <a:pt x="271" y="309"/>
                </a:lnTo>
                <a:lnTo>
                  <a:pt x="267" y="308"/>
                </a:lnTo>
                <a:lnTo>
                  <a:pt x="263" y="306"/>
                </a:lnTo>
                <a:lnTo>
                  <a:pt x="261" y="302"/>
                </a:lnTo>
                <a:lnTo>
                  <a:pt x="260" y="298"/>
                </a:lnTo>
                <a:lnTo>
                  <a:pt x="260" y="298"/>
                </a:lnTo>
                <a:lnTo>
                  <a:pt x="261" y="293"/>
                </a:lnTo>
                <a:lnTo>
                  <a:pt x="263" y="290"/>
                </a:lnTo>
                <a:lnTo>
                  <a:pt x="267" y="287"/>
                </a:lnTo>
                <a:lnTo>
                  <a:pt x="271" y="286"/>
                </a:lnTo>
                <a:lnTo>
                  <a:pt x="303" y="286"/>
                </a:lnTo>
                <a:lnTo>
                  <a:pt x="303" y="286"/>
                </a:lnTo>
                <a:lnTo>
                  <a:pt x="308" y="287"/>
                </a:lnTo>
                <a:lnTo>
                  <a:pt x="311" y="290"/>
                </a:lnTo>
                <a:lnTo>
                  <a:pt x="314" y="293"/>
                </a:lnTo>
                <a:lnTo>
                  <a:pt x="315" y="298"/>
                </a:lnTo>
                <a:lnTo>
                  <a:pt x="315" y="298"/>
                </a:lnTo>
                <a:lnTo>
                  <a:pt x="314" y="302"/>
                </a:lnTo>
                <a:lnTo>
                  <a:pt x="311" y="306"/>
                </a:lnTo>
                <a:lnTo>
                  <a:pt x="308" y="308"/>
                </a:lnTo>
                <a:lnTo>
                  <a:pt x="303" y="309"/>
                </a:lnTo>
                <a:lnTo>
                  <a:pt x="271" y="309"/>
                </a:lnTo>
                <a:lnTo>
                  <a:pt x="271" y="309"/>
                </a:lnTo>
                <a:close/>
                <a:moveTo>
                  <a:pt x="198" y="309"/>
                </a:moveTo>
                <a:lnTo>
                  <a:pt x="198" y="309"/>
                </a:lnTo>
                <a:lnTo>
                  <a:pt x="193" y="308"/>
                </a:lnTo>
                <a:lnTo>
                  <a:pt x="190" y="306"/>
                </a:lnTo>
                <a:lnTo>
                  <a:pt x="187" y="302"/>
                </a:lnTo>
                <a:lnTo>
                  <a:pt x="186" y="298"/>
                </a:lnTo>
                <a:lnTo>
                  <a:pt x="186" y="298"/>
                </a:lnTo>
                <a:lnTo>
                  <a:pt x="187" y="293"/>
                </a:lnTo>
                <a:lnTo>
                  <a:pt x="190" y="290"/>
                </a:lnTo>
                <a:lnTo>
                  <a:pt x="193" y="287"/>
                </a:lnTo>
                <a:lnTo>
                  <a:pt x="198" y="286"/>
                </a:lnTo>
                <a:lnTo>
                  <a:pt x="230" y="286"/>
                </a:lnTo>
                <a:lnTo>
                  <a:pt x="230" y="286"/>
                </a:lnTo>
                <a:lnTo>
                  <a:pt x="235" y="287"/>
                </a:lnTo>
                <a:lnTo>
                  <a:pt x="238" y="290"/>
                </a:lnTo>
                <a:lnTo>
                  <a:pt x="241" y="293"/>
                </a:lnTo>
                <a:lnTo>
                  <a:pt x="242" y="298"/>
                </a:lnTo>
                <a:lnTo>
                  <a:pt x="242" y="298"/>
                </a:lnTo>
                <a:lnTo>
                  <a:pt x="241" y="302"/>
                </a:lnTo>
                <a:lnTo>
                  <a:pt x="238" y="306"/>
                </a:lnTo>
                <a:lnTo>
                  <a:pt x="235" y="308"/>
                </a:lnTo>
                <a:lnTo>
                  <a:pt x="230" y="309"/>
                </a:lnTo>
                <a:lnTo>
                  <a:pt x="198" y="309"/>
                </a:lnTo>
                <a:lnTo>
                  <a:pt x="198" y="309"/>
                </a:lnTo>
                <a:close/>
                <a:moveTo>
                  <a:pt x="125" y="309"/>
                </a:moveTo>
                <a:lnTo>
                  <a:pt x="125" y="309"/>
                </a:lnTo>
                <a:lnTo>
                  <a:pt x="120" y="308"/>
                </a:lnTo>
                <a:lnTo>
                  <a:pt x="116" y="306"/>
                </a:lnTo>
                <a:lnTo>
                  <a:pt x="114" y="302"/>
                </a:lnTo>
                <a:lnTo>
                  <a:pt x="113" y="298"/>
                </a:lnTo>
                <a:lnTo>
                  <a:pt x="113" y="298"/>
                </a:lnTo>
                <a:lnTo>
                  <a:pt x="114" y="293"/>
                </a:lnTo>
                <a:lnTo>
                  <a:pt x="116" y="290"/>
                </a:lnTo>
                <a:lnTo>
                  <a:pt x="120" y="287"/>
                </a:lnTo>
                <a:lnTo>
                  <a:pt x="125" y="286"/>
                </a:lnTo>
                <a:lnTo>
                  <a:pt x="157" y="286"/>
                </a:lnTo>
                <a:lnTo>
                  <a:pt x="157" y="286"/>
                </a:lnTo>
                <a:lnTo>
                  <a:pt x="161" y="287"/>
                </a:lnTo>
                <a:lnTo>
                  <a:pt x="165" y="290"/>
                </a:lnTo>
                <a:lnTo>
                  <a:pt x="167" y="293"/>
                </a:lnTo>
                <a:lnTo>
                  <a:pt x="168" y="298"/>
                </a:lnTo>
                <a:lnTo>
                  <a:pt x="168" y="298"/>
                </a:lnTo>
                <a:lnTo>
                  <a:pt x="167" y="302"/>
                </a:lnTo>
                <a:lnTo>
                  <a:pt x="165" y="306"/>
                </a:lnTo>
                <a:lnTo>
                  <a:pt x="161" y="308"/>
                </a:lnTo>
                <a:lnTo>
                  <a:pt x="157" y="309"/>
                </a:lnTo>
                <a:lnTo>
                  <a:pt x="125" y="309"/>
                </a:lnTo>
                <a:lnTo>
                  <a:pt x="125" y="309"/>
                </a:lnTo>
                <a:close/>
                <a:moveTo>
                  <a:pt x="392" y="254"/>
                </a:moveTo>
                <a:lnTo>
                  <a:pt x="392" y="254"/>
                </a:lnTo>
                <a:lnTo>
                  <a:pt x="388" y="253"/>
                </a:lnTo>
                <a:lnTo>
                  <a:pt x="384" y="251"/>
                </a:lnTo>
                <a:lnTo>
                  <a:pt x="382" y="247"/>
                </a:lnTo>
                <a:lnTo>
                  <a:pt x="381" y="242"/>
                </a:lnTo>
                <a:lnTo>
                  <a:pt x="381" y="242"/>
                </a:lnTo>
                <a:lnTo>
                  <a:pt x="382" y="238"/>
                </a:lnTo>
                <a:lnTo>
                  <a:pt x="384" y="234"/>
                </a:lnTo>
                <a:lnTo>
                  <a:pt x="388" y="232"/>
                </a:lnTo>
                <a:lnTo>
                  <a:pt x="392" y="231"/>
                </a:lnTo>
                <a:lnTo>
                  <a:pt x="426" y="231"/>
                </a:lnTo>
                <a:lnTo>
                  <a:pt x="426" y="231"/>
                </a:lnTo>
                <a:lnTo>
                  <a:pt x="430" y="232"/>
                </a:lnTo>
                <a:lnTo>
                  <a:pt x="434" y="234"/>
                </a:lnTo>
                <a:lnTo>
                  <a:pt x="437" y="238"/>
                </a:lnTo>
                <a:lnTo>
                  <a:pt x="437" y="242"/>
                </a:lnTo>
                <a:lnTo>
                  <a:pt x="437" y="242"/>
                </a:lnTo>
                <a:lnTo>
                  <a:pt x="437" y="247"/>
                </a:lnTo>
                <a:lnTo>
                  <a:pt x="434" y="251"/>
                </a:lnTo>
                <a:lnTo>
                  <a:pt x="430" y="253"/>
                </a:lnTo>
                <a:lnTo>
                  <a:pt x="426" y="254"/>
                </a:lnTo>
                <a:lnTo>
                  <a:pt x="392" y="254"/>
                </a:lnTo>
                <a:lnTo>
                  <a:pt x="392" y="254"/>
                </a:lnTo>
                <a:close/>
                <a:moveTo>
                  <a:pt x="418" y="309"/>
                </a:moveTo>
                <a:lnTo>
                  <a:pt x="418" y="309"/>
                </a:lnTo>
                <a:lnTo>
                  <a:pt x="414" y="308"/>
                </a:lnTo>
                <a:lnTo>
                  <a:pt x="410" y="306"/>
                </a:lnTo>
                <a:lnTo>
                  <a:pt x="408" y="302"/>
                </a:lnTo>
                <a:lnTo>
                  <a:pt x="407" y="298"/>
                </a:lnTo>
                <a:lnTo>
                  <a:pt x="407" y="298"/>
                </a:lnTo>
                <a:lnTo>
                  <a:pt x="408" y="293"/>
                </a:lnTo>
                <a:lnTo>
                  <a:pt x="410" y="290"/>
                </a:lnTo>
                <a:lnTo>
                  <a:pt x="414" y="287"/>
                </a:lnTo>
                <a:lnTo>
                  <a:pt x="418" y="286"/>
                </a:lnTo>
                <a:lnTo>
                  <a:pt x="426" y="286"/>
                </a:lnTo>
                <a:lnTo>
                  <a:pt x="426" y="286"/>
                </a:lnTo>
                <a:lnTo>
                  <a:pt x="430" y="287"/>
                </a:lnTo>
                <a:lnTo>
                  <a:pt x="434" y="290"/>
                </a:lnTo>
                <a:lnTo>
                  <a:pt x="437" y="293"/>
                </a:lnTo>
                <a:lnTo>
                  <a:pt x="437" y="298"/>
                </a:lnTo>
                <a:lnTo>
                  <a:pt x="437" y="298"/>
                </a:lnTo>
                <a:lnTo>
                  <a:pt x="437" y="302"/>
                </a:lnTo>
                <a:lnTo>
                  <a:pt x="434" y="306"/>
                </a:lnTo>
                <a:lnTo>
                  <a:pt x="430" y="308"/>
                </a:lnTo>
                <a:lnTo>
                  <a:pt x="426" y="309"/>
                </a:lnTo>
                <a:lnTo>
                  <a:pt x="418" y="309"/>
                </a:lnTo>
                <a:lnTo>
                  <a:pt x="418" y="309"/>
                </a:lnTo>
                <a:close/>
                <a:moveTo>
                  <a:pt x="75" y="309"/>
                </a:moveTo>
                <a:lnTo>
                  <a:pt x="75" y="309"/>
                </a:lnTo>
                <a:lnTo>
                  <a:pt x="70" y="308"/>
                </a:lnTo>
                <a:lnTo>
                  <a:pt x="66" y="306"/>
                </a:lnTo>
                <a:lnTo>
                  <a:pt x="64" y="302"/>
                </a:lnTo>
                <a:lnTo>
                  <a:pt x="63" y="298"/>
                </a:lnTo>
                <a:lnTo>
                  <a:pt x="63" y="298"/>
                </a:lnTo>
                <a:lnTo>
                  <a:pt x="64" y="293"/>
                </a:lnTo>
                <a:lnTo>
                  <a:pt x="66" y="290"/>
                </a:lnTo>
                <a:lnTo>
                  <a:pt x="70" y="287"/>
                </a:lnTo>
                <a:lnTo>
                  <a:pt x="75" y="286"/>
                </a:lnTo>
                <a:lnTo>
                  <a:pt x="83" y="286"/>
                </a:lnTo>
                <a:lnTo>
                  <a:pt x="83" y="286"/>
                </a:lnTo>
                <a:lnTo>
                  <a:pt x="87" y="287"/>
                </a:lnTo>
                <a:lnTo>
                  <a:pt x="91" y="290"/>
                </a:lnTo>
                <a:lnTo>
                  <a:pt x="93" y="293"/>
                </a:lnTo>
                <a:lnTo>
                  <a:pt x="94" y="298"/>
                </a:lnTo>
                <a:lnTo>
                  <a:pt x="94" y="298"/>
                </a:lnTo>
                <a:lnTo>
                  <a:pt x="93" y="302"/>
                </a:lnTo>
                <a:lnTo>
                  <a:pt x="91" y="306"/>
                </a:lnTo>
                <a:lnTo>
                  <a:pt x="87" y="308"/>
                </a:lnTo>
                <a:lnTo>
                  <a:pt x="83" y="309"/>
                </a:lnTo>
                <a:lnTo>
                  <a:pt x="75" y="309"/>
                </a:lnTo>
                <a:lnTo>
                  <a:pt x="75" y="309"/>
                </a:lnTo>
                <a:close/>
                <a:moveTo>
                  <a:pt x="313" y="254"/>
                </a:moveTo>
                <a:lnTo>
                  <a:pt x="313" y="254"/>
                </a:lnTo>
                <a:lnTo>
                  <a:pt x="308" y="253"/>
                </a:lnTo>
                <a:lnTo>
                  <a:pt x="305" y="251"/>
                </a:lnTo>
                <a:lnTo>
                  <a:pt x="302" y="247"/>
                </a:lnTo>
                <a:lnTo>
                  <a:pt x="302" y="242"/>
                </a:lnTo>
                <a:lnTo>
                  <a:pt x="302" y="242"/>
                </a:lnTo>
                <a:lnTo>
                  <a:pt x="302" y="238"/>
                </a:lnTo>
                <a:lnTo>
                  <a:pt x="305" y="234"/>
                </a:lnTo>
                <a:lnTo>
                  <a:pt x="308" y="232"/>
                </a:lnTo>
                <a:lnTo>
                  <a:pt x="313" y="231"/>
                </a:lnTo>
                <a:lnTo>
                  <a:pt x="347" y="231"/>
                </a:lnTo>
                <a:lnTo>
                  <a:pt x="347" y="231"/>
                </a:lnTo>
                <a:lnTo>
                  <a:pt x="351" y="232"/>
                </a:lnTo>
                <a:lnTo>
                  <a:pt x="355" y="234"/>
                </a:lnTo>
                <a:lnTo>
                  <a:pt x="357" y="238"/>
                </a:lnTo>
                <a:lnTo>
                  <a:pt x="358" y="242"/>
                </a:lnTo>
                <a:lnTo>
                  <a:pt x="358" y="242"/>
                </a:lnTo>
                <a:lnTo>
                  <a:pt x="357" y="247"/>
                </a:lnTo>
                <a:lnTo>
                  <a:pt x="355" y="251"/>
                </a:lnTo>
                <a:lnTo>
                  <a:pt x="351" y="253"/>
                </a:lnTo>
                <a:lnTo>
                  <a:pt x="347" y="254"/>
                </a:lnTo>
                <a:lnTo>
                  <a:pt x="313" y="254"/>
                </a:lnTo>
                <a:lnTo>
                  <a:pt x="313" y="254"/>
                </a:lnTo>
                <a:close/>
                <a:moveTo>
                  <a:pt x="234" y="254"/>
                </a:moveTo>
                <a:lnTo>
                  <a:pt x="234" y="254"/>
                </a:lnTo>
                <a:lnTo>
                  <a:pt x="229" y="253"/>
                </a:lnTo>
                <a:lnTo>
                  <a:pt x="226" y="251"/>
                </a:lnTo>
                <a:lnTo>
                  <a:pt x="222" y="247"/>
                </a:lnTo>
                <a:lnTo>
                  <a:pt x="221" y="242"/>
                </a:lnTo>
                <a:lnTo>
                  <a:pt x="221" y="242"/>
                </a:lnTo>
                <a:lnTo>
                  <a:pt x="222" y="238"/>
                </a:lnTo>
                <a:lnTo>
                  <a:pt x="226" y="234"/>
                </a:lnTo>
                <a:lnTo>
                  <a:pt x="229" y="232"/>
                </a:lnTo>
                <a:lnTo>
                  <a:pt x="234" y="231"/>
                </a:lnTo>
                <a:lnTo>
                  <a:pt x="268" y="231"/>
                </a:lnTo>
                <a:lnTo>
                  <a:pt x="268" y="231"/>
                </a:lnTo>
                <a:lnTo>
                  <a:pt x="272" y="232"/>
                </a:lnTo>
                <a:lnTo>
                  <a:pt x="276" y="234"/>
                </a:lnTo>
                <a:lnTo>
                  <a:pt x="278" y="238"/>
                </a:lnTo>
                <a:lnTo>
                  <a:pt x="279" y="242"/>
                </a:lnTo>
                <a:lnTo>
                  <a:pt x="279" y="242"/>
                </a:lnTo>
                <a:lnTo>
                  <a:pt x="278" y="247"/>
                </a:lnTo>
                <a:lnTo>
                  <a:pt x="276" y="251"/>
                </a:lnTo>
                <a:lnTo>
                  <a:pt x="272" y="253"/>
                </a:lnTo>
                <a:lnTo>
                  <a:pt x="268" y="254"/>
                </a:lnTo>
                <a:lnTo>
                  <a:pt x="234" y="254"/>
                </a:lnTo>
                <a:lnTo>
                  <a:pt x="234" y="254"/>
                </a:lnTo>
                <a:close/>
                <a:moveTo>
                  <a:pt x="154" y="254"/>
                </a:moveTo>
                <a:lnTo>
                  <a:pt x="154" y="254"/>
                </a:lnTo>
                <a:lnTo>
                  <a:pt x="150" y="253"/>
                </a:lnTo>
                <a:lnTo>
                  <a:pt x="145" y="251"/>
                </a:lnTo>
                <a:lnTo>
                  <a:pt x="143" y="247"/>
                </a:lnTo>
                <a:lnTo>
                  <a:pt x="142" y="242"/>
                </a:lnTo>
                <a:lnTo>
                  <a:pt x="142" y="242"/>
                </a:lnTo>
                <a:lnTo>
                  <a:pt x="143" y="238"/>
                </a:lnTo>
                <a:lnTo>
                  <a:pt x="145" y="234"/>
                </a:lnTo>
                <a:lnTo>
                  <a:pt x="150" y="232"/>
                </a:lnTo>
                <a:lnTo>
                  <a:pt x="154" y="231"/>
                </a:lnTo>
                <a:lnTo>
                  <a:pt x="188" y="231"/>
                </a:lnTo>
                <a:lnTo>
                  <a:pt x="188" y="231"/>
                </a:lnTo>
                <a:lnTo>
                  <a:pt x="193" y="232"/>
                </a:lnTo>
                <a:lnTo>
                  <a:pt x="196" y="234"/>
                </a:lnTo>
                <a:lnTo>
                  <a:pt x="199" y="238"/>
                </a:lnTo>
                <a:lnTo>
                  <a:pt x="200" y="242"/>
                </a:lnTo>
                <a:lnTo>
                  <a:pt x="200" y="242"/>
                </a:lnTo>
                <a:lnTo>
                  <a:pt x="199" y="247"/>
                </a:lnTo>
                <a:lnTo>
                  <a:pt x="196" y="251"/>
                </a:lnTo>
                <a:lnTo>
                  <a:pt x="193" y="253"/>
                </a:lnTo>
                <a:lnTo>
                  <a:pt x="188" y="254"/>
                </a:lnTo>
                <a:lnTo>
                  <a:pt x="154" y="254"/>
                </a:lnTo>
                <a:lnTo>
                  <a:pt x="154" y="254"/>
                </a:lnTo>
                <a:close/>
                <a:moveTo>
                  <a:pt x="447" y="208"/>
                </a:moveTo>
                <a:lnTo>
                  <a:pt x="54" y="208"/>
                </a:lnTo>
                <a:lnTo>
                  <a:pt x="54" y="208"/>
                </a:lnTo>
                <a:lnTo>
                  <a:pt x="50" y="208"/>
                </a:lnTo>
                <a:lnTo>
                  <a:pt x="47" y="209"/>
                </a:lnTo>
                <a:lnTo>
                  <a:pt x="42" y="212"/>
                </a:lnTo>
                <a:lnTo>
                  <a:pt x="39" y="217"/>
                </a:lnTo>
                <a:lnTo>
                  <a:pt x="38" y="220"/>
                </a:lnTo>
                <a:lnTo>
                  <a:pt x="38" y="223"/>
                </a:lnTo>
                <a:lnTo>
                  <a:pt x="38" y="426"/>
                </a:lnTo>
                <a:lnTo>
                  <a:pt x="38" y="426"/>
                </a:lnTo>
                <a:lnTo>
                  <a:pt x="38" y="430"/>
                </a:lnTo>
                <a:lnTo>
                  <a:pt x="39" y="433"/>
                </a:lnTo>
                <a:lnTo>
                  <a:pt x="42" y="438"/>
                </a:lnTo>
                <a:lnTo>
                  <a:pt x="47" y="442"/>
                </a:lnTo>
                <a:lnTo>
                  <a:pt x="50" y="443"/>
                </a:lnTo>
                <a:lnTo>
                  <a:pt x="54" y="443"/>
                </a:lnTo>
                <a:lnTo>
                  <a:pt x="447" y="443"/>
                </a:lnTo>
                <a:lnTo>
                  <a:pt x="447" y="443"/>
                </a:lnTo>
                <a:lnTo>
                  <a:pt x="450" y="443"/>
                </a:lnTo>
                <a:lnTo>
                  <a:pt x="454" y="442"/>
                </a:lnTo>
                <a:lnTo>
                  <a:pt x="459" y="438"/>
                </a:lnTo>
                <a:lnTo>
                  <a:pt x="462" y="433"/>
                </a:lnTo>
                <a:lnTo>
                  <a:pt x="463" y="430"/>
                </a:lnTo>
                <a:lnTo>
                  <a:pt x="463" y="426"/>
                </a:lnTo>
                <a:lnTo>
                  <a:pt x="463" y="223"/>
                </a:lnTo>
                <a:lnTo>
                  <a:pt x="463" y="223"/>
                </a:lnTo>
                <a:lnTo>
                  <a:pt x="463" y="220"/>
                </a:lnTo>
                <a:lnTo>
                  <a:pt x="462" y="217"/>
                </a:lnTo>
                <a:lnTo>
                  <a:pt x="459" y="212"/>
                </a:lnTo>
                <a:lnTo>
                  <a:pt x="454" y="209"/>
                </a:lnTo>
                <a:lnTo>
                  <a:pt x="450" y="208"/>
                </a:lnTo>
                <a:lnTo>
                  <a:pt x="447" y="208"/>
                </a:lnTo>
                <a:lnTo>
                  <a:pt x="447" y="208"/>
                </a:lnTo>
                <a:close/>
                <a:moveTo>
                  <a:pt x="186" y="22"/>
                </a:moveTo>
                <a:lnTo>
                  <a:pt x="171" y="22"/>
                </a:lnTo>
                <a:lnTo>
                  <a:pt x="171" y="36"/>
                </a:lnTo>
                <a:lnTo>
                  <a:pt x="171" y="49"/>
                </a:lnTo>
                <a:lnTo>
                  <a:pt x="186" y="49"/>
                </a:lnTo>
                <a:lnTo>
                  <a:pt x="201" y="49"/>
                </a:lnTo>
                <a:lnTo>
                  <a:pt x="201" y="36"/>
                </a:lnTo>
                <a:lnTo>
                  <a:pt x="201" y="36"/>
                </a:lnTo>
                <a:lnTo>
                  <a:pt x="201" y="36"/>
                </a:lnTo>
                <a:lnTo>
                  <a:pt x="201" y="22"/>
                </a:lnTo>
                <a:lnTo>
                  <a:pt x="186" y="22"/>
                </a:lnTo>
                <a:lnTo>
                  <a:pt x="186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9"/>
          <p:cNvSpPr>
            <a:spLocks noEditPoints="1"/>
          </p:cNvSpPr>
          <p:nvPr/>
        </p:nvSpPr>
        <p:spPr bwMode="auto">
          <a:xfrm>
            <a:off x="3086168" y="4077680"/>
            <a:ext cx="372544" cy="362154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8746861" y="4099946"/>
            <a:ext cx="391838" cy="31762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494212"/>
            <a:ext cx="67305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264643292"/>
              </p:ext>
            </p:extLst>
          </p:nvPr>
        </p:nvGraphicFramePr>
        <p:xfrm>
          <a:off x="6528048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894061111"/>
              </p:ext>
            </p:extLst>
          </p:nvPr>
        </p:nvGraphicFramePr>
        <p:xfrm>
          <a:off x="1577571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410396" y="323938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01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0396" y="368859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02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410396" y="413780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03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410396" y="458701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04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410396" y="5036224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05</a:t>
            </a:r>
          </a:p>
        </p:txBody>
      </p:sp>
      <p:sp>
        <p:nvSpPr>
          <p:cNvPr id="15" name="speed"/>
          <p:cNvSpPr txBox="1">
            <a:spLocks noChangeArrowheads="1"/>
          </p:cNvSpPr>
          <p:nvPr/>
        </p:nvSpPr>
        <p:spPr bwMode="auto">
          <a:xfrm>
            <a:off x="66553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532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455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6621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35938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1" y="188913"/>
            <a:ext cx="11132454" cy="677108"/>
          </a:xfrm>
        </p:spPr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33401" y="1887689"/>
            <a:ext cx="5606142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533401" y="1494755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20" name="타원 56"/>
          <p:cNvSpPr/>
          <p:nvPr/>
        </p:nvSpPr>
        <p:spPr>
          <a:xfrm>
            <a:off x="5134443" y="3645024"/>
            <a:ext cx="1939924" cy="1939924"/>
          </a:xfrm>
          <a:prstGeom prst="ellipse">
            <a:avLst/>
          </a:prstGeom>
          <a:noFill/>
          <a:ln>
            <a:solidFill>
              <a:srgbClr val="30AB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4567434" y="3078015"/>
            <a:ext cx="3073942" cy="3167808"/>
            <a:chOff x="4559029" y="2267286"/>
            <a:chExt cx="3073942" cy="3167808"/>
          </a:xfrm>
          <a:solidFill>
            <a:srgbClr val="666678"/>
          </a:solidFill>
        </p:grpSpPr>
        <p:sp>
          <p:nvSpPr>
            <p:cNvPr id="28" name="막힌 원호 61"/>
            <p:cNvSpPr/>
            <p:nvPr/>
          </p:nvSpPr>
          <p:spPr>
            <a:xfrm rot="6300000" flipH="1" flipV="1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이등변 삼각형 62"/>
            <p:cNvSpPr/>
            <p:nvPr/>
          </p:nvSpPr>
          <p:spPr>
            <a:xfrm rot="3600000" flipH="1" flipV="1">
              <a:off x="6215505" y="4847086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그룹 63"/>
          <p:cNvGrpSpPr/>
          <p:nvPr/>
        </p:nvGrpSpPr>
        <p:grpSpPr>
          <a:xfrm>
            <a:off x="4567434" y="2987541"/>
            <a:ext cx="3073942" cy="3164416"/>
            <a:chOff x="4559029" y="2176812"/>
            <a:chExt cx="3073942" cy="3164416"/>
          </a:xfrm>
          <a:solidFill>
            <a:srgbClr val="30ABCB"/>
          </a:solidFill>
        </p:grpSpPr>
        <p:sp>
          <p:nvSpPr>
            <p:cNvPr id="31" name="막힌 원호 64"/>
            <p:cNvSpPr/>
            <p:nvPr/>
          </p:nvSpPr>
          <p:spPr>
            <a:xfrm rot="6300000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이등변 삼각형 65"/>
            <p:cNvSpPr/>
            <p:nvPr/>
          </p:nvSpPr>
          <p:spPr>
            <a:xfrm rot="14400000" flipV="1">
              <a:off x="5327650" y="2220368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" name="Freeform 29"/>
          <p:cNvSpPr>
            <a:spLocks noEditPoints="1"/>
          </p:cNvSpPr>
          <p:nvPr/>
        </p:nvSpPr>
        <p:spPr bwMode="auto">
          <a:xfrm>
            <a:off x="5843148" y="3898027"/>
            <a:ext cx="522514" cy="507942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5332012" y="4899697"/>
            <a:ext cx="154478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5293912" y="4614518"/>
            <a:ext cx="162098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1803872" y="4036637"/>
            <a:ext cx="242787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2263150" y="3763890"/>
            <a:ext cx="1968592" cy="23698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r"/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7976072" y="4036637"/>
            <a:ext cx="242787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7976072" y="3769821"/>
            <a:ext cx="1968592" cy="22512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/>
            <a:r>
              <a:rPr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22370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aphicFrame>
        <p:nvGraphicFramePr>
          <p:cNvPr id="3" name="차트 8"/>
          <p:cNvGraphicFramePr/>
          <p:nvPr>
            <p:extLst>
              <p:ext uri="{D42A27DB-BD31-4B8C-83A1-F6EECF244321}">
                <p14:modId xmlns:p14="http://schemas.microsoft.com/office/powerpoint/2010/main" val="3885649358"/>
              </p:ext>
            </p:extLst>
          </p:nvPr>
        </p:nvGraphicFramePr>
        <p:xfrm>
          <a:off x="6468533" y="1484313"/>
          <a:ext cx="4290484" cy="504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3401" y="2093742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1" name="speed"/>
          <p:cNvSpPr txBox="1">
            <a:spLocks noChangeArrowheads="1"/>
          </p:cNvSpPr>
          <p:nvPr/>
        </p:nvSpPr>
        <p:spPr bwMode="auto">
          <a:xfrm>
            <a:off x="533401" y="170080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1" y="2940645"/>
            <a:ext cx="5202559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9" name="직사각형 83"/>
          <p:cNvSpPr/>
          <p:nvPr/>
        </p:nvSpPr>
        <p:spPr>
          <a:xfrm>
            <a:off x="4194491" y="2222773"/>
            <a:ext cx="1628008" cy="177800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84"/>
          <p:cNvSpPr/>
          <p:nvPr/>
        </p:nvSpPr>
        <p:spPr>
          <a:xfrm>
            <a:off x="5823105" y="2222773"/>
            <a:ext cx="2280622" cy="177800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5"/>
          <p:cNvSpPr/>
          <p:nvPr/>
        </p:nvSpPr>
        <p:spPr>
          <a:xfrm>
            <a:off x="6470779" y="4000781"/>
            <a:ext cx="1632948" cy="177800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92"/>
          <p:cNvSpPr/>
          <p:nvPr/>
        </p:nvSpPr>
        <p:spPr>
          <a:xfrm>
            <a:off x="4194491" y="4000781"/>
            <a:ext cx="2280622" cy="177800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18"/>
          <p:cNvSpPr>
            <a:spLocks noEditPoints="1"/>
          </p:cNvSpPr>
          <p:nvPr/>
        </p:nvSpPr>
        <p:spPr bwMode="auto">
          <a:xfrm>
            <a:off x="7081958" y="4601913"/>
            <a:ext cx="410590" cy="575744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5032022" y="4644349"/>
            <a:ext cx="605560" cy="490872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3"/>
          <p:cNvSpPr>
            <a:spLocks noEditPoints="1"/>
          </p:cNvSpPr>
          <p:nvPr/>
        </p:nvSpPr>
        <p:spPr bwMode="auto">
          <a:xfrm>
            <a:off x="6675546" y="2890425"/>
            <a:ext cx="575740" cy="442704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5"/>
          <p:cNvSpPr>
            <a:spLocks noEditPoints="1"/>
          </p:cNvSpPr>
          <p:nvPr/>
        </p:nvSpPr>
        <p:spPr bwMode="auto">
          <a:xfrm>
            <a:off x="4720624" y="2916804"/>
            <a:ext cx="575742" cy="389946"/>
          </a:xfrm>
          <a:custGeom>
            <a:avLst/>
            <a:gdLst>
              <a:gd name="T0" fmla="*/ 447 w 501"/>
              <a:gd name="T1" fmla="*/ 1 h 341"/>
              <a:gd name="T2" fmla="*/ 477 w 501"/>
              <a:gd name="T3" fmla="*/ 16 h 341"/>
              <a:gd name="T4" fmla="*/ 497 w 501"/>
              <a:gd name="T5" fmla="*/ 43 h 341"/>
              <a:gd name="T6" fmla="*/ 501 w 501"/>
              <a:gd name="T7" fmla="*/ 273 h 341"/>
              <a:gd name="T8" fmla="*/ 496 w 501"/>
              <a:gd name="T9" fmla="*/ 299 h 341"/>
              <a:gd name="T10" fmla="*/ 482 w 501"/>
              <a:gd name="T11" fmla="*/ 321 h 341"/>
              <a:gd name="T12" fmla="*/ 461 w 501"/>
              <a:gd name="T13" fmla="*/ 335 h 341"/>
              <a:gd name="T14" fmla="*/ 66 w 501"/>
              <a:gd name="T15" fmla="*/ 341 h 341"/>
              <a:gd name="T16" fmla="*/ 41 w 501"/>
              <a:gd name="T17" fmla="*/ 335 h 341"/>
              <a:gd name="T18" fmla="*/ 19 w 501"/>
              <a:gd name="T19" fmla="*/ 321 h 341"/>
              <a:gd name="T20" fmla="*/ 3 w 501"/>
              <a:gd name="T21" fmla="*/ 293 h 341"/>
              <a:gd name="T22" fmla="*/ 0 w 501"/>
              <a:gd name="T23" fmla="*/ 68 h 341"/>
              <a:gd name="T24" fmla="*/ 8 w 501"/>
              <a:gd name="T25" fmla="*/ 36 h 341"/>
              <a:gd name="T26" fmla="*/ 19 w 501"/>
              <a:gd name="T27" fmla="*/ 21 h 341"/>
              <a:gd name="T28" fmla="*/ 47 w 501"/>
              <a:gd name="T29" fmla="*/ 4 h 341"/>
              <a:gd name="T30" fmla="*/ 417 w 501"/>
              <a:gd name="T31" fmla="*/ 120 h 341"/>
              <a:gd name="T32" fmla="*/ 430 w 501"/>
              <a:gd name="T33" fmla="*/ 126 h 341"/>
              <a:gd name="T34" fmla="*/ 436 w 501"/>
              <a:gd name="T35" fmla="*/ 139 h 341"/>
              <a:gd name="T36" fmla="*/ 427 w 501"/>
              <a:gd name="T37" fmla="*/ 156 h 341"/>
              <a:gd name="T38" fmla="*/ 413 w 501"/>
              <a:gd name="T39" fmla="*/ 159 h 341"/>
              <a:gd name="T40" fmla="*/ 399 w 501"/>
              <a:gd name="T41" fmla="*/ 147 h 341"/>
              <a:gd name="T42" fmla="*/ 399 w 501"/>
              <a:gd name="T43" fmla="*/ 132 h 341"/>
              <a:gd name="T44" fmla="*/ 413 w 501"/>
              <a:gd name="T45" fmla="*/ 121 h 341"/>
              <a:gd name="T46" fmla="*/ 421 w 501"/>
              <a:gd name="T47" fmla="*/ 183 h 341"/>
              <a:gd name="T48" fmla="*/ 434 w 501"/>
              <a:gd name="T49" fmla="*/ 194 h 341"/>
              <a:gd name="T50" fmla="*/ 434 w 501"/>
              <a:gd name="T51" fmla="*/ 209 h 341"/>
              <a:gd name="T52" fmla="*/ 421 w 501"/>
              <a:gd name="T53" fmla="*/ 220 h 341"/>
              <a:gd name="T54" fmla="*/ 406 w 501"/>
              <a:gd name="T55" fmla="*/ 217 h 341"/>
              <a:gd name="T56" fmla="*/ 398 w 501"/>
              <a:gd name="T57" fmla="*/ 201 h 341"/>
              <a:gd name="T58" fmla="*/ 403 w 501"/>
              <a:gd name="T59" fmla="*/ 188 h 341"/>
              <a:gd name="T60" fmla="*/ 417 w 501"/>
              <a:gd name="T61" fmla="*/ 182 h 341"/>
              <a:gd name="T62" fmla="*/ 125 w 501"/>
              <a:gd name="T63" fmla="*/ 171 h 341"/>
              <a:gd name="T64" fmla="*/ 119 w 501"/>
              <a:gd name="T65" fmla="*/ 186 h 341"/>
              <a:gd name="T66" fmla="*/ 97 w 501"/>
              <a:gd name="T67" fmla="*/ 207 h 341"/>
              <a:gd name="T68" fmla="*/ 83 w 501"/>
              <a:gd name="T69" fmla="*/ 213 h 341"/>
              <a:gd name="T70" fmla="*/ 58 w 501"/>
              <a:gd name="T71" fmla="*/ 187 h 341"/>
              <a:gd name="T72" fmla="*/ 47 w 501"/>
              <a:gd name="T73" fmla="*/ 175 h 341"/>
              <a:gd name="T74" fmla="*/ 58 w 501"/>
              <a:gd name="T75" fmla="*/ 164 h 341"/>
              <a:gd name="T76" fmla="*/ 79 w 501"/>
              <a:gd name="T77" fmla="*/ 139 h 341"/>
              <a:gd name="T78" fmla="*/ 95 w 501"/>
              <a:gd name="T79" fmla="*/ 139 h 341"/>
              <a:gd name="T80" fmla="*/ 115 w 501"/>
              <a:gd name="T81" fmla="*/ 164 h 341"/>
              <a:gd name="T82" fmla="*/ 357 w 501"/>
              <a:gd name="T83" fmla="*/ 67 h 341"/>
              <a:gd name="T84" fmla="*/ 364 w 501"/>
              <a:gd name="T85" fmla="*/ 263 h 341"/>
              <a:gd name="T86" fmla="*/ 353 w 501"/>
              <a:gd name="T87" fmla="*/ 275 h 341"/>
              <a:gd name="T88" fmla="*/ 139 w 501"/>
              <a:gd name="T89" fmla="*/ 271 h 341"/>
              <a:gd name="T90" fmla="*/ 136 w 501"/>
              <a:gd name="T91" fmla="*/ 77 h 341"/>
              <a:gd name="T92" fmla="*/ 149 w 501"/>
              <a:gd name="T93" fmla="*/ 66 h 341"/>
              <a:gd name="T94" fmla="*/ 341 w 501"/>
              <a:gd name="T95" fmla="*/ 90 h 341"/>
              <a:gd name="T96" fmla="*/ 61 w 501"/>
              <a:gd name="T97" fmla="*/ 40 h 341"/>
              <a:gd name="T98" fmla="*/ 46 w 501"/>
              <a:gd name="T99" fmla="*/ 48 h 341"/>
              <a:gd name="T100" fmla="*/ 38 w 501"/>
              <a:gd name="T101" fmla="*/ 68 h 341"/>
              <a:gd name="T102" fmla="*/ 43 w 501"/>
              <a:gd name="T103" fmla="*/ 289 h 341"/>
              <a:gd name="T104" fmla="*/ 50 w 501"/>
              <a:gd name="T105" fmla="*/ 296 h 341"/>
              <a:gd name="T106" fmla="*/ 434 w 501"/>
              <a:gd name="T107" fmla="*/ 301 h 341"/>
              <a:gd name="T108" fmla="*/ 455 w 501"/>
              <a:gd name="T109" fmla="*/ 293 h 341"/>
              <a:gd name="T110" fmla="*/ 463 w 501"/>
              <a:gd name="T111" fmla="*/ 279 h 341"/>
              <a:gd name="T112" fmla="*/ 461 w 501"/>
              <a:gd name="T113" fmla="*/ 57 h 341"/>
              <a:gd name="T114" fmla="*/ 450 w 501"/>
              <a:gd name="T115" fmla="*/ 4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341">
                <a:moveTo>
                  <a:pt x="66" y="0"/>
                </a:moveTo>
                <a:lnTo>
                  <a:pt x="434" y="0"/>
                </a:lnTo>
                <a:lnTo>
                  <a:pt x="434" y="0"/>
                </a:lnTo>
                <a:lnTo>
                  <a:pt x="441" y="0"/>
                </a:lnTo>
                <a:lnTo>
                  <a:pt x="447" y="1"/>
                </a:lnTo>
                <a:lnTo>
                  <a:pt x="455" y="4"/>
                </a:lnTo>
                <a:lnTo>
                  <a:pt x="461" y="6"/>
                </a:lnTo>
                <a:lnTo>
                  <a:pt x="467" y="9"/>
                </a:lnTo>
                <a:lnTo>
                  <a:pt x="472" y="13"/>
                </a:lnTo>
                <a:lnTo>
                  <a:pt x="477" y="16"/>
                </a:lnTo>
                <a:lnTo>
                  <a:pt x="482" y="21"/>
                </a:lnTo>
                <a:lnTo>
                  <a:pt x="483" y="22"/>
                </a:lnTo>
                <a:lnTo>
                  <a:pt x="483" y="22"/>
                </a:lnTo>
                <a:lnTo>
                  <a:pt x="491" y="32"/>
                </a:lnTo>
                <a:lnTo>
                  <a:pt x="497" y="43"/>
                </a:lnTo>
                <a:lnTo>
                  <a:pt x="499" y="49"/>
                </a:lnTo>
                <a:lnTo>
                  <a:pt x="500" y="55"/>
                </a:lnTo>
                <a:lnTo>
                  <a:pt x="501" y="61"/>
                </a:lnTo>
                <a:lnTo>
                  <a:pt x="501" y="68"/>
                </a:lnTo>
                <a:lnTo>
                  <a:pt x="501" y="273"/>
                </a:lnTo>
                <a:lnTo>
                  <a:pt x="501" y="273"/>
                </a:lnTo>
                <a:lnTo>
                  <a:pt x="501" y="280"/>
                </a:lnTo>
                <a:lnTo>
                  <a:pt x="500" y="286"/>
                </a:lnTo>
                <a:lnTo>
                  <a:pt x="498" y="293"/>
                </a:lnTo>
                <a:lnTo>
                  <a:pt x="496" y="299"/>
                </a:lnTo>
                <a:lnTo>
                  <a:pt x="493" y="306"/>
                </a:lnTo>
                <a:lnTo>
                  <a:pt x="490" y="311"/>
                </a:lnTo>
                <a:lnTo>
                  <a:pt x="486" y="316"/>
                </a:lnTo>
                <a:lnTo>
                  <a:pt x="482" y="321"/>
                </a:lnTo>
                <a:lnTo>
                  <a:pt x="482" y="321"/>
                </a:lnTo>
                <a:lnTo>
                  <a:pt x="482" y="321"/>
                </a:lnTo>
                <a:lnTo>
                  <a:pt x="477" y="325"/>
                </a:lnTo>
                <a:lnTo>
                  <a:pt x="472" y="329"/>
                </a:lnTo>
                <a:lnTo>
                  <a:pt x="467" y="332"/>
                </a:lnTo>
                <a:lnTo>
                  <a:pt x="461" y="335"/>
                </a:lnTo>
                <a:lnTo>
                  <a:pt x="455" y="337"/>
                </a:lnTo>
                <a:lnTo>
                  <a:pt x="447" y="339"/>
                </a:lnTo>
                <a:lnTo>
                  <a:pt x="441" y="340"/>
                </a:lnTo>
                <a:lnTo>
                  <a:pt x="434" y="341"/>
                </a:lnTo>
                <a:lnTo>
                  <a:pt x="66" y="341"/>
                </a:lnTo>
                <a:lnTo>
                  <a:pt x="66" y="341"/>
                </a:lnTo>
                <a:lnTo>
                  <a:pt x="60" y="340"/>
                </a:lnTo>
                <a:lnTo>
                  <a:pt x="53" y="339"/>
                </a:lnTo>
                <a:lnTo>
                  <a:pt x="47" y="337"/>
                </a:lnTo>
                <a:lnTo>
                  <a:pt x="41" y="335"/>
                </a:lnTo>
                <a:lnTo>
                  <a:pt x="35" y="332"/>
                </a:lnTo>
                <a:lnTo>
                  <a:pt x="29" y="329"/>
                </a:lnTo>
                <a:lnTo>
                  <a:pt x="19" y="321"/>
                </a:lnTo>
                <a:lnTo>
                  <a:pt x="19" y="321"/>
                </a:lnTo>
                <a:lnTo>
                  <a:pt x="19" y="321"/>
                </a:lnTo>
                <a:lnTo>
                  <a:pt x="15" y="316"/>
                </a:lnTo>
                <a:lnTo>
                  <a:pt x="11" y="311"/>
                </a:lnTo>
                <a:lnTo>
                  <a:pt x="8" y="305"/>
                </a:lnTo>
                <a:lnTo>
                  <a:pt x="5" y="299"/>
                </a:lnTo>
                <a:lnTo>
                  <a:pt x="3" y="293"/>
                </a:lnTo>
                <a:lnTo>
                  <a:pt x="1" y="286"/>
                </a:lnTo>
                <a:lnTo>
                  <a:pt x="0" y="280"/>
                </a:lnTo>
                <a:lnTo>
                  <a:pt x="0" y="273"/>
                </a:lnTo>
                <a:lnTo>
                  <a:pt x="0" y="68"/>
                </a:lnTo>
                <a:lnTo>
                  <a:pt x="0" y="68"/>
                </a:lnTo>
                <a:lnTo>
                  <a:pt x="0" y="61"/>
                </a:lnTo>
                <a:lnTo>
                  <a:pt x="1" y="54"/>
                </a:lnTo>
                <a:lnTo>
                  <a:pt x="3" y="48"/>
                </a:lnTo>
                <a:lnTo>
                  <a:pt x="5" y="42"/>
                </a:lnTo>
                <a:lnTo>
                  <a:pt x="8" y="36"/>
                </a:lnTo>
                <a:lnTo>
                  <a:pt x="11" y="31"/>
                </a:lnTo>
                <a:lnTo>
                  <a:pt x="15" y="26"/>
                </a:lnTo>
                <a:lnTo>
                  <a:pt x="19" y="21"/>
                </a:lnTo>
                <a:lnTo>
                  <a:pt x="19" y="21"/>
                </a:lnTo>
                <a:lnTo>
                  <a:pt x="19" y="21"/>
                </a:lnTo>
                <a:lnTo>
                  <a:pt x="24" y="16"/>
                </a:lnTo>
                <a:lnTo>
                  <a:pt x="29" y="13"/>
                </a:lnTo>
                <a:lnTo>
                  <a:pt x="35" y="9"/>
                </a:lnTo>
                <a:lnTo>
                  <a:pt x="41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66" y="0"/>
                </a:lnTo>
                <a:close/>
                <a:moveTo>
                  <a:pt x="417" y="120"/>
                </a:moveTo>
                <a:lnTo>
                  <a:pt x="417" y="120"/>
                </a:lnTo>
                <a:lnTo>
                  <a:pt x="421" y="121"/>
                </a:lnTo>
                <a:lnTo>
                  <a:pt x="424" y="122"/>
                </a:lnTo>
                <a:lnTo>
                  <a:pt x="427" y="124"/>
                </a:lnTo>
                <a:lnTo>
                  <a:pt x="430" y="126"/>
                </a:lnTo>
                <a:lnTo>
                  <a:pt x="433" y="129"/>
                </a:lnTo>
                <a:lnTo>
                  <a:pt x="434" y="132"/>
                </a:lnTo>
                <a:lnTo>
                  <a:pt x="435" y="135"/>
                </a:lnTo>
                <a:lnTo>
                  <a:pt x="436" y="139"/>
                </a:lnTo>
                <a:lnTo>
                  <a:pt x="436" y="139"/>
                </a:lnTo>
                <a:lnTo>
                  <a:pt x="435" y="143"/>
                </a:lnTo>
                <a:lnTo>
                  <a:pt x="434" y="147"/>
                </a:lnTo>
                <a:lnTo>
                  <a:pt x="433" y="150"/>
                </a:lnTo>
                <a:lnTo>
                  <a:pt x="430" y="154"/>
                </a:lnTo>
                <a:lnTo>
                  <a:pt x="427" y="156"/>
                </a:lnTo>
                <a:lnTo>
                  <a:pt x="424" y="158"/>
                </a:lnTo>
                <a:lnTo>
                  <a:pt x="421" y="159"/>
                </a:lnTo>
                <a:lnTo>
                  <a:pt x="417" y="159"/>
                </a:lnTo>
                <a:lnTo>
                  <a:pt x="417" y="159"/>
                </a:lnTo>
                <a:lnTo>
                  <a:pt x="413" y="159"/>
                </a:lnTo>
                <a:lnTo>
                  <a:pt x="409" y="158"/>
                </a:lnTo>
                <a:lnTo>
                  <a:pt x="406" y="156"/>
                </a:lnTo>
                <a:lnTo>
                  <a:pt x="403" y="154"/>
                </a:lnTo>
                <a:lnTo>
                  <a:pt x="401" y="150"/>
                </a:lnTo>
                <a:lnTo>
                  <a:pt x="399" y="147"/>
                </a:lnTo>
                <a:lnTo>
                  <a:pt x="398" y="143"/>
                </a:lnTo>
                <a:lnTo>
                  <a:pt x="398" y="139"/>
                </a:lnTo>
                <a:lnTo>
                  <a:pt x="398" y="139"/>
                </a:lnTo>
                <a:lnTo>
                  <a:pt x="398" y="135"/>
                </a:lnTo>
                <a:lnTo>
                  <a:pt x="399" y="132"/>
                </a:lnTo>
                <a:lnTo>
                  <a:pt x="401" y="129"/>
                </a:lnTo>
                <a:lnTo>
                  <a:pt x="403" y="126"/>
                </a:lnTo>
                <a:lnTo>
                  <a:pt x="406" y="124"/>
                </a:lnTo>
                <a:lnTo>
                  <a:pt x="409" y="122"/>
                </a:lnTo>
                <a:lnTo>
                  <a:pt x="413" y="121"/>
                </a:lnTo>
                <a:lnTo>
                  <a:pt x="417" y="120"/>
                </a:lnTo>
                <a:lnTo>
                  <a:pt x="417" y="120"/>
                </a:lnTo>
                <a:close/>
                <a:moveTo>
                  <a:pt x="417" y="182"/>
                </a:moveTo>
                <a:lnTo>
                  <a:pt x="417" y="182"/>
                </a:lnTo>
                <a:lnTo>
                  <a:pt x="421" y="183"/>
                </a:lnTo>
                <a:lnTo>
                  <a:pt x="424" y="184"/>
                </a:lnTo>
                <a:lnTo>
                  <a:pt x="427" y="185"/>
                </a:lnTo>
                <a:lnTo>
                  <a:pt x="430" y="188"/>
                </a:lnTo>
                <a:lnTo>
                  <a:pt x="433" y="191"/>
                </a:lnTo>
                <a:lnTo>
                  <a:pt x="434" y="194"/>
                </a:lnTo>
                <a:lnTo>
                  <a:pt x="435" y="198"/>
                </a:lnTo>
                <a:lnTo>
                  <a:pt x="436" y="201"/>
                </a:lnTo>
                <a:lnTo>
                  <a:pt x="436" y="201"/>
                </a:lnTo>
                <a:lnTo>
                  <a:pt x="435" y="205"/>
                </a:lnTo>
                <a:lnTo>
                  <a:pt x="434" y="209"/>
                </a:lnTo>
                <a:lnTo>
                  <a:pt x="433" y="212"/>
                </a:lnTo>
                <a:lnTo>
                  <a:pt x="430" y="215"/>
                </a:lnTo>
                <a:lnTo>
                  <a:pt x="427" y="217"/>
                </a:lnTo>
                <a:lnTo>
                  <a:pt x="424" y="219"/>
                </a:lnTo>
                <a:lnTo>
                  <a:pt x="421" y="220"/>
                </a:lnTo>
                <a:lnTo>
                  <a:pt x="417" y="220"/>
                </a:lnTo>
                <a:lnTo>
                  <a:pt x="417" y="220"/>
                </a:lnTo>
                <a:lnTo>
                  <a:pt x="413" y="220"/>
                </a:lnTo>
                <a:lnTo>
                  <a:pt x="409" y="219"/>
                </a:lnTo>
                <a:lnTo>
                  <a:pt x="406" y="217"/>
                </a:lnTo>
                <a:lnTo>
                  <a:pt x="403" y="215"/>
                </a:lnTo>
                <a:lnTo>
                  <a:pt x="401" y="212"/>
                </a:lnTo>
                <a:lnTo>
                  <a:pt x="399" y="209"/>
                </a:lnTo>
                <a:lnTo>
                  <a:pt x="398" y="205"/>
                </a:lnTo>
                <a:lnTo>
                  <a:pt x="398" y="201"/>
                </a:lnTo>
                <a:lnTo>
                  <a:pt x="398" y="201"/>
                </a:lnTo>
                <a:lnTo>
                  <a:pt x="398" y="198"/>
                </a:lnTo>
                <a:lnTo>
                  <a:pt x="399" y="194"/>
                </a:lnTo>
                <a:lnTo>
                  <a:pt x="401" y="191"/>
                </a:lnTo>
                <a:lnTo>
                  <a:pt x="403" y="188"/>
                </a:lnTo>
                <a:lnTo>
                  <a:pt x="406" y="185"/>
                </a:lnTo>
                <a:lnTo>
                  <a:pt x="409" y="184"/>
                </a:lnTo>
                <a:lnTo>
                  <a:pt x="413" y="183"/>
                </a:lnTo>
                <a:lnTo>
                  <a:pt x="417" y="182"/>
                </a:lnTo>
                <a:lnTo>
                  <a:pt x="417" y="182"/>
                </a:lnTo>
                <a:close/>
                <a:moveTo>
                  <a:pt x="115" y="164"/>
                </a:moveTo>
                <a:lnTo>
                  <a:pt x="115" y="164"/>
                </a:lnTo>
                <a:lnTo>
                  <a:pt x="119" y="165"/>
                </a:lnTo>
                <a:lnTo>
                  <a:pt x="123" y="167"/>
                </a:lnTo>
                <a:lnTo>
                  <a:pt x="125" y="171"/>
                </a:lnTo>
                <a:lnTo>
                  <a:pt x="126" y="175"/>
                </a:lnTo>
                <a:lnTo>
                  <a:pt x="126" y="175"/>
                </a:lnTo>
                <a:lnTo>
                  <a:pt x="125" y="180"/>
                </a:lnTo>
                <a:lnTo>
                  <a:pt x="123" y="183"/>
                </a:lnTo>
                <a:lnTo>
                  <a:pt x="119" y="186"/>
                </a:lnTo>
                <a:lnTo>
                  <a:pt x="115" y="187"/>
                </a:lnTo>
                <a:lnTo>
                  <a:pt x="98" y="187"/>
                </a:lnTo>
                <a:lnTo>
                  <a:pt x="98" y="203"/>
                </a:lnTo>
                <a:lnTo>
                  <a:pt x="98" y="203"/>
                </a:lnTo>
                <a:lnTo>
                  <a:pt x="97" y="207"/>
                </a:lnTo>
                <a:lnTo>
                  <a:pt x="95" y="211"/>
                </a:lnTo>
                <a:lnTo>
                  <a:pt x="91" y="213"/>
                </a:lnTo>
                <a:lnTo>
                  <a:pt x="87" y="214"/>
                </a:lnTo>
                <a:lnTo>
                  <a:pt x="87" y="214"/>
                </a:lnTo>
                <a:lnTo>
                  <a:pt x="83" y="213"/>
                </a:lnTo>
                <a:lnTo>
                  <a:pt x="79" y="211"/>
                </a:lnTo>
                <a:lnTo>
                  <a:pt x="76" y="207"/>
                </a:lnTo>
                <a:lnTo>
                  <a:pt x="76" y="203"/>
                </a:lnTo>
                <a:lnTo>
                  <a:pt x="76" y="187"/>
                </a:lnTo>
                <a:lnTo>
                  <a:pt x="58" y="187"/>
                </a:lnTo>
                <a:lnTo>
                  <a:pt x="58" y="187"/>
                </a:lnTo>
                <a:lnTo>
                  <a:pt x="54" y="186"/>
                </a:lnTo>
                <a:lnTo>
                  <a:pt x="50" y="183"/>
                </a:lnTo>
                <a:lnTo>
                  <a:pt x="48" y="180"/>
                </a:lnTo>
                <a:lnTo>
                  <a:pt x="47" y="175"/>
                </a:lnTo>
                <a:lnTo>
                  <a:pt x="47" y="175"/>
                </a:lnTo>
                <a:lnTo>
                  <a:pt x="48" y="171"/>
                </a:lnTo>
                <a:lnTo>
                  <a:pt x="50" y="167"/>
                </a:lnTo>
                <a:lnTo>
                  <a:pt x="54" y="165"/>
                </a:lnTo>
                <a:lnTo>
                  <a:pt x="58" y="164"/>
                </a:lnTo>
                <a:lnTo>
                  <a:pt x="76" y="164"/>
                </a:lnTo>
                <a:lnTo>
                  <a:pt x="76" y="147"/>
                </a:lnTo>
                <a:lnTo>
                  <a:pt x="76" y="147"/>
                </a:lnTo>
                <a:lnTo>
                  <a:pt x="76" y="142"/>
                </a:lnTo>
                <a:lnTo>
                  <a:pt x="79" y="139"/>
                </a:lnTo>
                <a:lnTo>
                  <a:pt x="83" y="136"/>
                </a:lnTo>
                <a:lnTo>
                  <a:pt x="87" y="135"/>
                </a:lnTo>
                <a:lnTo>
                  <a:pt x="87" y="135"/>
                </a:lnTo>
                <a:lnTo>
                  <a:pt x="91" y="136"/>
                </a:lnTo>
                <a:lnTo>
                  <a:pt x="95" y="139"/>
                </a:lnTo>
                <a:lnTo>
                  <a:pt x="97" y="142"/>
                </a:lnTo>
                <a:lnTo>
                  <a:pt x="98" y="147"/>
                </a:lnTo>
                <a:lnTo>
                  <a:pt x="98" y="164"/>
                </a:lnTo>
                <a:lnTo>
                  <a:pt x="115" y="164"/>
                </a:lnTo>
                <a:lnTo>
                  <a:pt x="115" y="164"/>
                </a:lnTo>
                <a:close/>
                <a:moveTo>
                  <a:pt x="149" y="66"/>
                </a:moveTo>
                <a:lnTo>
                  <a:pt x="149" y="66"/>
                </a:lnTo>
                <a:lnTo>
                  <a:pt x="353" y="66"/>
                </a:lnTo>
                <a:lnTo>
                  <a:pt x="353" y="66"/>
                </a:lnTo>
                <a:lnTo>
                  <a:pt x="357" y="67"/>
                </a:lnTo>
                <a:lnTo>
                  <a:pt x="361" y="69"/>
                </a:lnTo>
                <a:lnTo>
                  <a:pt x="363" y="73"/>
                </a:lnTo>
                <a:lnTo>
                  <a:pt x="364" y="77"/>
                </a:lnTo>
                <a:lnTo>
                  <a:pt x="364" y="79"/>
                </a:lnTo>
                <a:lnTo>
                  <a:pt x="364" y="263"/>
                </a:lnTo>
                <a:lnTo>
                  <a:pt x="364" y="263"/>
                </a:lnTo>
                <a:lnTo>
                  <a:pt x="363" y="268"/>
                </a:lnTo>
                <a:lnTo>
                  <a:pt x="361" y="271"/>
                </a:lnTo>
                <a:lnTo>
                  <a:pt x="357" y="274"/>
                </a:lnTo>
                <a:lnTo>
                  <a:pt x="353" y="275"/>
                </a:lnTo>
                <a:lnTo>
                  <a:pt x="352" y="275"/>
                </a:lnTo>
                <a:lnTo>
                  <a:pt x="149" y="275"/>
                </a:lnTo>
                <a:lnTo>
                  <a:pt x="149" y="275"/>
                </a:lnTo>
                <a:lnTo>
                  <a:pt x="143" y="274"/>
                </a:lnTo>
                <a:lnTo>
                  <a:pt x="139" y="271"/>
                </a:lnTo>
                <a:lnTo>
                  <a:pt x="137" y="268"/>
                </a:lnTo>
                <a:lnTo>
                  <a:pt x="136" y="263"/>
                </a:lnTo>
                <a:lnTo>
                  <a:pt x="136" y="263"/>
                </a:lnTo>
                <a:lnTo>
                  <a:pt x="136" y="77"/>
                </a:lnTo>
                <a:lnTo>
                  <a:pt x="136" y="77"/>
                </a:lnTo>
                <a:lnTo>
                  <a:pt x="137" y="73"/>
                </a:lnTo>
                <a:lnTo>
                  <a:pt x="139" y="69"/>
                </a:lnTo>
                <a:lnTo>
                  <a:pt x="143" y="67"/>
                </a:lnTo>
                <a:lnTo>
                  <a:pt x="149" y="66"/>
                </a:lnTo>
                <a:lnTo>
                  <a:pt x="149" y="66"/>
                </a:lnTo>
                <a:close/>
                <a:moveTo>
                  <a:pt x="341" y="90"/>
                </a:moveTo>
                <a:lnTo>
                  <a:pt x="160" y="90"/>
                </a:lnTo>
                <a:lnTo>
                  <a:pt x="160" y="252"/>
                </a:lnTo>
                <a:lnTo>
                  <a:pt x="341" y="252"/>
                </a:lnTo>
                <a:lnTo>
                  <a:pt x="341" y="90"/>
                </a:lnTo>
                <a:lnTo>
                  <a:pt x="341" y="90"/>
                </a:lnTo>
                <a:close/>
                <a:moveTo>
                  <a:pt x="434" y="39"/>
                </a:moveTo>
                <a:lnTo>
                  <a:pt x="66" y="39"/>
                </a:lnTo>
                <a:lnTo>
                  <a:pt x="66" y="39"/>
                </a:lnTo>
                <a:lnTo>
                  <a:pt x="61" y="40"/>
                </a:lnTo>
                <a:lnTo>
                  <a:pt x="55" y="41"/>
                </a:lnTo>
                <a:lnTo>
                  <a:pt x="51" y="44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48"/>
                </a:lnTo>
                <a:lnTo>
                  <a:pt x="43" y="52"/>
                </a:lnTo>
                <a:lnTo>
                  <a:pt x="40" y="57"/>
                </a:lnTo>
                <a:lnTo>
                  <a:pt x="38" y="62"/>
                </a:lnTo>
                <a:lnTo>
                  <a:pt x="38" y="68"/>
                </a:lnTo>
                <a:lnTo>
                  <a:pt x="38" y="273"/>
                </a:lnTo>
                <a:lnTo>
                  <a:pt x="38" y="273"/>
                </a:lnTo>
                <a:lnTo>
                  <a:pt x="38" y="279"/>
                </a:lnTo>
                <a:lnTo>
                  <a:pt x="40" y="284"/>
                </a:lnTo>
                <a:lnTo>
                  <a:pt x="43" y="289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50" y="296"/>
                </a:lnTo>
                <a:lnTo>
                  <a:pt x="55" y="299"/>
                </a:lnTo>
                <a:lnTo>
                  <a:pt x="61" y="301"/>
                </a:lnTo>
                <a:lnTo>
                  <a:pt x="66" y="301"/>
                </a:lnTo>
                <a:lnTo>
                  <a:pt x="434" y="301"/>
                </a:lnTo>
                <a:lnTo>
                  <a:pt x="434" y="301"/>
                </a:lnTo>
                <a:lnTo>
                  <a:pt x="440" y="301"/>
                </a:lnTo>
                <a:lnTo>
                  <a:pt x="445" y="299"/>
                </a:lnTo>
                <a:lnTo>
                  <a:pt x="450" y="296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9" y="289"/>
                </a:lnTo>
                <a:lnTo>
                  <a:pt x="461" y="284"/>
                </a:lnTo>
                <a:lnTo>
                  <a:pt x="463" y="279"/>
                </a:lnTo>
                <a:lnTo>
                  <a:pt x="463" y="273"/>
                </a:lnTo>
                <a:lnTo>
                  <a:pt x="463" y="68"/>
                </a:lnTo>
                <a:lnTo>
                  <a:pt x="463" y="68"/>
                </a:lnTo>
                <a:lnTo>
                  <a:pt x="463" y="62"/>
                </a:lnTo>
                <a:lnTo>
                  <a:pt x="461" y="57"/>
                </a:lnTo>
                <a:lnTo>
                  <a:pt x="459" y="52"/>
                </a:lnTo>
                <a:lnTo>
                  <a:pt x="456" y="48"/>
                </a:lnTo>
                <a:lnTo>
                  <a:pt x="455" y="48"/>
                </a:lnTo>
                <a:lnTo>
                  <a:pt x="455" y="48"/>
                </a:lnTo>
                <a:lnTo>
                  <a:pt x="450" y="44"/>
                </a:lnTo>
                <a:lnTo>
                  <a:pt x="445" y="42"/>
                </a:lnTo>
                <a:lnTo>
                  <a:pt x="440" y="40"/>
                </a:lnTo>
                <a:lnTo>
                  <a:pt x="434" y="39"/>
                </a:lnTo>
                <a:lnTo>
                  <a:pt x="434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4379846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01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334767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02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speed"/>
          <p:cNvSpPr txBox="1">
            <a:spLocks noChangeArrowheads="1"/>
          </p:cNvSpPr>
          <p:nvPr/>
        </p:nvSpPr>
        <p:spPr bwMode="auto">
          <a:xfrm>
            <a:off x="4706153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03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speed"/>
          <p:cNvSpPr txBox="1">
            <a:spLocks noChangeArrowheads="1"/>
          </p:cNvSpPr>
          <p:nvPr/>
        </p:nvSpPr>
        <p:spPr bwMode="auto">
          <a:xfrm>
            <a:off x="6658604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04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18270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1894611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2659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8265962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8270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9" name="speed"/>
          <p:cNvSpPr txBox="1">
            <a:spLocks noChangeArrowheads="1"/>
          </p:cNvSpPr>
          <p:nvPr/>
        </p:nvSpPr>
        <p:spPr bwMode="auto">
          <a:xfrm>
            <a:off x="1894611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2659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42" name="speed"/>
          <p:cNvSpPr txBox="1">
            <a:spLocks noChangeArrowheads="1"/>
          </p:cNvSpPr>
          <p:nvPr/>
        </p:nvSpPr>
        <p:spPr bwMode="auto">
          <a:xfrm>
            <a:off x="8265962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22881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120" y="1268760"/>
            <a:ext cx="5015880" cy="3733800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PC Game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그림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052736"/>
            <a:ext cx="5334000" cy="53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0" y="17198"/>
            <a:ext cx="6477000" cy="2150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2100" y="1816100"/>
            <a:ext cx="398780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600" y="2184400"/>
            <a:ext cx="482600" cy="851253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Access </a:t>
            </a:r>
          </a:p>
        </p:txBody>
      </p:sp>
    </p:spTree>
    <p:extLst>
      <p:ext uri="{BB962C8B-B14F-4D97-AF65-F5344CB8AC3E}">
        <p14:creationId xmlns:p14="http://schemas.microsoft.com/office/powerpoint/2010/main" val="14127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2" name="그룹 8"/>
          <p:cNvGrpSpPr/>
          <p:nvPr/>
        </p:nvGrpSpPr>
        <p:grpSpPr>
          <a:xfrm>
            <a:off x="1089224" y="2578072"/>
            <a:ext cx="3419276" cy="3501962"/>
            <a:chOff x="4872152" y="1"/>
            <a:chExt cx="6696232" cy="6857612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23" name="Group 205"/>
            <p:cNvGrpSpPr>
              <a:grpSpLocks/>
            </p:cNvGrpSpPr>
            <p:nvPr/>
          </p:nvGrpSpPr>
          <p:grpSpPr bwMode="auto">
            <a:xfrm>
              <a:off x="4872152" y="34924"/>
              <a:ext cx="4743561" cy="6708395"/>
              <a:chOff x="3069" y="22"/>
              <a:chExt cx="2988" cy="4226"/>
            </a:xfrm>
            <a:grpFill/>
          </p:grpSpPr>
          <p:sp>
            <p:nvSpPr>
              <p:cNvPr id="203" name="Freeform 5"/>
              <p:cNvSpPr>
                <a:spLocks/>
              </p:cNvSpPr>
              <p:nvPr/>
            </p:nvSpPr>
            <p:spPr bwMode="auto">
              <a:xfrm>
                <a:off x="3187" y="349"/>
                <a:ext cx="503" cy="422"/>
              </a:xfrm>
              <a:custGeom>
                <a:avLst/>
                <a:gdLst>
                  <a:gd name="T0" fmla="*/ 81 w 503"/>
                  <a:gd name="T1" fmla="*/ 151 h 422"/>
                  <a:gd name="T2" fmla="*/ 108 w 503"/>
                  <a:gd name="T3" fmla="*/ 136 h 422"/>
                  <a:gd name="T4" fmla="*/ 99 w 503"/>
                  <a:gd name="T5" fmla="*/ 109 h 422"/>
                  <a:gd name="T6" fmla="*/ 72 w 503"/>
                  <a:gd name="T7" fmla="*/ 85 h 422"/>
                  <a:gd name="T8" fmla="*/ 5 w 503"/>
                  <a:gd name="T9" fmla="*/ 56 h 422"/>
                  <a:gd name="T10" fmla="*/ 28 w 503"/>
                  <a:gd name="T11" fmla="*/ 72 h 422"/>
                  <a:gd name="T12" fmla="*/ 41 w 503"/>
                  <a:gd name="T13" fmla="*/ 66 h 422"/>
                  <a:gd name="T14" fmla="*/ 71 w 503"/>
                  <a:gd name="T15" fmla="*/ 52 h 422"/>
                  <a:gd name="T16" fmla="*/ 56 w 503"/>
                  <a:gd name="T17" fmla="*/ 41 h 422"/>
                  <a:gd name="T18" fmla="*/ 69 w 503"/>
                  <a:gd name="T19" fmla="*/ 35 h 422"/>
                  <a:gd name="T20" fmla="*/ 84 w 503"/>
                  <a:gd name="T21" fmla="*/ 13 h 422"/>
                  <a:gd name="T22" fmla="*/ 121 w 503"/>
                  <a:gd name="T23" fmla="*/ 64 h 422"/>
                  <a:gd name="T24" fmla="*/ 117 w 503"/>
                  <a:gd name="T25" fmla="*/ 26 h 422"/>
                  <a:gd name="T26" fmla="*/ 122 w 503"/>
                  <a:gd name="T27" fmla="*/ 4 h 422"/>
                  <a:gd name="T28" fmla="*/ 150 w 503"/>
                  <a:gd name="T29" fmla="*/ 41 h 422"/>
                  <a:gd name="T30" fmla="*/ 148 w 503"/>
                  <a:gd name="T31" fmla="*/ 103 h 422"/>
                  <a:gd name="T32" fmla="*/ 135 w 503"/>
                  <a:gd name="T33" fmla="*/ 141 h 422"/>
                  <a:gd name="T34" fmla="*/ 155 w 503"/>
                  <a:gd name="T35" fmla="*/ 152 h 422"/>
                  <a:gd name="T36" fmla="*/ 176 w 503"/>
                  <a:gd name="T37" fmla="*/ 126 h 422"/>
                  <a:gd name="T38" fmla="*/ 200 w 503"/>
                  <a:gd name="T39" fmla="*/ 141 h 422"/>
                  <a:gd name="T40" fmla="*/ 220 w 503"/>
                  <a:gd name="T41" fmla="*/ 99 h 422"/>
                  <a:gd name="T42" fmla="*/ 236 w 503"/>
                  <a:gd name="T43" fmla="*/ 131 h 422"/>
                  <a:gd name="T44" fmla="*/ 246 w 503"/>
                  <a:gd name="T45" fmla="*/ 146 h 422"/>
                  <a:gd name="T46" fmla="*/ 264 w 503"/>
                  <a:gd name="T47" fmla="*/ 107 h 422"/>
                  <a:gd name="T48" fmla="*/ 292 w 503"/>
                  <a:gd name="T49" fmla="*/ 107 h 422"/>
                  <a:gd name="T50" fmla="*/ 306 w 503"/>
                  <a:gd name="T51" fmla="*/ 166 h 422"/>
                  <a:gd name="T52" fmla="*/ 314 w 503"/>
                  <a:gd name="T53" fmla="*/ 129 h 422"/>
                  <a:gd name="T54" fmla="*/ 333 w 503"/>
                  <a:gd name="T55" fmla="*/ 147 h 422"/>
                  <a:gd name="T56" fmla="*/ 366 w 503"/>
                  <a:gd name="T57" fmla="*/ 139 h 422"/>
                  <a:gd name="T58" fmla="*/ 408 w 503"/>
                  <a:gd name="T59" fmla="*/ 146 h 422"/>
                  <a:gd name="T60" fmla="*/ 436 w 503"/>
                  <a:gd name="T61" fmla="*/ 109 h 422"/>
                  <a:gd name="T62" fmla="*/ 440 w 503"/>
                  <a:gd name="T63" fmla="*/ 137 h 422"/>
                  <a:gd name="T64" fmla="*/ 464 w 503"/>
                  <a:gd name="T65" fmla="*/ 161 h 422"/>
                  <a:gd name="T66" fmla="*/ 459 w 503"/>
                  <a:gd name="T67" fmla="*/ 174 h 422"/>
                  <a:gd name="T68" fmla="*/ 474 w 503"/>
                  <a:gd name="T69" fmla="*/ 194 h 422"/>
                  <a:gd name="T70" fmla="*/ 464 w 503"/>
                  <a:gd name="T71" fmla="*/ 231 h 422"/>
                  <a:gd name="T72" fmla="*/ 482 w 503"/>
                  <a:gd name="T73" fmla="*/ 260 h 422"/>
                  <a:gd name="T74" fmla="*/ 491 w 503"/>
                  <a:gd name="T75" fmla="*/ 294 h 422"/>
                  <a:gd name="T76" fmla="*/ 486 w 503"/>
                  <a:gd name="T77" fmla="*/ 332 h 422"/>
                  <a:gd name="T78" fmla="*/ 455 w 503"/>
                  <a:gd name="T79" fmla="*/ 353 h 422"/>
                  <a:gd name="T80" fmla="*/ 424 w 503"/>
                  <a:gd name="T81" fmla="*/ 370 h 422"/>
                  <a:gd name="T82" fmla="*/ 378 w 503"/>
                  <a:gd name="T83" fmla="*/ 380 h 422"/>
                  <a:gd name="T84" fmla="*/ 329 w 503"/>
                  <a:gd name="T85" fmla="*/ 389 h 422"/>
                  <a:gd name="T86" fmla="*/ 276 w 503"/>
                  <a:gd name="T87" fmla="*/ 404 h 422"/>
                  <a:gd name="T88" fmla="*/ 219 w 503"/>
                  <a:gd name="T89" fmla="*/ 411 h 422"/>
                  <a:gd name="T90" fmla="*/ 148 w 503"/>
                  <a:gd name="T91" fmla="*/ 412 h 422"/>
                  <a:gd name="T92" fmla="*/ 108 w 503"/>
                  <a:gd name="T93" fmla="*/ 369 h 422"/>
                  <a:gd name="T94" fmla="*/ 102 w 503"/>
                  <a:gd name="T95" fmla="*/ 338 h 422"/>
                  <a:gd name="T96" fmla="*/ 73 w 503"/>
                  <a:gd name="T97" fmla="*/ 312 h 422"/>
                  <a:gd name="T98" fmla="*/ 21 w 503"/>
                  <a:gd name="T99" fmla="*/ 293 h 422"/>
                  <a:gd name="T100" fmla="*/ 10 w 503"/>
                  <a:gd name="T101" fmla="*/ 266 h 422"/>
                  <a:gd name="T102" fmla="*/ 50 w 503"/>
                  <a:gd name="T103" fmla="*/ 287 h 422"/>
                  <a:gd name="T104" fmla="*/ 71 w 503"/>
                  <a:gd name="T105" fmla="*/ 257 h 422"/>
                  <a:gd name="T106" fmla="*/ 52 w 503"/>
                  <a:gd name="T107" fmla="*/ 241 h 422"/>
                  <a:gd name="T108" fmla="*/ 87 w 503"/>
                  <a:gd name="T109" fmla="*/ 229 h 422"/>
                  <a:gd name="T110" fmla="*/ 62 w 503"/>
                  <a:gd name="T111" fmla="*/ 215 h 422"/>
                  <a:gd name="T112" fmla="*/ 28 w 503"/>
                  <a:gd name="T113" fmla="*/ 168 h 422"/>
                  <a:gd name="T114" fmla="*/ 25 w 503"/>
                  <a:gd name="T115" fmla="*/ 157 h 422"/>
                  <a:gd name="T116" fmla="*/ 81 w 503"/>
                  <a:gd name="T117" fmla="*/ 171 h 422"/>
                  <a:gd name="T118" fmla="*/ 108 w 503"/>
                  <a:gd name="T119" fmla="*/ 15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3" h="422">
                    <a:moveTo>
                      <a:pt x="108" y="153"/>
                    </a:moveTo>
                    <a:lnTo>
                      <a:pt x="108" y="153"/>
                    </a:lnTo>
                    <a:lnTo>
                      <a:pt x="100" y="151"/>
                    </a:lnTo>
                    <a:lnTo>
                      <a:pt x="94" y="151"/>
                    </a:lnTo>
                    <a:lnTo>
                      <a:pt x="92" y="151"/>
                    </a:lnTo>
                    <a:lnTo>
                      <a:pt x="91" y="152"/>
                    </a:lnTo>
                    <a:lnTo>
                      <a:pt x="91" y="152"/>
                    </a:lnTo>
                    <a:lnTo>
                      <a:pt x="88" y="155"/>
                    </a:lnTo>
                    <a:lnTo>
                      <a:pt x="85" y="155"/>
                    </a:lnTo>
                    <a:lnTo>
                      <a:pt x="83" y="154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78" y="146"/>
                    </a:lnTo>
                    <a:lnTo>
                      <a:pt x="74" y="142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7" y="139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90" y="139"/>
                    </a:lnTo>
                    <a:lnTo>
                      <a:pt x="100" y="138"/>
                    </a:lnTo>
                    <a:lnTo>
                      <a:pt x="108" y="136"/>
                    </a:lnTo>
                    <a:lnTo>
                      <a:pt x="110" y="135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3" y="120"/>
                    </a:lnTo>
                    <a:lnTo>
                      <a:pt x="112" y="117"/>
                    </a:lnTo>
                    <a:lnTo>
                      <a:pt x="112" y="114"/>
                    </a:lnTo>
                    <a:lnTo>
                      <a:pt x="110" y="112"/>
                    </a:lnTo>
                    <a:lnTo>
                      <a:pt x="108" y="111"/>
                    </a:lnTo>
                    <a:lnTo>
                      <a:pt x="108" y="111"/>
                    </a:lnTo>
                    <a:lnTo>
                      <a:pt x="102" y="110"/>
                    </a:lnTo>
                    <a:lnTo>
                      <a:pt x="99" y="109"/>
                    </a:lnTo>
                    <a:lnTo>
                      <a:pt x="98" y="107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0"/>
                    </a:lnTo>
                    <a:lnTo>
                      <a:pt x="98" y="98"/>
                    </a:lnTo>
                    <a:lnTo>
                      <a:pt x="97" y="97"/>
                    </a:lnTo>
                    <a:lnTo>
                      <a:pt x="91" y="94"/>
                    </a:lnTo>
                    <a:lnTo>
                      <a:pt x="91" y="94"/>
                    </a:lnTo>
                    <a:lnTo>
                      <a:pt x="83" y="91"/>
                    </a:lnTo>
                    <a:lnTo>
                      <a:pt x="79" y="88"/>
                    </a:lnTo>
                    <a:lnTo>
                      <a:pt x="72" y="85"/>
                    </a:lnTo>
                    <a:lnTo>
                      <a:pt x="60" y="84"/>
                    </a:lnTo>
                    <a:lnTo>
                      <a:pt x="60" y="84"/>
                    </a:lnTo>
                    <a:lnTo>
                      <a:pt x="41" y="85"/>
                    </a:lnTo>
                    <a:lnTo>
                      <a:pt x="37" y="84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5" y="79"/>
                    </a:lnTo>
                    <a:lnTo>
                      <a:pt x="21" y="76"/>
                    </a:lnTo>
                    <a:lnTo>
                      <a:pt x="13" y="68"/>
                    </a:lnTo>
                    <a:lnTo>
                      <a:pt x="8" y="61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6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5" y="54"/>
                    </a:lnTo>
                    <a:lnTo>
                      <a:pt x="17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8" y="72"/>
                    </a:lnTo>
                    <a:lnTo>
                      <a:pt x="33" y="78"/>
                    </a:lnTo>
                    <a:lnTo>
                      <a:pt x="35" y="79"/>
                    </a:lnTo>
                    <a:lnTo>
                      <a:pt x="37" y="79"/>
                    </a:lnTo>
                    <a:lnTo>
                      <a:pt x="37" y="79"/>
                    </a:lnTo>
                    <a:lnTo>
                      <a:pt x="38" y="79"/>
                    </a:lnTo>
                    <a:lnTo>
                      <a:pt x="39" y="78"/>
                    </a:lnTo>
                    <a:lnTo>
                      <a:pt x="39" y="74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1" y="66"/>
                    </a:lnTo>
                    <a:lnTo>
                      <a:pt x="43" y="65"/>
                    </a:lnTo>
                    <a:lnTo>
                      <a:pt x="48" y="64"/>
                    </a:lnTo>
                    <a:lnTo>
                      <a:pt x="55" y="65"/>
                    </a:lnTo>
                    <a:lnTo>
                      <a:pt x="63" y="65"/>
                    </a:lnTo>
                    <a:lnTo>
                      <a:pt x="66" y="64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70" y="60"/>
                    </a:lnTo>
                    <a:lnTo>
                      <a:pt x="72" y="55"/>
                    </a:lnTo>
                    <a:lnTo>
                      <a:pt x="72" y="53"/>
                    </a:lnTo>
                    <a:lnTo>
                      <a:pt x="71" y="52"/>
                    </a:lnTo>
                    <a:lnTo>
                      <a:pt x="70" y="51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2" y="50"/>
                    </a:lnTo>
                    <a:lnTo>
                      <a:pt x="56" y="49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6" y="41"/>
                    </a:lnTo>
                    <a:lnTo>
                      <a:pt x="57" y="41"/>
                    </a:lnTo>
                    <a:lnTo>
                      <a:pt x="58" y="42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5" y="45"/>
                    </a:lnTo>
                    <a:lnTo>
                      <a:pt x="67" y="45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0" y="37"/>
                    </a:lnTo>
                    <a:lnTo>
                      <a:pt x="69" y="35"/>
                    </a:lnTo>
                    <a:lnTo>
                      <a:pt x="69" y="35"/>
                    </a:lnTo>
                    <a:lnTo>
                      <a:pt x="66" y="31"/>
                    </a:lnTo>
                    <a:lnTo>
                      <a:pt x="65" y="25"/>
                    </a:lnTo>
                    <a:lnTo>
                      <a:pt x="65" y="21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2" y="10"/>
                    </a:lnTo>
                    <a:lnTo>
                      <a:pt x="84" y="13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92" y="36"/>
                    </a:lnTo>
                    <a:lnTo>
                      <a:pt x="95" y="46"/>
                    </a:lnTo>
                    <a:lnTo>
                      <a:pt x="97" y="49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07" y="58"/>
                    </a:lnTo>
                    <a:lnTo>
                      <a:pt x="114" y="63"/>
                    </a:lnTo>
                    <a:lnTo>
                      <a:pt x="117" y="64"/>
                    </a:lnTo>
                    <a:lnTo>
                      <a:pt x="121" y="64"/>
                    </a:lnTo>
                    <a:lnTo>
                      <a:pt x="123" y="62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7" y="52"/>
                    </a:lnTo>
                    <a:lnTo>
                      <a:pt x="126" y="46"/>
                    </a:lnTo>
                    <a:lnTo>
                      <a:pt x="123" y="39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6" y="29"/>
                    </a:lnTo>
                    <a:lnTo>
                      <a:pt x="116" y="27"/>
                    </a:lnTo>
                    <a:lnTo>
                      <a:pt x="117" y="26"/>
                    </a:lnTo>
                    <a:lnTo>
                      <a:pt x="119" y="26"/>
                    </a:lnTo>
                    <a:lnTo>
                      <a:pt x="123" y="25"/>
                    </a:lnTo>
                    <a:lnTo>
                      <a:pt x="125" y="25"/>
                    </a:lnTo>
                    <a:lnTo>
                      <a:pt x="125" y="25"/>
                    </a:lnTo>
                    <a:lnTo>
                      <a:pt x="127" y="20"/>
                    </a:lnTo>
                    <a:lnTo>
                      <a:pt x="128" y="15"/>
                    </a:lnTo>
                    <a:lnTo>
                      <a:pt x="127" y="13"/>
                    </a:lnTo>
                    <a:lnTo>
                      <a:pt x="126" y="11"/>
                    </a:lnTo>
                    <a:lnTo>
                      <a:pt x="126" y="11"/>
                    </a:lnTo>
                    <a:lnTo>
                      <a:pt x="124" y="8"/>
                    </a:lnTo>
                    <a:lnTo>
                      <a:pt x="122" y="4"/>
                    </a:lnTo>
                    <a:lnTo>
                      <a:pt x="123" y="3"/>
                    </a:lnTo>
                    <a:lnTo>
                      <a:pt x="124" y="2"/>
                    </a:lnTo>
                    <a:lnTo>
                      <a:pt x="126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4" y="2"/>
                    </a:lnTo>
                    <a:lnTo>
                      <a:pt x="137" y="4"/>
                    </a:lnTo>
                    <a:lnTo>
                      <a:pt x="139" y="8"/>
                    </a:lnTo>
                    <a:lnTo>
                      <a:pt x="141" y="12"/>
                    </a:lnTo>
                    <a:lnTo>
                      <a:pt x="145" y="25"/>
                    </a:lnTo>
                    <a:lnTo>
                      <a:pt x="150" y="41"/>
                    </a:lnTo>
                    <a:lnTo>
                      <a:pt x="150" y="41"/>
                    </a:lnTo>
                    <a:lnTo>
                      <a:pt x="154" y="58"/>
                    </a:lnTo>
                    <a:lnTo>
                      <a:pt x="159" y="74"/>
                    </a:lnTo>
                    <a:lnTo>
                      <a:pt x="162" y="79"/>
                    </a:lnTo>
                    <a:lnTo>
                      <a:pt x="162" y="84"/>
                    </a:lnTo>
                    <a:lnTo>
                      <a:pt x="162" y="88"/>
                    </a:lnTo>
                    <a:lnTo>
                      <a:pt x="159" y="91"/>
                    </a:lnTo>
                    <a:lnTo>
                      <a:pt x="159" y="91"/>
                    </a:lnTo>
                    <a:lnTo>
                      <a:pt x="150" y="95"/>
                    </a:lnTo>
                    <a:lnTo>
                      <a:pt x="148" y="97"/>
                    </a:lnTo>
                    <a:lnTo>
                      <a:pt x="148" y="103"/>
                    </a:lnTo>
                    <a:lnTo>
                      <a:pt x="148" y="103"/>
                    </a:lnTo>
                    <a:lnTo>
                      <a:pt x="148" y="107"/>
                    </a:lnTo>
                    <a:lnTo>
                      <a:pt x="146" y="110"/>
                    </a:lnTo>
                    <a:lnTo>
                      <a:pt x="145" y="111"/>
                    </a:lnTo>
                    <a:lnTo>
                      <a:pt x="142" y="113"/>
                    </a:lnTo>
                    <a:lnTo>
                      <a:pt x="142" y="113"/>
                    </a:lnTo>
                    <a:lnTo>
                      <a:pt x="139" y="117"/>
                    </a:lnTo>
                    <a:lnTo>
                      <a:pt x="138" y="121"/>
                    </a:lnTo>
                    <a:lnTo>
                      <a:pt x="137" y="133"/>
                    </a:lnTo>
                    <a:lnTo>
                      <a:pt x="137" y="133"/>
                    </a:lnTo>
                    <a:lnTo>
                      <a:pt x="135" y="141"/>
                    </a:lnTo>
                    <a:lnTo>
                      <a:pt x="133" y="150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5" y="160"/>
                    </a:lnTo>
                    <a:lnTo>
                      <a:pt x="139" y="160"/>
                    </a:lnTo>
                    <a:lnTo>
                      <a:pt x="139" y="160"/>
                    </a:lnTo>
                    <a:lnTo>
                      <a:pt x="148" y="160"/>
                    </a:lnTo>
                    <a:lnTo>
                      <a:pt x="152" y="158"/>
                    </a:lnTo>
                    <a:lnTo>
                      <a:pt x="154" y="157"/>
                    </a:lnTo>
                    <a:lnTo>
                      <a:pt x="155" y="156"/>
                    </a:lnTo>
                    <a:lnTo>
                      <a:pt x="155" y="152"/>
                    </a:lnTo>
                    <a:lnTo>
                      <a:pt x="155" y="152"/>
                    </a:lnTo>
                    <a:lnTo>
                      <a:pt x="156" y="150"/>
                    </a:lnTo>
                    <a:lnTo>
                      <a:pt x="156" y="148"/>
                    </a:lnTo>
                    <a:lnTo>
                      <a:pt x="159" y="146"/>
                    </a:lnTo>
                    <a:lnTo>
                      <a:pt x="164" y="143"/>
                    </a:lnTo>
                    <a:lnTo>
                      <a:pt x="166" y="140"/>
                    </a:lnTo>
                    <a:lnTo>
                      <a:pt x="168" y="136"/>
                    </a:lnTo>
                    <a:lnTo>
                      <a:pt x="168" y="136"/>
                    </a:lnTo>
                    <a:lnTo>
                      <a:pt x="172" y="129"/>
                    </a:lnTo>
                    <a:lnTo>
                      <a:pt x="174" y="126"/>
                    </a:lnTo>
                    <a:lnTo>
                      <a:pt x="176" y="126"/>
                    </a:lnTo>
                    <a:lnTo>
                      <a:pt x="176" y="127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8" y="139"/>
                    </a:lnTo>
                    <a:lnTo>
                      <a:pt x="181" y="143"/>
                    </a:lnTo>
                    <a:lnTo>
                      <a:pt x="185" y="146"/>
                    </a:lnTo>
                    <a:lnTo>
                      <a:pt x="188" y="146"/>
                    </a:lnTo>
                    <a:lnTo>
                      <a:pt x="191" y="146"/>
                    </a:lnTo>
                    <a:lnTo>
                      <a:pt x="191" y="146"/>
                    </a:lnTo>
                    <a:lnTo>
                      <a:pt x="197" y="143"/>
                    </a:lnTo>
                    <a:lnTo>
                      <a:pt x="200" y="141"/>
                    </a:lnTo>
                    <a:lnTo>
                      <a:pt x="203" y="138"/>
                    </a:lnTo>
                    <a:lnTo>
                      <a:pt x="207" y="135"/>
                    </a:lnTo>
                    <a:lnTo>
                      <a:pt x="209" y="129"/>
                    </a:lnTo>
                    <a:lnTo>
                      <a:pt x="210" y="124"/>
                    </a:lnTo>
                    <a:lnTo>
                      <a:pt x="211" y="118"/>
                    </a:lnTo>
                    <a:lnTo>
                      <a:pt x="211" y="118"/>
                    </a:lnTo>
                    <a:lnTo>
                      <a:pt x="211" y="110"/>
                    </a:lnTo>
                    <a:lnTo>
                      <a:pt x="212" y="106"/>
                    </a:lnTo>
                    <a:lnTo>
                      <a:pt x="214" y="101"/>
                    </a:lnTo>
                    <a:lnTo>
                      <a:pt x="216" y="99"/>
                    </a:lnTo>
                    <a:lnTo>
                      <a:pt x="220" y="99"/>
                    </a:lnTo>
                    <a:lnTo>
                      <a:pt x="223" y="99"/>
                    </a:lnTo>
                    <a:lnTo>
                      <a:pt x="227" y="101"/>
                    </a:lnTo>
                    <a:lnTo>
                      <a:pt x="230" y="106"/>
                    </a:lnTo>
                    <a:lnTo>
                      <a:pt x="230" y="106"/>
                    </a:lnTo>
                    <a:lnTo>
                      <a:pt x="234" y="110"/>
                    </a:lnTo>
                    <a:lnTo>
                      <a:pt x="236" y="114"/>
                    </a:lnTo>
                    <a:lnTo>
                      <a:pt x="237" y="119"/>
                    </a:lnTo>
                    <a:lnTo>
                      <a:pt x="237" y="123"/>
                    </a:lnTo>
                    <a:lnTo>
                      <a:pt x="237" y="128"/>
                    </a:lnTo>
                    <a:lnTo>
                      <a:pt x="236" y="131"/>
                    </a:lnTo>
                    <a:lnTo>
                      <a:pt x="236" y="131"/>
                    </a:lnTo>
                    <a:lnTo>
                      <a:pt x="233" y="132"/>
                    </a:lnTo>
                    <a:lnTo>
                      <a:pt x="230" y="133"/>
                    </a:lnTo>
                    <a:lnTo>
                      <a:pt x="229" y="135"/>
                    </a:lnTo>
                    <a:lnTo>
                      <a:pt x="229" y="136"/>
                    </a:lnTo>
                    <a:lnTo>
                      <a:pt x="229" y="136"/>
                    </a:lnTo>
                    <a:lnTo>
                      <a:pt x="229" y="140"/>
                    </a:lnTo>
                    <a:lnTo>
                      <a:pt x="231" y="143"/>
                    </a:lnTo>
                    <a:lnTo>
                      <a:pt x="235" y="144"/>
                    </a:lnTo>
                    <a:lnTo>
                      <a:pt x="241" y="146"/>
                    </a:lnTo>
                    <a:lnTo>
                      <a:pt x="241" y="146"/>
                    </a:lnTo>
                    <a:lnTo>
                      <a:pt x="246" y="146"/>
                    </a:lnTo>
                    <a:lnTo>
                      <a:pt x="251" y="147"/>
                    </a:lnTo>
                    <a:lnTo>
                      <a:pt x="252" y="147"/>
                    </a:lnTo>
                    <a:lnTo>
                      <a:pt x="253" y="147"/>
                    </a:lnTo>
                    <a:lnTo>
                      <a:pt x="253" y="142"/>
                    </a:lnTo>
                    <a:lnTo>
                      <a:pt x="253" y="142"/>
                    </a:lnTo>
                    <a:lnTo>
                      <a:pt x="254" y="134"/>
                    </a:lnTo>
                    <a:lnTo>
                      <a:pt x="255" y="122"/>
                    </a:lnTo>
                    <a:lnTo>
                      <a:pt x="257" y="117"/>
                    </a:lnTo>
                    <a:lnTo>
                      <a:pt x="259" y="112"/>
                    </a:lnTo>
                    <a:lnTo>
                      <a:pt x="262" y="109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7" y="107"/>
                    </a:lnTo>
                    <a:lnTo>
                      <a:pt x="269" y="108"/>
                    </a:lnTo>
                    <a:lnTo>
                      <a:pt x="272" y="111"/>
                    </a:lnTo>
                    <a:lnTo>
                      <a:pt x="274" y="112"/>
                    </a:lnTo>
                    <a:lnTo>
                      <a:pt x="277" y="113"/>
                    </a:lnTo>
                    <a:lnTo>
                      <a:pt x="279" y="113"/>
                    </a:lnTo>
                    <a:lnTo>
                      <a:pt x="283" y="111"/>
                    </a:lnTo>
                    <a:lnTo>
                      <a:pt x="283" y="111"/>
                    </a:lnTo>
                    <a:lnTo>
                      <a:pt x="289" y="108"/>
                    </a:lnTo>
                    <a:lnTo>
                      <a:pt x="292" y="107"/>
                    </a:lnTo>
                    <a:lnTo>
                      <a:pt x="294" y="108"/>
                    </a:lnTo>
                    <a:lnTo>
                      <a:pt x="295" y="109"/>
                    </a:lnTo>
                    <a:lnTo>
                      <a:pt x="297" y="112"/>
                    </a:lnTo>
                    <a:lnTo>
                      <a:pt x="298" y="123"/>
                    </a:lnTo>
                    <a:lnTo>
                      <a:pt x="298" y="123"/>
                    </a:lnTo>
                    <a:lnTo>
                      <a:pt x="299" y="152"/>
                    </a:lnTo>
                    <a:lnTo>
                      <a:pt x="300" y="157"/>
                    </a:lnTo>
                    <a:lnTo>
                      <a:pt x="301" y="162"/>
                    </a:lnTo>
                    <a:lnTo>
                      <a:pt x="303" y="165"/>
                    </a:lnTo>
                    <a:lnTo>
                      <a:pt x="306" y="166"/>
                    </a:lnTo>
                    <a:lnTo>
                      <a:pt x="306" y="166"/>
                    </a:lnTo>
                    <a:lnTo>
                      <a:pt x="312" y="166"/>
                    </a:lnTo>
                    <a:lnTo>
                      <a:pt x="317" y="166"/>
                    </a:lnTo>
                    <a:lnTo>
                      <a:pt x="320" y="165"/>
                    </a:lnTo>
                    <a:lnTo>
                      <a:pt x="321" y="164"/>
                    </a:lnTo>
                    <a:lnTo>
                      <a:pt x="321" y="160"/>
                    </a:lnTo>
                    <a:lnTo>
                      <a:pt x="320" y="155"/>
                    </a:lnTo>
                    <a:lnTo>
                      <a:pt x="320" y="155"/>
                    </a:lnTo>
                    <a:lnTo>
                      <a:pt x="316" y="143"/>
                    </a:lnTo>
                    <a:lnTo>
                      <a:pt x="314" y="135"/>
                    </a:lnTo>
                    <a:lnTo>
                      <a:pt x="314" y="132"/>
                    </a:lnTo>
                    <a:lnTo>
                      <a:pt x="314" y="129"/>
                    </a:lnTo>
                    <a:lnTo>
                      <a:pt x="316" y="127"/>
                    </a:lnTo>
                    <a:lnTo>
                      <a:pt x="319" y="125"/>
                    </a:lnTo>
                    <a:lnTo>
                      <a:pt x="319" y="125"/>
                    </a:lnTo>
                    <a:lnTo>
                      <a:pt x="324" y="124"/>
                    </a:lnTo>
                    <a:lnTo>
                      <a:pt x="326" y="125"/>
                    </a:lnTo>
                    <a:lnTo>
                      <a:pt x="328" y="126"/>
                    </a:lnTo>
                    <a:lnTo>
                      <a:pt x="329" y="127"/>
                    </a:lnTo>
                    <a:lnTo>
                      <a:pt x="331" y="131"/>
                    </a:lnTo>
                    <a:lnTo>
                      <a:pt x="333" y="138"/>
                    </a:lnTo>
                    <a:lnTo>
                      <a:pt x="333" y="138"/>
                    </a:lnTo>
                    <a:lnTo>
                      <a:pt x="333" y="147"/>
                    </a:lnTo>
                    <a:lnTo>
                      <a:pt x="333" y="153"/>
                    </a:lnTo>
                    <a:lnTo>
                      <a:pt x="334" y="155"/>
                    </a:lnTo>
                    <a:lnTo>
                      <a:pt x="336" y="156"/>
                    </a:lnTo>
                    <a:lnTo>
                      <a:pt x="338" y="157"/>
                    </a:lnTo>
                    <a:lnTo>
                      <a:pt x="342" y="157"/>
                    </a:lnTo>
                    <a:lnTo>
                      <a:pt x="342" y="157"/>
                    </a:lnTo>
                    <a:lnTo>
                      <a:pt x="345" y="156"/>
                    </a:lnTo>
                    <a:lnTo>
                      <a:pt x="350" y="153"/>
                    </a:lnTo>
                    <a:lnTo>
                      <a:pt x="356" y="147"/>
                    </a:lnTo>
                    <a:lnTo>
                      <a:pt x="363" y="141"/>
                    </a:lnTo>
                    <a:lnTo>
                      <a:pt x="366" y="139"/>
                    </a:lnTo>
                    <a:lnTo>
                      <a:pt x="370" y="138"/>
                    </a:lnTo>
                    <a:lnTo>
                      <a:pt x="370" y="138"/>
                    </a:lnTo>
                    <a:lnTo>
                      <a:pt x="376" y="139"/>
                    </a:lnTo>
                    <a:lnTo>
                      <a:pt x="380" y="140"/>
                    </a:lnTo>
                    <a:lnTo>
                      <a:pt x="389" y="147"/>
                    </a:lnTo>
                    <a:lnTo>
                      <a:pt x="394" y="149"/>
                    </a:lnTo>
                    <a:lnTo>
                      <a:pt x="398" y="151"/>
                    </a:lnTo>
                    <a:lnTo>
                      <a:pt x="402" y="151"/>
                    </a:lnTo>
                    <a:lnTo>
                      <a:pt x="406" y="150"/>
                    </a:lnTo>
                    <a:lnTo>
                      <a:pt x="406" y="150"/>
                    </a:lnTo>
                    <a:lnTo>
                      <a:pt x="408" y="146"/>
                    </a:lnTo>
                    <a:lnTo>
                      <a:pt x="409" y="141"/>
                    </a:lnTo>
                    <a:lnTo>
                      <a:pt x="410" y="128"/>
                    </a:lnTo>
                    <a:lnTo>
                      <a:pt x="411" y="123"/>
                    </a:lnTo>
                    <a:lnTo>
                      <a:pt x="412" y="118"/>
                    </a:lnTo>
                    <a:lnTo>
                      <a:pt x="414" y="114"/>
                    </a:lnTo>
                    <a:lnTo>
                      <a:pt x="416" y="113"/>
                    </a:lnTo>
                    <a:lnTo>
                      <a:pt x="419" y="113"/>
                    </a:lnTo>
                    <a:lnTo>
                      <a:pt x="419" y="113"/>
                    </a:lnTo>
                    <a:lnTo>
                      <a:pt x="424" y="112"/>
                    </a:lnTo>
                    <a:lnTo>
                      <a:pt x="428" y="111"/>
                    </a:lnTo>
                    <a:lnTo>
                      <a:pt x="436" y="109"/>
                    </a:lnTo>
                    <a:lnTo>
                      <a:pt x="438" y="108"/>
                    </a:lnTo>
                    <a:lnTo>
                      <a:pt x="440" y="108"/>
                    </a:lnTo>
                    <a:lnTo>
                      <a:pt x="441" y="110"/>
                    </a:lnTo>
                    <a:lnTo>
                      <a:pt x="442" y="113"/>
                    </a:lnTo>
                    <a:lnTo>
                      <a:pt x="442" y="113"/>
                    </a:lnTo>
                    <a:lnTo>
                      <a:pt x="441" y="117"/>
                    </a:lnTo>
                    <a:lnTo>
                      <a:pt x="441" y="121"/>
                    </a:lnTo>
                    <a:lnTo>
                      <a:pt x="439" y="127"/>
                    </a:lnTo>
                    <a:lnTo>
                      <a:pt x="438" y="131"/>
                    </a:lnTo>
                    <a:lnTo>
                      <a:pt x="439" y="134"/>
                    </a:lnTo>
                    <a:lnTo>
                      <a:pt x="440" y="137"/>
                    </a:lnTo>
                    <a:lnTo>
                      <a:pt x="442" y="140"/>
                    </a:lnTo>
                    <a:lnTo>
                      <a:pt x="442" y="140"/>
                    </a:lnTo>
                    <a:lnTo>
                      <a:pt x="445" y="144"/>
                    </a:lnTo>
                    <a:lnTo>
                      <a:pt x="446" y="149"/>
                    </a:lnTo>
                    <a:lnTo>
                      <a:pt x="446" y="156"/>
                    </a:lnTo>
                    <a:lnTo>
                      <a:pt x="446" y="160"/>
                    </a:lnTo>
                    <a:lnTo>
                      <a:pt x="448" y="162"/>
                    </a:lnTo>
                    <a:lnTo>
                      <a:pt x="450" y="163"/>
                    </a:lnTo>
                    <a:lnTo>
                      <a:pt x="453" y="163"/>
                    </a:lnTo>
                    <a:lnTo>
                      <a:pt x="453" y="163"/>
                    </a:lnTo>
                    <a:lnTo>
                      <a:pt x="464" y="161"/>
                    </a:lnTo>
                    <a:lnTo>
                      <a:pt x="473" y="158"/>
                    </a:lnTo>
                    <a:lnTo>
                      <a:pt x="476" y="157"/>
                    </a:lnTo>
                    <a:lnTo>
                      <a:pt x="478" y="157"/>
                    </a:lnTo>
                    <a:lnTo>
                      <a:pt x="478" y="158"/>
                    </a:lnTo>
                    <a:lnTo>
                      <a:pt x="476" y="162"/>
                    </a:lnTo>
                    <a:lnTo>
                      <a:pt x="476" y="162"/>
                    </a:lnTo>
                    <a:lnTo>
                      <a:pt x="472" y="165"/>
                    </a:lnTo>
                    <a:lnTo>
                      <a:pt x="469" y="167"/>
                    </a:lnTo>
                    <a:lnTo>
                      <a:pt x="464" y="170"/>
                    </a:lnTo>
                    <a:lnTo>
                      <a:pt x="460" y="171"/>
                    </a:lnTo>
                    <a:lnTo>
                      <a:pt x="459" y="174"/>
                    </a:lnTo>
                    <a:lnTo>
                      <a:pt x="458" y="177"/>
                    </a:lnTo>
                    <a:lnTo>
                      <a:pt x="457" y="181"/>
                    </a:lnTo>
                    <a:lnTo>
                      <a:pt x="457" y="181"/>
                    </a:lnTo>
                    <a:lnTo>
                      <a:pt x="458" y="190"/>
                    </a:lnTo>
                    <a:lnTo>
                      <a:pt x="459" y="194"/>
                    </a:lnTo>
                    <a:lnTo>
                      <a:pt x="460" y="196"/>
                    </a:lnTo>
                    <a:lnTo>
                      <a:pt x="462" y="196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71" y="194"/>
                    </a:lnTo>
                    <a:lnTo>
                      <a:pt x="474" y="194"/>
                    </a:lnTo>
                    <a:lnTo>
                      <a:pt x="476" y="195"/>
                    </a:lnTo>
                    <a:lnTo>
                      <a:pt x="476" y="196"/>
                    </a:lnTo>
                    <a:lnTo>
                      <a:pt x="471" y="200"/>
                    </a:lnTo>
                    <a:lnTo>
                      <a:pt x="471" y="200"/>
                    </a:lnTo>
                    <a:lnTo>
                      <a:pt x="467" y="208"/>
                    </a:lnTo>
                    <a:lnTo>
                      <a:pt x="464" y="214"/>
                    </a:lnTo>
                    <a:lnTo>
                      <a:pt x="463" y="222"/>
                    </a:lnTo>
                    <a:lnTo>
                      <a:pt x="463" y="226"/>
                    </a:lnTo>
                    <a:lnTo>
                      <a:pt x="463" y="226"/>
                    </a:lnTo>
                    <a:lnTo>
                      <a:pt x="464" y="231"/>
                    </a:lnTo>
                    <a:lnTo>
                      <a:pt x="464" y="231"/>
                    </a:lnTo>
                    <a:lnTo>
                      <a:pt x="472" y="229"/>
                    </a:lnTo>
                    <a:lnTo>
                      <a:pt x="478" y="232"/>
                    </a:lnTo>
                    <a:lnTo>
                      <a:pt x="480" y="233"/>
                    </a:lnTo>
                    <a:lnTo>
                      <a:pt x="480" y="235"/>
                    </a:lnTo>
                    <a:lnTo>
                      <a:pt x="480" y="235"/>
                    </a:lnTo>
                    <a:lnTo>
                      <a:pt x="478" y="240"/>
                    </a:lnTo>
                    <a:lnTo>
                      <a:pt x="476" y="248"/>
                    </a:lnTo>
                    <a:lnTo>
                      <a:pt x="476" y="251"/>
                    </a:lnTo>
                    <a:lnTo>
                      <a:pt x="477" y="254"/>
                    </a:lnTo>
                    <a:lnTo>
                      <a:pt x="479" y="257"/>
                    </a:lnTo>
                    <a:lnTo>
                      <a:pt x="482" y="260"/>
                    </a:lnTo>
                    <a:lnTo>
                      <a:pt x="482" y="260"/>
                    </a:lnTo>
                    <a:lnTo>
                      <a:pt x="491" y="262"/>
                    </a:lnTo>
                    <a:lnTo>
                      <a:pt x="498" y="265"/>
                    </a:lnTo>
                    <a:lnTo>
                      <a:pt x="501" y="267"/>
                    </a:lnTo>
                    <a:lnTo>
                      <a:pt x="502" y="270"/>
                    </a:lnTo>
                    <a:lnTo>
                      <a:pt x="503" y="274"/>
                    </a:lnTo>
                    <a:lnTo>
                      <a:pt x="502" y="278"/>
                    </a:lnTo>
                    <a:lnTo>
                      <a:pt x="502" y="278"/>
                    </a:lnTo>
                    <a:lnTo>
                      <a:pt x="501" y="283"/>
                    </a:lnTo>
                    <a:lnTo>
                      <a:pt x="498" y="287"/>
                    </a:lnTo>
                    <a:lnTo>
                      <a:pt x="491" y="294"/>
                    </a:lnTo>
                    <a:lnTo>
                      <a:pt x="487" y="298"/>
                    </a:lnTo>
                    <a:lnTo>
                      <a:pt x="485" y="301"/>
                    </a:lnTo>
                    <a:lnTo>
                      <a:pt x="484" y="306"/>
                    </a:lnTo>
                    <a:lnTo>
                      <a:pt x="485" y="310"/>
                    </a:lnTo>
                    <a:lnTo>
                      <a:pt x="485" y="310"/>
                    </a:lnTo>
                    <a:lnTo>
                      <a:pt x="489" y="319"/>
                    </a:lnTo>
                    <a:lnTo>
                      <a:pt x="491" y="322"/>
                    </a:lnTo>
                    <a:lnTo>
                      <a:pt x="491" y="325"/>
                    </a:lnTo>
                    <a:lnTo>
                      <a:pt x="489" y="327"/>
                    </a:lnTo>
                    <a:lnTo>
                      <a:pt x="488" y="329"/>
                    </a:lnTo>
                    <a:lnTo>
                      <a:pt x="486" y="332"/>
                    </a:lnTo>
                    <a:lnTo>
                      <a:pt x="482" y="332"/>
                    </a:lnTo>
                    <a:lnTo>
                      <a:pt x="482" y="332"/>
                    </a:lnTo>
                    <a:lnTo>
                      <a:pt x="479" y="333"/>
                    </a:lnTo>
                    <a:lnTo>
                      <a:pt x="477" y="334"/>
                    </a:lnTo>
                    <a:lnTo>
                      <a:pt x="473" y="339"/>
                    </a:lnTo>
                    <a:lnTo>
                      <a:pt x="471" y="342"/>
                    </a:lnTo>
                    <a:lnTo>
                      <a:pt x="469" y="346"/>
                    </a:lnTo>
                    <a:lnTo>
                      <a:pt x="466" y="349"/>
                    </a:lnTo>
                    <a:lnTo>
                      <a:pt x="460" y="352"/>
                    </a:lnTo>
                    <a:lnTo>
                      <a:pt x="460" y="352"/>
                    </a:lnTo>
                    <a:lnTo>
                      <a:pt x="455" y="353"/>
                    </a:lnTo>
                    <a:lnTo>
                      <a:pt x="450" y="353"/>
                    </a:lnTo>
                    <a:lnTo>
                      <a:pt x="444" y="351"/>
                    </a:lnTo>
                    <a:lnTo>
                      <a:pt x="440" y="349"/>
                    </a:lnTo>
                    <a:lnTo>
                      <a:pt x="437" y="347"/>
                    </a:lnTo>
                    <a:lnTo>
                      <a:pt x="434" y="347"/>
                    </a:lnTo>
                    <a:lnTo>
                      <a:pt x="431" y="347"/>
                    </a:lnTo>
                    <a:lnTo>
                      <a:pt x="430" y="349"/>
                    </a:lnTo>
                    <a:lnTo>
                      <a:pt x="429" y="353"/>
                    </a:lnTo>
                    <a:lnTo>
                      <a:pt x="429" y="353"/>
                    </a:lnTo>
                    <a:lnTo>
                      <a:pt x="426" y="366"/>
                    </a:lnTo>
                    <a:lnTo>
                      <a:pt x="424" y="370"/>
                    </a:lnTo>
                    <a:lnTo>
                      <a:pt x="422" y="375"/>
                    </a:lnTo>
                    <a:lnTo>
                      <a:pt x="420" y="379"/>
                    </a:lnTo>
                    <a:lnTo>
                      <a:pt x="415" y="382"/>
                    </a:lnTo>
                    <a:lnTo>
                      <a:pt x="411" y="384"/>
                    </a:lnTo>
                    <a:lnTo>
                      <a:pt x="406" y="386"/>
                    </a:lnTo>
                    <a:lnTo>
                      <a:pt x="406" y="386"/>
                    </a:lnTo>
                    <a:lnTo>
                      <a:pt x="400" y="387"/>
                    </a:lnTo>
                    <a:lnTo>
                      <a:pt x="394" y="386"/>
                    </a:lnTo>
                    <a:lnTo>
                      <a:pt x="388" y="384"/>
                    </a:lnTo>
                    <a:lnTo>
                      <a:pt x="383" y="382"/>
                    </a:lnTo>
                    <a:lnTo>
                      <a:pt x="378" y="380"/>
                    </a:lnTo>
                    <a:lnTo>
                      <a:pt x="374" y="380"/>
                    </a:lnTo>
                    <a:lnTo>
                      <a:pt x="371" y="380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9" y="385"/>
                    </a:lnTo>
                    <a:lnTo>
                      <a:pt x="367" y="387"/>
                    </a:lnTo>
                    <a:lnTo>
                      <a:pt x="363" y="390"/>
                    </a:lnTo>
                    <a:lnTo>
                      <a:pt x="355" y="390"/>
                    </a:lnTo>
                    <a:lnTo>
                      <a:pt x="349" y="391"/>
                    </a:lnTo>
                    <a:lnTo>
                      <a:pt x="335" y="390"/>
                    </a:lnTo>
                    <a:lnTo>
                      <a:pt x="329" y="389"/>
                    </a:lnTo>
                    <a:lnTo>
                      <a:pt x="329" y="389"/>
                    </a:lnTo>
                    <a:lnTo>
                      <a:pt x="328" y="391"/>
                    </a:lnTo>
                    <a:lnTo>
                      <a:pt x="327" y="394"/>
                    </a:lnTo>
                    <a:lnTo>
                      <a:pt x="324" y="397"/>
                    </a:lnTo>
                    <a:lnTo>
                      <a:pt x="321" y="400"/>
                    </a:lnTo>
                    <a:lnTo>
                      <a:pt x="315" y="404"/>
                    </a:lnTo>
                    <a:lnTo>
                      <a:pt x="308" y="406"/>
                    </a:lnTo>
                    <a:lnTo>
                      <a:pt x="298" y="407"/>
                    </a:lnTo>
                    <a:lnTo>
                      <a:pt x="298" y="407"/>
                    </a:lnTo>
                    <a:lnTo>
                      <a:pt x="287" y="406"/>
                    </a:lnTo>
                    <a:lnTo>
                      <a:pt x="276" y="404"/>
                    </a:lnTo>
                    <a:lnTo>
                      <a:pt x="254" y="397"/>
                    </a:lnTo>
                    <a:lnTo>
                      <a:pt x="243" y="394"/>
                    </a:lnTo>
                    <a:lnTo>
                      <a:pt x="235" y="393"/>
                    </a:lnTo>
                    <a:lnTo>
                      <a:pt x="231" y="393"/>
                    </a:lnTo>
                    <a:lnTo>
                      <a:pt x="228" y="394"/>
                    </a:lnTo>
                    <a:lnTo>
                      <a:pt x="225" y="395"/>
                    </a:lnTo>
                    <a:lnTo>
                      <a:pt x="223" y="397"/>
                    </a:lnTo>
                    <a:lnTo>
                      <a:pt x="223" y="397"/>
                    </a:lnTo>
                    <a:lnTo>
                      <a:pt x="220" y="403"/>
                    </a:lnTo>
                    <a:lnTo>
                      <a:pt x="219" y="407"/>
                    </a:lnTo>
                    <a:lnTo>
                      <a:pt x="219" y="411"/>
                    </a:lnTo>
                    <a:lnTo>
                      <a:pt x="220" y="414"/>
                    </a:lnTo>
                    <a:lnTo>
                      <a:pt x="220" y="418"/>
                    </a:lnTo>
                    <a:lnTo>
                      <a:pt x="219" y="420"/>
                    </a:lnTo>
                    <a:lnTo>
                      <a:pt x="216" y="422"/>
                    </a:lnTo>
                    <a:lnTo>
                      <a:pt x="211" y="422"/>
                    </a:lnTo>
                    <a:lnTo>
                      <a:pt x="211" y="422"/>
                    </a:lnTo>
                    <a:lnTo>
                      <a:pt x="194" y="422"/>
                    </a:lnTo>
                    <a:lnTo>
                      <a:pt x="173" y="420"/>
                    </a:lnTo>
                    <a:lnTo>
                      <a:pt x="164" y="419"/>
                    </a:lnTo>
                    <a:lnTo>
                      <a:pt x="154" y="415"/>
                    </a:lnTo>
                    <a:lnTo>
                      <a:pt x="148" y="412"/>
                    </a:lnTo>
                    <a:lnTo>
                      <a:pt x="144" y="410"/>
                    </a:lnTo>
                    <a:lnTo>
                      <a:pt x="142" y="408"/>
                    </a:lnTo>
                    <a:lnTo>
                      <a:pt x="142" y="408"/>
                    </a:lnTo>
                    <a:lnTo>
                      <a:pt x="138" y="399"/>
                    </a:lnTo>
                    <a:lnTo>
                      <a:pt x="134" y="391"/>
                    </a:lnTo>
                    <a:lnTo>
                      <a:pt x="130" y="387"/>
                    </a:lnTo>
                    <a:lnTo>
                      <a:pt x="126" y="383"/>
                    </a:lnTo>
                    <a:lnTo>
                      <a:pt x="122" y="379"/>
                    </a:lnTo>
                    <a:lnTo>
                      <a:pt x="114" y="374"/>
                    </a:lnTo>
                    <a:lnTo>
                      <a:pt x="114" y="374"/>
                    </a:lnTo>
                    <a:lnTo>
                      <a:pt x="108" y="369"/>
                    </a:lnTo>
                    <a:lnTo>
                      <a:pt x="101" y="366"/>
                    </a:lnTo>
                    <a:lnTo>
                      <a:pt x="94" y="363"/>
                    </a:lnTo>
                    <a:lnTo>
                      <a:pt x="92" y="362"/>
                    </a:lnTo>
                    <a:lnTo>
                      <a:pt x="92" y="361"/>
                    </a:lnTo>
                    <a:lnTo>
                      <a:pt x="93" y="358"/>
                    </a:lnTo>
                    <a:lnTo>
                      <a:pt x="95" y="354"/>
                    </a:lnTo>
                    <a:lnTo>
                      <a:pt x="95" y="354"/>
                    </a:lnTo>
                    <a:lnTo>
                      <a:pt x="98" y="351"/>
                    </a:lnTo>
                    <a:lnTo>
                      <a:pt x="100" y="347"/>
                    </a:lnTo>
                    <a:lnTo>
                      <a:pt x="101" y="342"/>
                    </a:lnTo>
                    <a:lnTo>
                      <a:pt x="102" y="338"/>
                    </a:lnTo>
                    <a:lnTo>
                      <a:pt x="101" y="334"/>
                    </a:lnTo>
                    <a:lnTo>
                      <a:pt x="100" y="332"/>
                    </a:lnTo>
                    <a:lnTo>
                      <a:pt x="98" y="329"/>
                    </a:lnTo>
                    <a:lnTo>
                      <a:pt x="94" y="327"/>
                    </a:lnTo>
                    <a:lnTo>
                      <a:pt x="94" y="327"/>
                    </a:lnTo>
                    <a:lnTo>
                      <a:pt x="90" y="326"/>
                    </a:lnTo>
                    <a:lnTo>
                      <a:pt x="86" y="324"/>
                    </a:lnTo>
                    <a:lnTo>
                      <a:pt x="82" y="320"/>
                    </a:lnTo>
                    <a:lnTo>
                      <a:pt x="80" y="317"/>
                    </a:lnTo>
                    <a:lnTo>
                      <a:pt x="77" y="314"/>
                    </a:lnTo>
                    <a:lnTo>
                      <a:pt x="73" y="312"/>
                    </a:lnTo>
                    <a:lnTo>
                      <a:pt x="68" y="312"/>
                    </a:lnTo>
                    <a:lnTo>
                      <a:pt x="68" y="312"/>
                    </a:lnTo>
                    <a:lnTo>
                      <a:pt x="57" y="312"/>
                    </a:lnTo>
                    <a:lnTo>
                      <a:pt x="49" y="311"/>
                    </a:lnTo>
                    <a:lnTo>
                      <a:pt x="44" y="310"/>
                    </a:lnTo>
                    <a:lnTo>
                      <a:pt x="40" y="308"/>
                    </a:lnTo>
                    <a:lnTo>
                      <a:pt x="36" y="306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5" y="296"/>
                    </a:lnTo>
                    <a:lnTo>
                      <a:pt x="21" y="293"/>
                    </a:lnTo>
                    <a:lnTo>
                      <a:pt x="16" y="292"/>
                    </a:lnTo>
                    <a:lnTo>
                      <a:pt x="9" y="287"/>
                    </a:lnTo>
                    <a:lnTo>
                      <a:pt x="9" y="287"/>
                    </a:lnTo>
                    <a:lnTo>
                      <a:pt x="2" y="282"/>
                    </a:lnTo>
                    <a:lnTo>
                      <a:pt x="1" y="280"/>
                    </a:lnTo>
                    <a:lnTo>
                      <a:pt x="0" y="278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10" y="266"/>
                    </a:lnTo>
                    <a:lnTo>
                      <a:pt x="12" y="266"/>
                    </a:lnTo>
                    <a:lnTo>
                      <a:pt x="14" y="266"/>
                    </a:lnTo>
                    <a:lnTo>
                      <a:pt x="19" y="269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7" y="280"/>
                    </a:lnTo>
                    <a:lnTo>
                      <a:pt x="31" y="283"/>
                    </a:lnTo>
                    <a:lnTo>
                      <a:pt x="37" y="285"/>
                    </a:lnTo>
                    <a:lnTo>
                      <a:pt x="41" y="287"/>
                    </a:lnTo>
                    <a:lnTo>
                      <a:pt x="47" y="287"/>
                    </a:lnTo>
                    <a:lnTo>
                      <a:pt x="50" y="287"/>
                    </a:lnTo>
                    <a:lnTo>
                      <a:pt x="53" y="286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5" y="282"/>
                    </a:lnTo>
                    <a:lnTo>
                      <a:pt x="55" y="278"/>
                    </a:lnTo>
                    <a:lnTo>
                      <a:pt x="54" y="269"/>
                    </a:lnTo>
                    <a:lnTo>
                      <a:pt x="54" y="262"/>
                    </a:lnTo>
                    <a:lnTo>
                      <a:pt x="55" y="260"/>
                    </a:lnTo>
                    <a:lnTo>
                      <a:pt x="57" y="258"/>
                    </a:lnTo>
                    <a:lnTo>
                      <a:pt x="57" y="258"/>
                    </a:lnTo>
                    <a:lnTo>
                      <a:pt x="71" y="257"/>
                    </a:lnTo>
                    <a:lnTo>
                      <a:pt x="80" y="257"/>
                    </a:lnTo>
                    <a:lnTo>
                      <a:pt x="80" y="257"/>
                    </a:lnTo>
                    <a:lnTo>
                      <a:pt x="80" y="255"/>
                    </a:lnTo>
                    <a:lnTo>
                      <a:pt x="77" y="253"/>
                    </a:lnTo>
                    <a:lnTo>
                      <a:pt x="72" y="249"/>
                    </a:lnTo>
                    <a:lnTo>
                      <a:pt x="68" y="248"/>
                    </a:lnTo>
                    <a:lnTo>
                      <a:pt x="64" y="246"/>
                    </a:lnTo>
                    <a:lnTo>
                      <a:pt x="64" y="246"/>
                    </a:lnTo>
                    <a:lnTo>
                      <a:pt x="58" y="244"/>
                    </a:lnTo>
                    <a:lnTo>
                      <a:pt x="55" y="243"/>
                    </a:lnTo>
                    <a:lnTo>
                      <a:pt x="52" y="241"/>
                    </a:lnTo>
                    <a:lnTo>
                      <a:pt x="51" y="239"/>
                    </a:lnTo>
                    <a:lnTo>
                      <a:pt x="51" y="237"/>
                    </a:lnTo>
                    <a:lnTo>
                      <a:pt x="52" y="235"/>
                    </a:lnTo>
                    <a:lnTo>
                      <a:pt x="54" y="233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60" y="231"/>
                    </a:lnTo>
                    <a:lnTo>
                      <a:pt x="66" y="231"/>
                    </a:lnTo>
                    <a:lnTo>
                      <a:pt x="76" y="231"/>
                    </a:lnTo>
                    <a:lnTo>
                      <a:pt x="85" y="231"/>
                    </a:lnTo>
                    <a:lnTo>
                      <a:pt x="87" y="229"/>
                    </a:lnTo>
                    <a:lnTo>
                      <a:pt x="88" y="227"/>
                    </a:lnTo>
                    <a:lnTo>
                      <a:pt x="88" y="227"/>
                    </a:lnTo>
                    <a:lnTo>
                      <a:pt x="87" y="224"/>
                    </a:lnTo>
                    <a:lnTo>
                      <a:pt x="85" y="221"/>
                    </a:lnTo>
                    <a:lnTo>
                      <a:pt x="81" y="220"/>
                    </a:lnTo>
                    <a:lnTo>
                      <a:pt x="72" y="220"/>
                    </a:lnTo>
                    <a:lnTo>
                      <a:pt x="72" y="220"/>
                    </a:lnTo>
                    <a:lnTo>
                      <a:pt x="68" y="220"/>
                    </a:lnTo>
                    <a:lnTo>
                      <a:pt x="65" y="219"/>
                    </a:lnTo>
                    <a:lnTo>
                      <a:pt x="63" y="217"/>
                    </a:lnTo>
                    <a:lnTo>
                      <a:pt x="62" y="215"/>
                    </a:lnTo>
                    <a:lnTo>
                      <a:pt x="60" y="210"/>
                    </a:lnTo>
                    <a:lnTo>
                      <a:pt x="60" y="203"/>
                    </a:lnTo>
                    <a:lnTo>
                      <a:pt x="60" y="203"/>
                    </a:lnTo>
                    <a:lnTo>
                      <a:pt x="58" y="193"/>
                    </a:lnTo>
                    <a:lnTo>
                      <a:pt x="53" y="182"/>
                    </a:lnTo>
                    <a:lnTo>
                      <a:pt x="50" y="177"/>
                    </a:lnTo>
                    <a:lnTo>
                      <a:pt x="47" y="172"/>
                    </a:lnTo>
                    <a:lnTo>
                      <a:pt x="42" y="169"/>
                    </a:lnTo>
                    <a:lnTo>
                      <a:pt x="37" y="168"/>
                    </a:lnTo>
                    <a:lnTo>
                      <a:pt x="37" y="168"/>
                    </a:lnTo>
                    <a:lnTo>
                      <a:pt x="28" y="168"/>
                    </a:lnTo>
                    <a:lnTo>
                      <a:pt x="22" y="167"/>
                    </a:lnTo>
                    <a:lnTo>
                      <a:pt x="17" y="164"/>
                    </a:lnTo>
                    <a:lnTo>
                      <a:pt x="11" y="158"/>
                    </a:lnTo>
                    <a:lnTo>
                      <a:pt x="11" y="158"/>
                    </a:lnTo>
                    <a:lnTo>
                      <a:pt x="5" y="152"/>
                    </a:lnTo>
                    <a:lnTo>
                      <a:pt x="2" y="149"/>
                    </a:lnTo>
                    <a:lnTo>
                      <a:pt x="2" y="148"/>
                    </a:lnTo>
                    <a:lnTo>
                      <a:pt x="3" y="148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25" y="157"/>
                    </a:lnTo>
                    <a:lnTo>
                      <a:pt x="31" y="160"/>
                    </a:lnTo>
                    <a:lnTo>
                      <a:pt x="39" y="161"/>
                    </a:lnTo>
                    <a:lnTo>
                      <a:pt x="39" y="161"/>
                    </a:lnTo>
                    <a:lnTo>
                      <a:pt x="43" y="161"/>
                    </a:lnTo>
                    <a:lnTo>
                      <a:pt x="47" y="162"/>
                    </a:lnTo>
                    <a:lnTo>
                      <a:pt x="51" y="164"/>
                    </a:lnTo>
                    <a:lnTo>
                      <a:pt x="56" y="167"/>
                    </a:lnTo>
                    <a:lnTo>
                      <a:pt x="60" y="168"/>
                    </a:lnTo>
                    <a:lnTo>
                      <a:pt x="67" y="169"/>
                    </a:lnTo>
                    <a:lnTo>
                      <a:pt x="67" y="169"/>
                    </a:lnTo>
                    <a:lnTo>
                      <a:pt x="81" y="171"/>
                    </a:lnTo>
                    <a:lnTo>
                      <a:pt x="92" y="174"/>
                    </a:lnTo>
                    <a:lnTo>
                      <a:pt x="96" y="174"/>
                    </a:lnTo>
                    <a:lnTo>
                      <a:pt x="99" y="174"/>
                    </a:lnTo>
                    <a:lnTo>
                      <a:pt x="102" y="172"/>
                    </a:lnTo>
                    <a:lnTo>
                      <a:pt x="106" y="171"/>
                    </a:lnTo>
                    <a:lnTo>
                      <a:pt x="106" y="171"/>
                    </a:lnTo>
                    <a:lnTo>
                      <a:pt x="108" y="168"/>
                    </a:lnTo>
                    <a:lnTo>
                      <a:pt x="109" y="165"/>
                    </a:lnTo>
                    <a:lnTo>
                      <a:pt x="109" y="160"/>
                    </a:lnTo>
                    <a:lnTo>
                      <a:pt x="109" y="155"/>
                    </a:lnTo>
                    <a:lnTo>
                      <a:pt x="108" y="153"/>
                    </a:lnTo>
                    <a:lnTo>
                      <a:pt x="108" y="15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3222" y="392"/>
                <a:ext cx="12" cy="14"/>
              </a:xfrm>
              <a:custGeom>
                <a:avLst/>
                <a:gdLst>
                  <a:gd name="T0" fmla="*/ 0 w 12"/>
                  <a:gd name="T1" fmla="*/ 0 h 14"/>
                  <a:gd name="T2" fmla="*/ 0 w 12"/>
                  <a:gd name="T3" fmla="*/ 0 h 14"/>
                  <a:gd name="T4" fmla="*/ 0 w 12"/>
                  <a:gd name="T5" fmla="*/ 0 h 14"/>
                  <a:gd name="T6" fmla="*/ 0 w 12"/>
                  <a:gd name="T7" fmla="*/ 3 h 14"/>
                  <a:gd name="T8" fmla="*/ 1 w 12"/>
                  <a:gd name="T9" fmla="*/ 5 h 14"/>
                  <a:gd name="T10" fmla="*/ 3 w 12"/>
                  <a:gd name="T11" fmla="*/ 9 h 14"/>
                  <a:gd name="T12" fmla="*/ 3 w 12"/>
                  <a:gd name="T13" fmla="*/ 9 h 14"/>
                  <a:gd name="T14" fmla="*/ 7 w 12"/>
                  <a:gd name="T15" fmla="*/ 12 h 14"/>
                  <a:gd name="T16" fmla="*/ 9 w 12"/>
                  <a:gd name="T17" fmla="*/ 14 h 14"/>
                  <a:gd name="T18" fmla="*/ 12 w 12"/>
                  <a:gd name="T19" fmla="*/ 13 h 14"/>
                  <a:gd name="T20" fmla="*/ 12 w 12"/>
                  <a:gd name="T21" fmla="*/ 11 h 14"/>
                  <a:gd name="T22" fmla="*/ 12 w 12"/>
                  <a:gd name="T23" fmla="*/ 11 h 14"/>
                  <a:gd name="T24" fmla="*/ 10 w 12"/>
                  <a:gd name="T25" fmla="*/ 9 h 14"/>
                  <a:gd name="T26" fmla="*/ 9 w 12"/>
                  <a:gd name="T27" fmla="*/ 7 h 14"/>
                  <a:gd name="T28" fmla="*/ 6 w 12"/>
                  <a:gd name="T29" fmla="*/ 4 h 14"/>
                  <a:gd name="T30" fmla="*/ 6 w 12"/>
                  <a:gd name="T31" fmla="*/ 4 h 14"/>
                  <a:gd name="T32" fmla="*/ 2 w 12"/>
                  <a:gd name="T33" fmla="*/ 2 h 14"/>
                  <a:gd name="T34" fmla="*/ 0 w 12"/>
                  <a:gd name="T35" fmla="*/ 0 h 14"/>
                  <a:gd name="T36" fmla="*/ 0 w 12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9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3175" y="483"/>
                <a:ext cx="9" cy="6"/>
              </a:xfrm>
              <a:custGeom>
                <a:avLst/>
                <a:gdLst>
                  <a:gd name="T0" fmla="*/ 0 w 9"/>
                  <a:gd name="T1" fmla="*/ 3 h 6"/>
                  <a:gd name="T2" fmla="*/ 0 w 9"/>
                  <a:gd name="T3" fmla="*/ 3 h 6"/>
                  <a:gd name="T4" fmla="*/ 2 w 9"/>
                  <a:gd name="T5" fmla="*/ 4 h 6"/>
                  <a:gd name="T6" fmla="*/ 4 w 9"/>
                  <a:gd name="T7" fmla="*/ 6 h 6"/>
                  <a:gd name="T8" fmla="*/ 7 w 9"/>
                  <a:gd name="T9" fmla="*/ 6 h 6"/>
                  <a:gd name="T10" fmla="*/ 8 w 9"/>
                  <a:gd name="T11" fmla="*/ 4 h 6"/>
                  <a:gd name="T12" fmla="*/ 8 w 9"/>
                  <a:gd name="T13" fmla="*/ 4 h 6"/>
                  <a:gd name="T14" fmla="*/ 9 w 9"/>
                  <a:gd name="T15" fmla="*/ 2 h 6"/>
                  <a:gd name="T16" fmla="*/ 9 w 9"/>
                  <a:gd name="T17" fmla="*/ 1 h 6"/>
                  <a:gd name="T18" fmla="*/ 7 w 9"/>
                  <a:gd name="T19" fmla="*/ 1 h 6"/>
                  <a:gd name="T20" fmla="*/ 5 w 9"/>
                  <a:gd name="T21" fmla="*/ 0 h 6"/>
                  <a:gd name="T22" fmla="*/ 5 w 9"/>
                  <a:gd name="T23" fmla="*/ 0 h 6"/>
                  <a:gd name="T24" fmla="*/ 3 w 9"/>
                  <a:gd name="T25" fmla="*/ 1 h 6"/>
                  <a:gd name="T26" fmla="*/ 2 w 9"/>
                  <a:gd name="T27" fmla="*/ 2 h 6"/>
                  <a:gd name="T28" fmla="*/ 0 w 9"/>
                  <a:gd name="T29" fmla="*/ 3 h 6"/>
                  <a:gd name="T30" fmla="*/ 0 w 9"/>
                  <a:gd name="T3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3174" y="495"/>
                <a:ext cx="9" cy="4"/>
              </a:xfrm>
              <a:custGeom>
                <a:avLst/>
                <a:gdLst>
                  <a:gd name="T0" fmla="*/ 1 w 9"/>
                  <a:gd name="T1" fmla="*/ 1 h 4"/>
                  <a:gd name="T2" fmla="*/ 1 w 9"/>
                  <a:gd name="T3" fmla="*/ 1 h 4"/>
                  <a:gd name="T4" fmla="*/ 0 w 9"/>
                  <a:gd name="T5" fmla="*/ 3 h 4"/>
                  <a:gd name="T6" fmla="*/ 1 w 9"/>
                  <a:gd name="T7" fmla="*/ 4 h 4"/>
                  <a:gd name="T8" fmla="*/ 4 w 9"/>
                  <a:gd name="T9" fmla="*/ 4 h 4"/>
                  <a:gd name="T10" fmla="*/ 4 w 9"/>
                  <a:gd name="T11" fmla="*/ 4 h 4"/>
                  <a:gd name="T12" fmla="*/ 7 w 9"/>
                  <a:gd name="T13" fmla="*/ 4 h 4"/>
                  <a:gd name="T14" fmla="*/ 8 w 9"/>
                  <a:gd name="T15" fmla="*/ 3 h 4"/>
                  <a:gd name="T16" fmla="*/ 9 w 9"/>
                  <a:gd name="T17" fmla="*/ 2 h 4"/>
                  <a:gd name="T18" fmla="*/ 8 w 9"/>
                  <a:gd name="T19" fmla="*/ 1 h 4"/>
                  <a:gd name="T20" fmla="*/ 8 w 9"/>
                  <a:gd name="T21" fmla="*/ 1 h 4"/>
                  <a:gd name="T22" fmla="*/ 7 w 9"/>
                  <a:gd name="T23" fmla="*/ 0 h 4"/>
                  <a:gd name="T24" fmla="*/ 5 w 9"/>
                  <a:gd name="T25" fmla="*/ 0 h 4"/>
                  <a:gd name="T26" fmla="*/ 1 w 9"/>
                  <a:gd name="T27" fmla="*/ 1 h 4"/>
                  <a:gd name="T28" fmla="*/ 1 w 9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3667" y="50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1 h 3"/>
                  <a:gd name="T14" fmla="*/ 3 w 3"/>
                  <a:gd name="T15" fmla="*/ 1 h 3"/>
                  <a:gd name="T16" fmla="*/ 3 w 3"/>
                  <a:gd name="T17" fmla="*/ 0 h 3"/>
                  <a:gd name="T18" fmla="*/ 1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0"/>
              <p:cNvSpPr>
                <a:spLocks/>
              </p:cNvSpPr>
              <p:nvPr/>
            </p:nvSpPr>
            <p:spPr bwMode="auto">
              <a:xfrm>
                <a:off x="4600" y="22"/>
                <a:ext cx="1161" cy="1679"/>
              </a:xfrm>
              <a:custGeom>
                <a:avLst/>
                <a:gdLst>
                  <a:gd name="T0" fmla="*/ 302 w 1161"/>
                  <a:gd name="T1" fmla="*/ 1507 h 1679"/>
                  <a:gd name="T2" fmla="*/ 242 w 1161"/>
                  <a:gd name="T3" fmla="*/ 1594 h 1679"/>
                  <a:gd name="T4" fmla="*/ 19 w 1161"/>
                  <a:gd name="T5" fmla="*/ 1619 h 1679"/>
                  <a:gd name="T6" fmla="*/ 54 w 1161"/>
                  <a:gd name="T7" fmla="*/ 1517 h 1679"/>
                  <a:gd name="T8" fmla="*/ 61 w 1161"/>
                  <a:gd name="T9" fmla="*/ 1476 h 1679"/>
                  <a:gd name="T10" fmla="*/ 81 w 1161"/>
                  <a:gd name="T11" fmla="*/ 1407 h 1679"/>
                  <a:gd name="T12" fmla="*/ 19 w 1161"/>
                  <a:gd name="T13" fmla="*/ 1418 h 1679"/>
                  <a:gd name="T14" fmla="*/ 11 w 1161"/>
                  <a:gd name="T15" fmla="*/ 1364 h 1679"/>
                  <a:gd name="T16" fmla="*/ 87 w 1161"/>
                  <a:gd name="T17" fmla="*/ 1321 h 1679"/>
                  <a:gd name="T18" fmla="*/ 138 w 1161"/>
                  <a:gd name="T19" fmla="*/ 1307 h 1679"/>
                  <a:gd name="T20" fmla="*/ 82 w 1161"/>
                  <a:gd name="T21" fmla="*/ 1312 h 1679"/>
                  <a:gd name="T22" fmla="*/ 7 w 1161"/>
                  <a:gd name="T23" fmla="*/ 1279 h 1679"/>
                  <a:gd name="T24" fmla="*/ 95 w 1161"/>
                  <a:gd name="T25" fmla="*/ 1226 h 1679"/>
                  <a:gd name="T26" fmla="*/ 69 w 1161"/>
                  <a:gd name="T27" fmla="*/ 1195 h 1679"/>
                  <a:gd name="T28" fmla="*/ 102 w 1161"/>
                  <a:gd name="T29" fmla="*/ 1163 h 1679"/>
                  <a:gd name="T30" fmla="*/ 103 w 1161"/>
                  <a:gd name="T31" fmla="*/ 1157 h 1679"/>
                  <a:gd name="T32" fmla="*/ 175 w 1161"/>
                  <a:gd name="T33" fmla="*/ 1128 h 1679"/>
                  <a:gd name="T34" fmla="*/ 167 w 1161"/>
                  <a:gd name="T35" fmla="*/ 1102 h 1679"/>
                  <a:gd name="T36" fmla="*/ 209 w 1161"/>
                  <a:gd name="T37" fmla="*/ 1098 h 1679"/>
                  <a:gd name="T38" fmla="*/ 228 w 1161"/>
                  <a:gd name="T39" fmla="*/ 1027 h 1679"/>
                  <a:gd name="T40" fmla="*/ 282 w 1161"/>
                  <a:gd name="T41" fmla="*/ 1053 h 1679"/>
                  <a:gd name="T42" fmla="*/ 345 w 1161"/>
                  <a:gd name="T43" fmla="*/ 960 h 1679"/>
                  <a:gd name="T44" fmla="*/ 279 w 1161"/>
                  <a:gd name="T45" fmla="*/ 995 h 1679"/>
                  <a:gd name="T46" fmla="*/ 367 w 1161"/>
                  <a:gd name="T47" fmla="*/ 913 h 1679"/>
                  <a:gd name="T48" fmla="*/ 372 w 1161"/>
                  <a:gd name="T49" fmla="*/ 857 h 1679"/>
                  <a:gd name="T50" fmla="*/ 408 w 1161"/>
                  <a:gd name="T51" fmla="*/ 806 h 1679"/>
                  <a:gd name="T52" fmla="*/ 448 w 1161"/>
                  <a:gd name="T53" fmla="*/ 746 h 1679"/>
                  <a:gd name="T54" fmla="*/ 457 w 1161"/>
                  <a:gd name="T55" fmla="*/ 683 h 1679"/>
                  <a:gd name="T56" fmla="*/ 475 w 1161"/>
                  <a:gd name="T57" fmla="*/ 616 h 1679"/>
                  <a:gd name="T58" fmla="*/ 512 w 1161"/>
                  <a:gd name="T59" fmla="*/ 550 h 1679"/>
                  <a:gd name="T60" fmla="*/ 547 w 1161"/>
                  <a:gd name="T61" fmla="*/ 493 h 1679"/>
                  <a:gd name="T62" fmla="*/ 543 w 1161"/>
                  <a:gd name="T63" fmla="*/ 449 h 1679"/>
                  <a:gd name="T64" fmla="*/ 580 w 1161"/>
                  <a:gd name="T65" fmla="*/ 461 h 1679"/>
                  <a:gd name="T66" fmla="*/ 608 w 1161"/>
                  <a:gd name="T67" fmla="*/ 421 h 1679"/>
                  <a:gd name="T68" fmla="*/ 614 w 1161"/>
                  <a:gd name="T69" fmla="*/ 376 h 1679"/>
                  <a:gd name="T70" fmla="*/ 622 w 1161"/>
                  <a:gd name="T71" fmla="*/ 309 h 1679"/>
                  <a:gd name="T72" fmla="*/ 617 w 1161"/>
                  <a:gd name="T73" fmla="*/ 267 h 1679"/>
                  <a:gd name="T74" fmla="*/ 659 w 1161"/>
                  <a:gd name="T75" fmla="*/ 291 h 1679"/>
                  <a:gd name="T76" fmla="*/ 651 w 1161"/>
                  <a:gd name="T77" fmla="*/ 256 h 1679"/>
                  <a:gd name="T78" fmla="*/ 682 w 1161"/>
                  <a:gd name="T79" fmla="*/ 230 h 1679"/>
                  <a:gd name="T80" fmla="*/ 724 w 1161"/>
                  <a:gd name="T81" fmla="*/ 265 h 1679"/>
                  <a:gd name="T82" fmla="*/ 745 w 1161"/>
                  <a:gd name="T83" fmla="*/ 266 h 1679"/>
                  <a:gd name="T84" fmla="*/ 791 w 1161"/>
                  <a:gd name="T85" fmla="*/ 199 h 1679"/>
                  <a:gd name="T86" fmla="*/ 802 w 1161"/>
                  <a:gd name="T87" fmla="*/ 149 h 1679"/>
                  <a:gd name="T88" fmla="*/ 853 w 1161"/>
                  <a:gd name="T89" fmla="*/ 131 h 1679"/>
                  <a:gd name="T90" fmla="*/ 895 w 1161"/>
                  <a:gd name="T91" fmla="*/ 70 h 1679"/>
                  <a:gd name="T92" fmla="*/ 939 w 1161"/>
                  <a:gd name="T93" fmla="*/ 137 h 1679"/>
                  <a:gd name="T94" fmla="*/ 982 w 1161"/>
                  <a:gd name="T95" fmla="*/ 76 h 1679"/>
                  <a:gd name="T96" fmla="*/ 1001 w 1161"/>
                  <a:gd name="T97" fmla="*/ 10 h 1679"/>
                  <a:gd name="T98" fmla="*/ 1016 w 1161"/>
                  <a:gd name="T99" fmla="*/ 36 h 1679"/>
                  <a:gd name="T100" fmla="*/ 1059 w 1161"/>
                  <a:gd name="T101" fmla="*/ 63 h 1679"/>
                  <a:gd name="T102" fmla="*/ 1119 w 1161"/>
                  <a:gd name="T103" fmla="*/ 41 h 1679"/>
                  <a:gd name="T104" fmla="*/ 1099 w 1161"/>
                  <a:gd name="T105" fmla="*/ 111 h 1679"/>
                  <a:gd name="T106" fmla="*/ 1129 w 1161"/>
                  <a:gd name="T107" fmla="*/ 213 h 1679"/>
                  <a:gd name="T108" fmla="*/ 1010 w 1161"/>
                  <a:gd name="T109" fmla="*/ 145 h 1679"/>
                  <a:gd name="T110" fmla="*/ 952 w 1161"/>
                  <a:gd name="T111" fmla="*/ 323 h 1679"/>
                  <a:gd name="T112" fmla="*/ 779 w 1161"/>
                  <a:gd name="T113" fmla="*/ 276 h 1679"/>
                  <a:gd name="T114" fmla="*/ 749 w 1161"/>
                  <a:gd name="T115" fmla="*/ 381 h 1679"/>
                  <a:gd name="T116" fmla="*/ 647 w 1161"/>
                  <a:gd name="T117" fmla="*/ 450 h 1679"/>
                  <a:gd name="T118" fmla="*/ 573 w 1161"/>
                  <a:gd name="T119" fmla="*/ 604 h 1679"/>
                  <a:gd name="T120" fmla="*/ 497 w 1161"/>
                  <a:gd name="T121" fmla="*/ 912 h 1679"/>
                  <a:gd name="T122" fmla="*/ 410 w 1161"/>
                  <a:gd name="T123" fmla="*/ 1254 h 1679"/>
                  <a:gd name="T124" fmla="*/ 390 w 1161"/>
                  <a:gd name="T125" fmla="*/ 148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1" h="1679">
                    <a:moveTo>
                      <a:pt x="382" y="1575"/>
                    </a:moveTo>
                    <a:lnTo>
                      <a:pt x="382" y="1575"/>
                    </a:lnTo>
                    <a:lnTo>
                      <a:pt x="380" y="1574"/>
                    </a:lnTo>
                    <a:lnTo>
                      <a:pt x="377" y="1571"/>
                    </a:lnTo>
                    <a:lnTo>
                      <a:pt x="377" y="1567"/>
                    </a:lnTo>
                    <a:lnTo>
                      <a:pt x="377" y="1567"/>
                    </a:lnTo>
                    <a:lnTo>
                      <a:pt x="377" y="1563"/>
                    </a:lnTo>
                    <a:lnTo>
                      <a:pt x="376" y="1560"/>
                    </a:lnTo>
                    <a:lnTo>
                      <a:pt x="376" y="1558"/>
                    </a:lnTo>
                    <a:lnTo>
                      <a:pt x="374" y="1557"/>
                    </a:lnTo>
                    <a:lnTo>
                      <a:pt x="369" y="1557"/>
                    </a:lnTo>
                    <a:lnTo>
                      <a:pt x="369" y="1557"/>
                    </a:lnTo>
                    <a:lnTo>
                      <a:pt x="363" y="1556"/>
                    </a:lnTo>
                    <a:lnTo>
                      <a:pt x="360" y="1553"/>
                    </a:lnTo>
                    <a:lnTo>
                      <a:pt x="358" y="1551"/>
                    </a:lnTo>
                    <a:lnTo>
                      <a:pt x="356" y="1549"/>
                    </a:lnTo>
                    <a:lnTo>
                      <a:pt x="353" y="1548"/>
                    </a:lnTo>
                    <a:lnTo>
                      <a:pt x="353" y="1548"/>
                    </a:lnTo>
                    <a:lnTo>
                      <a:pt x="346" y="1543"/>
                    </a:lnTo>
                    <a:lnTo>
                      <a:pt x="340" y="1539"/>
                    </a:lnTo>
                    <a:lnTo>
                      <a:pt x="336" y="1533"/>
                    </a:lnTo>
                    <a:lnTo>
                      <a:pt x="334" y="1529"/>
                    </a:lnTo>
                    <a:lnTo>
                      <a:pt x="333" y="1525"/>
                    </a:lnTo>
                    <a:lnTo>
                      <a:pt x="333" y="1525"/>
                    </a:lnTo>
                    <a:lnTo>
                      <a:pt x="331" y="1496"/>
                    </a:lnTo>
                    <a:lnTo>
                      <a:pt x="329" y="1481"/>
                    </a:lnTo>
                    <a:lnTo>
                      <a:pt x="328" y="1477"/>
                    </a:lnTo>
                    <a:lnTo>
                      <a:pt x="327" y="1475"/>
                    </a:lnTo>
                    <a:lnTo>
                      <a:pt x="327" y="1475"/>
                    </a:lnTo>
                    <a:lnTo>
                      <a:pt x="323" y="1475"/>
                    </a:lnTo>
                    <a:lnTo>
                      <a:pt x="322" y="1477"/>
                    </a:lnTo>
                    <a:lnTo>
                      <a:pt x="319" y="1478"/>
                    </a:lnTo>
                    <a:lnTo>
                      <a:pt x="318" y="1481"/>
                    </a:lnTo>
                    <a:lnTo>
                      <a:pt x="317" y="1484"/>
                    </a:lnTo>
                    <a:lnTo>
                      <a:pt x="316" y="1494"/>
                    </a:lnTo>
                    <a:lnTo>
                      <a:pt x="316" y="1494"/>
                    </a:lnTo>
                    <a:lnTo>
                      <a:pt x="316" y="1499"/>
                    </a:lnTo>
                    <a:lnTo>
                      <a:pt x="315" y="1503"/>
                    </a:lnTo>
                    <a:lnTo>
                      <a:pt x="314" y="1506"/>
                    </a:lnTo>
                    <a:lnTo>
                      <a:pt x="312" y="1507"/>
                    </a:lnTo>
                    <a:lnTo>
                      <a:pt x="308" y="1507"/>
                    </a:lnTo>
                    <a:lnTo>
                      <a:pt x="302" y="1507"/>
                    </a:lnTo>
                    <a:lnTo>
                      <a:pt x="302" y="1507"/>
                    </a:lnTo>
                    <a:lnTo>
                      <a:pt x="300" y="1508"/>
                    </a:lnTo>
                    <a:lnTo>
                      <a:pt x="299" y="1510"/>
                    </a:lnTo>
                    <a:lnTo>
                      <a:pt x="299" y="1512"/>
                    </a:lnTo>
                    <a:lnTo>
                      <a:pt x="300" y="1515"/>
                    </a:lnTo>
                    <a:lnTo>
                      <a:pt x="301" y="1519"/>
                    </a:lnTo>
                    <a:lnTo>
                      <a:pt x="303" y="1522"/>
                    </a:lnTo>
                    <a:lnTo>
                      <a:pt x="307" y="1525"/>
                    </a:lnTo>
                    <a:lnTo>
                      <a:pt x="311" y="1526"/>
                    </a:lnTo>
                    <a:lnTo>
                      <a:pt x="311" y="1526"/>
                    </a:lnTo>
                    <a:lnTo>
                      <a:pt x="316" y="1529"/>
                    </a:lnTo>
                    <a:lnTo>
                      <a:pt x="318" y="1531"/>
                    </a:lnTo>
                    <a:lnTo>
                      <a:pt x="319" y="1533"/>
                    </a:lnTo>
                    <a:lnTo>
                      <a:pt x="319" y="1534"/>
                    </a:lnTo>
                    <a:lnTo>
                      <a:pt x="318" y="1536"/>
                    </a:lnTo>
                    <a:lnTo>
                      <a:pt x="314" y="1542"/>
                    </a:lnTo>
                    <a:lnTo>
                      <a:pt x="314" y="1542"/>
                    </a:lnTo>
                    <a:lnTo>
                      <a:pt x="305" y="1552"/>
                    </a:lnTo>
                    <a:lnTo>
                      <a:pt x="295" y="1564"/>
                    </a:lnTo>
                    <a:lnTo>
                      <a:pt x="289" y="1568"/>
                    </a:lnTo>
                    <a:lnTo>
                      <a:pt x="284" y="1572"/>
                    </a:lnTo>
                    <a:lnTo>
                      <a:pt x="280" y="1574"/>
                    </a:lnTo>
                    <a:lnTo>
                      <a:pt x="279" y="1574"/>
                    </a:lnTo>
                    <a:lnTo>
                      <a:pt x="276" y="1572"/>
                    </a:lnTo>
                    <a:lnTo>
                      <a:pt x="276" y="1572"/>
                    </a:lnTo>
                    <a:lnTo>
                      <a:pt x="271" y="1566"/>
                    </a:lnTo>
                    <a:lnTo>
                      <a:pt x="267" y="1561"/>
                    </a:lnTo>
                    <a:lnTo>
                      <a:pt x="265" y="1561"/>
                    </a:lnTo>
                    <a:lnTo>
                      <a:pt x="262" y="1561"/>
                    </a:lnTo>
                    <a:lnTo>
                      <a:pt x="261" y="1562"/>
                    </a:lnTo>
                    <a:lnTo>
                      <a:pt x="261" y="1565"/>
                    </a:lnTo>
                    <a:lnTo>
                      <a:pt x="261" y="1565"/>
                    </a:lnTo>
                    <a:lnTo>
                      <a:pt x="260" y="1572"/>
                    </a:lnTo>
                    <a:lnTo>
                      <a:pt x="259" y="1578"/>
                    </a:lnTo>
                    <a:lnTo>
                      <a:pt x="256" y="1580"/>
                    </a:lnTo>
                    <a:lnTo>
                      <a:pt x="251" y="1582"/>
                    </a:lnTo>
                    <a:lnTo>
                      <a:pt x="251" y="1582"/>
                    </a:lnTo>
                    <a:lnTo>
                      <a:pt x="245" y="1583"/>
                    </a:lnTo>
                    <a:lnTo>
                      <a:pt x="242" y="1585"/>
                    </a:lnTo>
                    <a:lnTo>
                      <a:pt x="241" y="1589"/>
                    </a:lnTo>
                    <a:lnTo>
                      <a:pt x="242" y="1594"/>
                    </a:lnTo>
                    <a:lnTo>
                      <a:pt x="242" y="1594"/>
                    </a:lnTo>
                    <a:lnTo>
                      <a:pt x="242" y="1597"/>
                    </a:lnTo>
                    <a:lnTo>
                      <a:pt x="240" y="1600"/>
                    </a:lnTo>
                    <a:lnTo>
                      <a:pt x="232" y="1610"/>
                    </a:lnTo>
                    <a:lnTo>
                      <a:pt x="219" y="1624"/>
                    </a:lnTo>
                    <a:lnTo>
                      <a:pt x="204" y="1641"/>
                    </a:lnTo>
                    <a:lnTo>
                      <a:pt x="204" y="1641"/>
                    </a:lnTo>
                    <a:lnTo>
                      <a:pt x="196" y="1650"/>
                    </a:lnTo>
                    <a:lnTo>
                      <a:pt x="187" y="1657"/>
                    </a:lnTo>
                    <a:lnTo>
                      <a:pt x="177" y="1665"/>
                    </a:lnTo>
                    <a:lnTo>
                      <a:pt x="168" y="1670"/>
                    </a:lnTo>
                    <a:lnTo>
                      <a:pt x="157" y="1675"/>
                    </a:lnTo>
                    <a:lnTo>
                      <a:pt x="145" y="1677"/>
                    </a:lnTo>
                    <a:lnTo>
                      <a:pt x="133" y="1679"/>
                    </a:lnTo>
                    <a:lnTo>
                      <a:pt x="121" y="1678"/>
                    </a:lnTo>
                    <a:lnTo>
                      <a:pt x="121" y="1678"/>
                    </a:lnTo>
                    <a:lnTo>
                      <a:pt x="99" y="1677"/>
                    </a:lnTo>
                    <a:lnTo>
                      <a:pt x="87" y="1675"/>
                    </a:lnTo>
                    <a:lnTo>
                      <a:pt x="85" y="1674"/>
                    </a:lnTo>
                    <a:lnTo>
                      <a:pt x="83" y="1672"/>
                    </a:lnTo>
                    <a:lnTo>
                      <a:pt x="84" y="1670"/>
                    </a:lnTo>
                    <a:lnTo>
                      <a:pt x="85" y="1668"/>
                    </a:lnTo>
                    <a:lnTo>
                      <a:pt x="85" y="1668"/>
                    </a:lnTo>
                    <a:lnTo>
                      <a:pt x="88" y="1664"/>
                    </a:lnTo>
                    <a:lnTo>
                      <a:pt x="90" y="1660"/>
                    </a:lnTo>
                    <a:lnTo>
                      <a:pt x="91" y="1658"/>
                    </a:lnTo>
                    <a:lnTo>
                      <a:pt x="90" y="1656"/>
                    </a:lnTo>
                    <a:lnTo>
                      <a:pt x="88" y="1655"/>
                    </a:lnTo>
                    <a:lnTo>
                      <a:pt x="86" y="1654"/>
                    </a:lnTo>
                    <a:lnTo>
                      <a:pt x="86" y="1654"/>
                    </a:lnTo>
                    <a:lnTo>
                      <a:pt x="77" y="1653"/>
                    </a:lnTo>
                    <a:lnTo>
                      <a:pt x="69" y="1651"/>
                    </a:lnTo>
                    <a:lnTo>
                      <a:pt x="60" y="1648"/>
                    </a:lnTo>
                    <a:lnTo>
                      <a:pt x="57" y="1646"/>
                    </a:lnTo>
                    <a:lnTo>
                      <a:pt x="53" y="1641"/>
                    </a:lnTo>
                    <a:lnTo>
                      <a:pt x="53" y="1641"/>
                    </a:lnTo>
                    <a:lnTo>
                      <a:pt x="44" y="1631"/>
                    </a:lnTo>
                    <a:lnTo>
                      <a:pt x="40" y="1627"/>
                    </a:lnTo>
                    <a:lnTo>
                      <a:pt x="32" y="1626"/>
                    </a:lnTo>
                    <a:lnTo>
                      <a:pt x="32" y="1626"/>
                    </a:lnTo>
                    <a:lnTo>
                      <a:pt x="27" y="1624"/>
                    </a:lnTo>
                    <a:lnTo>
                      <a:pt x="23" y="1622"/>
                    </a:lnTo>
                    <a:lnTo>
                      <a:pt x="19" y="1619"/>
                    </a:lnTo>
                    <a:lnTo>
                      <a:pt x="16" y="1614"/>
                    </a:lnTo>
                    <a:lnTo>
                      <a:pt x="14" y="1609"/>
                    </a:lnTo>
                    <a:lnTo>
                      <a:pt x="12" y="1603"/>
                    </a:lnTo>
                    <a:lnTo>
                      <a:pt x="11" y="1596"/>
                    </a:lnTo>
                    <a:lnTo>
                      <a:pt x="11" y="1590"/>
                    </a:lnTo>
                    <a:lnTo>
                      <a:pt x="11" y="1590"/>
                    </a:lnTo>
                    <a:lnTo>
                      <a:pt x="12" y="1579"/>
                    </a:lnTo>
                    <a:lnTo>
                      <a:pt x="13" y="1575"/>
                    </a:lnTo>
                    <a:lnTo>
                      <a:pt x="15" y="1571"/>
                    </a:lnTo>
                    <a:lnTo>
                      <a:pt x="17" y="1570"/>
                    </a:lnTo>
                    <a:lnTo>
                      <a:pt x="21" y="1569"/>
                    </a:lnTo>
                    <a:lnTo>
                      <a:pt x="24" y="1571"/>
                    </a:lnTo>
                    <a:lnTo>
                      <a:pt x="28" y="1575"/>
                    </a:lnTo>
                    <a:lnTo>
                      <a:pt x="28" y="1575"/>
                    </a:lnTo>
                    <a:lnTo>
                      <a:pt x="32" y="1578"/>
                    </a:lnTo>
                    <a:lnTo>
                      <a:pt x="37" y="1580"/>
                    </a:lnTo>
                    <a:lnTo>
                      <a:pt x="44" y="1583"/>
                    </a:lnTo>
                    <a:lnTo>
                      <a:pt x="48" y="1583"/>
                    </a:lnTo>
                    <a:lnTo>
                      <a:pt x="51" y="1583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0" y="1560"/>
                    </a:lnTo>
                    <a:lnTo>
                      <a:pt x="50" y="1558"/>
                    </a:lnTo>
                    <a:lnTo>
                      <a:pt x="50" y="1557"/>
                    </a:lnTo>
                    <a:lnTo>
                      <a:pt x="52" y="1554"/>
                    </a:lnTo>
                    <a:lnTo>
                      <a:pt x="52" y="1554"/>
                    </a:lnTo>
                    <a:lnTo>
                      <a:pt x="55" y="1550"/>
                    </a:lnTo>
                    <a:lnTo>
                      <a:pt x="58" y="1547"/>
                    </a:lnTo>
                    <a:lnTo>
                      <a:pt x="59" y="1541"/>
                    </a:lnTo>
                    <a:lnTo>
                      <a:pt x="59" y="1536"/>
                    </a:lnTo>
                    <a:lnTo>
                      <a:pt x="59" y="1536"/>
                    </a:lnTo>
                    <a:lnTo>
                      <a:pt x="58" y="1533"/>
                    </a:lnTo>
                    <a:lnTo>
                      <a:pt x="57" y="1531"/>
                    </a:lnTo>
                    <a:lnTo>
                      <a:pt x="54" y="1528"/>
                    </a:lnTo>
                    <a:lnTo>
                      <a:pt x="51" y="1525"/>
                    </a:lnTo>
                    <a:lnTo>
                      <a:pt x="50" y="1524"/>
                    </a:lnTo>
                    <a:lnTo>
                      <a:pt x="50" y="1522"/>
                    </a:lnTo>
                    <a:lnTo>
                      <a:pt x="50" y="1522"/>
                    </a:lnTo>
                    <a:lnTo>
                      <a:pt x="50" y="1520"/>
                    </a:lnTo>
                    <a:lnTo>
                      <a:pt x="51" y="1519"/>
                    </a:lnTo>
                    <a:lnTo>
                      <a:pt x="54" y="1517"/>
                    </a:lnTo>
                    <a:lnTo>
                      <a:pt x="58" y="1517"/>
                    </a:lnTo>
                    <a:lnTo>
                      <a:pt x="59" y="1515"/>
                    </a:lnTo>
                    <a:lnTo>
                      <a:pt x="60" y="1513"/>
                    </a:lnTo>
                    <a:lnTo>
                      <a:pt x="60" y="1513"/>
                    </a:lnTo>
                    <a:lnTo>
                      <a:pt x="61" y="1511"/>
                    </a:lnTo>
                    <a:lnTo>
                      <a:pt x="64" y="1510"/>
                    </a:lnTo>
                    <a:lnTo>
                      <a:pt x="68" y="1510"/>
                    </a:lnTo>
                    <a:lnTo>
                      <a:pt x="73" y="1510"/>
                    </a:lnTo>
                    <a:lnTo>
                      <a:pt x="72" y="1500"/>
                    </a:lnTo>
                    <a:lnTo>
                      <a:pt x="72" y="1500"/>
                    </a:lnTo>
                    <a:lnTo>
                      <a:pt x="71" y="1499"/>
                    </a:lnTo>
                    <a:lnTo>
                      <a:pt x="68" y="1497"/>
                    </a:lnTo>
                    <a:lnTo>
                      <a:pt x="65" y="1496"/>
                    </a:lnTo>
                    <a:lnTo>
                      <a:pt x="62" y="1496"/>
                    </a:lnTo>
                    <a:lnTo>
                      <a:pt x="61" y="1498"/>
                    </a:lnTo>
                    <a:lnTo>
                      <a:pt x="61" y="1498"/>
                    </a:lnTo>
                    <a:lnTo>
                      <a:pt x="58" y="1503"/>
                    </a:lnTo>
                    <a:lnTo>
                      <a:pt x="56" y="1505"/>
                    </a:lnTo>
                    <a:lnTo>
                      <a:pt x="54" y="1506"/>
                    </a:lnTo>
                    <a:lnTo>
                      <a:pt x="51" y="1507"/>
                    </a:lnTo>
                    <a:lnTo>
                      <a:pt x="51" y="1507"/>
                    </a:lnTo>
                    <a:lnTo>
                      <a:pt x="46" y="1508"/>
                    </a:lnTo>
                    <a:lnTo>
                      <a:pt x="44" y="1510"/>
                    </a:lnTo>
                    <a:lnTo>
                      <a:pt x="41" y="1512"/>
                    </a:lnTo>
                    <a:lnTo>
                      <a:pt x="38" y="1513"/>
                    </a:lnTo>
                    <a:lnTo>
                      <a:pt x="38" y="1513"/>
                    </a:lnTo>
                    <a:lnTo>
                      <a:pt x="33" y="1514"/>
                    </a:lnTo>
                    <a:lnTo>
                      <a:pt x="27" y="1514"/>
                    </a:lnTo>
                    <a:lnTo>
                      <a:pt x="25" y="1513"/>
                    </a:lnTo>
                    <a:lnTo>
                      <a:pt x="23" y="1512"/>
                    </a:lnTo>
                    <a:lnTo>
                      <a:pt x="21" y="1509"/>
                    </a:lnTo>
                    <a:lnTo>
                      <a:pt x="21" y="1504"/>
                    </a:lnTo>
                    <a:lnTo>
                      <a:pt x="21" y="1504"/>
                    </a:lnTo>
                    <a:lnTo>
                      <a:pt x="22" y="1498"/>
                    </a:lnTo>
                    <a:lnTo>
                      <a:pt x="24" y="1494"/>
                    </a:lnTo>
                    <a:lnTo>
                      <a:pt x="28" y="1491"/>
                    </a:lnTo>
                    <a:lnTo>
                      <a:pt x="32" y="1488"/>
                    </a:lnTo>
                    <a:lnTo>
                      <a:pt x="42" y="1484"/>
                    </a:lnTo>
                    <a:lnTo>
                      <a:pt x="52" y="1481"/>
                    </a:lnTo>
                    <a:lnTo>
                      <a:pt x="52" y="1481"/>
                    </a:lnTo>
                    <a:lnTo>
                      <a:pt x="58" y="1478"/>
                    </a:lnTo>
                    <a:lnTo>
                      <a:pt x="61" y="1476"/>
                    </a:lnTo>
                    <a:lnTo>
                      <a:pt x="64" y="1474"/>
                    </a:lnTo>
                    <a:lnTo>
                      <a:pt x="64" y="1470"/>
                    </a:lnTo>
                    <a:lnTo>
                      <a:pt x="64" y="1470"/>
                    </a:lnTo>
                    <a:lnTo>
                      <a:pt x="62" y="1469"/>
                    </a:lnTo>
                    <a:lnTo>
                      <a:pt x="59" y="1468"/>
                    </a:lnTo>
                    <a:lnTo>
                      <a:pt x="51" y="1467"/>
                    </a:lnTo>
                    <a:lnTo>
                      <a:pt x="42" y="1466"/>
                    </a:lnTo>
                    <a:lnTo>
                      <a:pt x="39" y="1465"/>
                    </a:lnTo>
                    <a:lnTo>
                      <a:pt x="38" y="1464"/>
                    </a:lnTo>
                    <a:lnTo>
                      <a:pt x="38" y="1464"/>
                    </a:lnTo>
                    <a:lnTo>
                      <a:pt x="39" y="1462"/>
                    </a:lnTo>
                    <a:lnTo>
                      <a:pt x="41" y="1460"/>
                    </a:lnTo>
                    <a:lnTo>
                      <a:pt x="45" y="1456"/>
                    </a:lnTo>
                    <a:lnTo>
                      <a:pt x="51" y="1452"/>
                    </a:lnTo>
                    <a:lnTo>
                      <a:pt x="52" y="1450"/>
                    </a:lnTo>
                    <a:lnTo>
                      <a:pt x="52" y="1448"/>
                    </a:lnTo>
                    <a:lnTo>
                      <a:pt x="52" y="1448"/>
                    </a:lnTo>
                    <a:lnTo>
                      <a:pt x="48" y="1442"/>
                    </a:lnTo>
                    <a:lnTo>
                      <a:pt x="50" y="1440"/>
                    </a:lnTo>
                    <a:lnTo>
                      <a:pt x="54" y="1439"/>
                    </a:lnTo>
                    <a:lnTo>
                      <a:pt x="54" y="1439"/>
                    </a:lnTo>
                    <a:lnTo>
                      <a:pt x="58" y="1438"/>
                    </a:lnTo>
                    <a:lnTo>
                      <a:pt x="61" y="1438"/>
                    </a:lnTo>
                    <a:lnTo>
                      <a:pt x="64" y="1437"/>
                    </a:lnTo>
                    <a:lnTo>
                      <a:pt x="65" y="1434"/>
                    </a:lnTo>
                    <a:lnTo>
                      <a:pt x="65" y="1434"/>
                    </a:lnTo>
                    <a:lnTo>
                      <a:pt x="65" y="1429"/>
                    </a:lnTo>
                    <a:lnTo>
                      <a:pt x="64" y="1426"/>
                    </a:lnTo>
                    <a:lnTo>
                      <a:pt x="65" y="1423"/>
                    </a:lnTo>
                    <a:lnTo>
                      <a:pt x="66" y="1421"/>
                    </a:lnTo>
                    <a:lnTo>
                      <a:pt x="66" y="1421"/>
                    </a:lnTo>
                    <a:lnTo>
                      <a:pt x="69" y="1419"/>
                    </a:lnTo>
                    <a:lnTo>
                      <a:pt x="71" y="1419"/>
                    </a:lnTo>
                    <a:lnTo>
                      <a:pt x="73" y="1418"/>
                    </a:lnTo>
                    <a:lnTo>
                      <a:pt x="73" y="1413"/>
                    </a:lnTo>
                    <a:lnTo>
                      <a:pt x="73" y="1413"/>
                    </a:lnTo>
                    <a:lnTo>
                      <a:pt x="73" y="1406"/>
                    </a:lnTo>
                    <a:lnTo>
                      <a:pt x="74" y="1404"/>
                    </a:lnTo>
                    <a:lnTo>
                      <a:pt x="77" y="1404"/>
                    </a:lnTo>
                    <a:lnTo>
                      <a:pt x="77" y="1404"/>
                    </a:lnTo>
                    <a:lnTo>
                      <a:pt x="80" y="1405"/>
                    </a:lnTo>
                    <a:lnTo>
                      <a:pt x="81" y="1407"/>
                    </a:lnTo>
                    <a:lnTo>
                      <a:pt x="83" y="1412"/>
                    </a:lnTo>
                    <a:lnTo>
                      <a:pt x="84" y="1420"/>
                    </a:lnTo>
                    <a:lnTo>
                      <a:pt x="90" y="1419"/>
                    </a:lnTo>
                    <a:lnTo>
                      <a:pt x="90" y="1419"/>
                    </a:lnTo>
                    <a:lnTo>
                      <a:pt x="93" y="1410"/>
                    </a:lnTo>
                    <a:lnTo>
                      <a:pt x="96" y="1405"/>
                    </a:lnTo>
                    <a:lnTo>
                      <a:pt x="97" y="1402"/>
                    </a:lnTo>
                    <a:lnTo>
                      <a:pt x="99" y="1399"/>
                    </a:lnTo>
                    <a:lnTo>
                      <a:pt x="99" y="1399"/>
                    </a:lnTo>
                    <a:lnTo>
                      <a:pt x="109" y="1394"/>
                    </a:lnTo>
                    <a:lnTo>
                      <a:pt x="109" y="1384"/>
                    </a:lnTo>
                    <a:lnTo>
                      <a:pt x="109" y="1384"/>
                    </a:lnTo>
                    <a:lnTo>
                      <a:pt x="101" y="1383"/>
                    </a:lnTo>
                    <a:lnTo>
                      <a:pt x="95" y="1384"/>
                    </a:lnTo>
                    <a:lnTo>
                      <a:pt x="90" y="1385"/>
                    </a:lnTo>
                    <a:lnTo>
                      <a:pt x="87" y="1388"/>
                    </a:lnTo>
                    <a:lnTo>
                      <a:pt x="87" y="1388"/>
                    </a:lnTo>
                    <a:lnTo>
                      <a:pt x="80" y="1391"/>
                    </a:lnTo>
                    <a:lnTo>
                      <a:pt x="70" y="1395"/>
                    </a:lnTo>
                    <a:lnTo>
                      <a:pt x="59" y="1399"/>
                    </a:lnTo>
                    <a:lnTo>
                      <a:pt x="55" y="1402"/>
                    </a:lnTo>
                    <a:lnTo>
                      <a:pt x="52" y="1405"/>
                    </a:lnTo>
                    <a:lnTo>
                      <a:pt x="52" y="1405"/>
                    </a:lnTo>
                    <a:lnTo>
                      <a:pt x="47" y="1410"/>
                    </a:lnTo>
                    <a:lnTo>
                      <a:pt x="43" y="1411"/>
                    </a:lnTo>
                    <a:lnTo>
                      <a:pt x="41" y="1412"/>
                    </a:lnTo>
                    <a:lnTo>
                      <a:pt x="41" y="1415"/>
                    </a:lnTo>
                    <a:lnTo>
                      <a:pt x="41" y="1415"/>
                    </a:lnTo>
                    <a:lnTo>
                      <a:pt x="40" y="1420"/>
                    </a:lnTo>
                    <a:lnTo>
                      <a:pt x="38" y="1422"/>
                    </a:lnTo>
                    <a:lnTo>
                      <a:pt x="34" y="1423"/>
                    </a:lnTo>
                    <a:lnTo>
                      <a:pt x="31" y="1423"/>
                    </a:lnTo>
                    <a:lnTo>
                      <a:pt x="31" y="1423"/>
                    </a:lnTo>
                    <a:lnTo>
                      <a:pt x="30" y="1423"/>
                    </a:lnTo>
                    <a:lnTo>
                      <a:pt x="29" y="1422"/>
                    </a:lnTo>
                    <a:lnTo>
                      <a:pt x="28" y="1419"/>
                    </a:lnTo>
                    <a:lnTo>
                      <a:pt x="27" y="1417"/>
                    </a:lnTo>
                    <a:lnTo>
                      <a:pt x="26" y="1415"/>
                    </a:lnTo>
                    <a:lnTo>
                      <a:pt x="25" y="1415"/>
                    </a:lnTo>
                    <a:lnTo>
                      <a:pt x="25" y="1415"/>
                    </a:lnTo>
                    <a:lnTo>
                      <a:pt x="22" y="1417"/>
                    </a:lnTo>
                    <a:lnTo>
                      <a:pt x="19" y="1418"/>
                    </a:lnTo>
                    <a:lnTo>
                      <a:pt x="17" y="1420"/>
                    </a:lnTo>
                    <a:lnTo>
                      <a:pt x="13" y="1420"/>
                    </a:lnTo>
                    <a:lnTo>
                      <a:pt x="13" y="1420"/>
                    </a:lnTo>
                    <a:lnTo>
                      <a:pt x="9" y="1419"/>
                    </a:lnTo>
                    <a:lnTo>
                      <a:pt x="4" y="1418"/>
                    </a:lnTo>
                    <a:lnTo>
                      <a:pt x="3" y="1417"/>
                    </a:lnTo>
                    <a:lnTo>
                      <a:pt x="2" y="1415"/>
                    </a:lnTo>
                    <a:lnTo>
                      <a:pt x="2" y="1414"/>
                    </a:lnTo>
                    <a:lnTo>
                      <a:pt x="3" y="1412"/>
                    </a:lnTo>
                    <a:lnTo>
                      <a:pt x="3" y="1412"/>
                    </a:lnTo>
                    <a:lnTo>
                      <a:pt x="5" y="1407"/>
                    </a:lnTo>
                    <a:lnTo>
                      <a:pt x="9" y="1402"/>
                    </a:lnTo>
                    <a:lnTo>
                      <a:pt x="11" y="1399"/>
                    </a:lnTo>
                    <a:lnTo>
                      <a:pt x="14" y="1397"/>
                    </a:lnTo>
                    <a:lnTo>
                      <a:pt x="17" y="1395"/>
                    </a:lnTo>
                    <a:lnTo>
                      <a:pt x="23" y="1394"/>
                    </a:lnTo>
                    <a:lnTo>
                      <a:pt x="23" y="1394"/>
                    </a:lnTo>
                    <a:lnTo>
                      <a:pt x="30" y="1393"/>
                    </a:lnTo>
                    <a:lnTo>
                      <a:pt x="34" y="1392"/>
                    </a:lnTo>
                    <a:lnTo>
                      <a:pt x="38" y="1391"/>
                    </a:lnTo>
                    <a:lnTo>
                      <a:pt x="38" y="1391"/>
                    </a:lnTo>
                    <a:lnTo>
                      <a:pt x="38" y="1380"/>
                    </a:lnTo>
                    <a:lnTo>
                      <a:pt x="37" y="1374"/>
                    </a:lnTo>
                    <a:lnTo>
                      <a:pt x="37" y="1371"/>
                    </a:lnTo>
                    <a:lnTo>
                      <a:pt x="36" y="1370"/>
                    </a:lnTo>
                    <a:lnTo>
                      <a:pt x="36" y="1370"/>
                    </a:lnTo>
                    <a:lnTo>
                      <a:pt x="34" y="1369"/>
                    </a:lnTo>
                    <a:lnTo>
                      <a:pt x="33" y="1368"/>
                    </a:lnTo>
                    <a:lnTo>
                      <a:pt x="32" y="1364"/>
                    </a:lnTo>
                    <a:lnTo>
                      <a:pt x="32" y="1364"/>
                    </a:lnTo>
                    <a:lnTo>
                      <a:pt x="31" y="1363"/>
                    </a:lnTo>
                    <a:lnTo>
                      <a:pt x="29" y="1361"/>
                    </a:lnTo>
                    <a:lnTo>
                      <a:pt x="26" y="1361"/>
                    </a:lnTo>
                    <a:lnTo>
                      <a:pt x="24" y="1362"/>
                    </a:lnTo>
                    <a:lnTo>
                      <a:pt x="23" y="1363"/>
                    </a:lnTo>
                    <a:lnTo>
                      <a:pt x="23" y="1363"/>
                    </a:lnTo>
                    <a:lnTo>
                      <a:pt x="18" y="1369"/>
                    </a:lnTo>
                    <a:lnTo>
                      <a:pt x="16" y="1370"/>
                    </a:lnTo>
                    <a:lnTo>
                      <a:pt x="15" y="1370"/>
                    </a:lnTo>
                    <a:lnTo>
                      <a:pt x="14" y="1369"/>
                    </a:lnTo>
                    <a:lnTo>
                      <a:pt x="14" y="1369"/>
                    </a:lnTo>
                    <a:lnTo>
                      <a:pt x="11" y="1364"/>
                    </a:lnTo>
                    <a:lnTo>
                      <a:pt x="9" y="1362"/>
                    </a:lnTo>
                    <a:lnTo>
                      <a:pt x="7" y="1360"/>
                    </a:lnTo>
                    <a:lnTo>
                      <a:pt x="7" y="1360"/>
                    </a:lnTo>
                    <a:lnTo>
                      <a:pt x="5" y="1359"/>
                    </a:lnTo>
                    <a:lnTo>
                      <a:pt x="4" y="1356"/>
                    </a:lnTo>
                    <a:lnTo>
                      <a:pt x="4" y="1353"/>
                    </a:lnTo>
                    <a:lnTo>
                      <a:pt x="7" y="1349"/>
                    </a:lnTo>
                    <a:lnTo>
                      <a:pt x="16" y="1349"/>
                    </a:lnTo>
                    <a:lnTo>
                      <a:pt x="16" y="1341"/>
                    </a:lnTo>
                    <a:lnTo>
                      <a:pt x="10" y="1341"/>
                    </a:lnTo>
                    <a:lnTo>
                      <a:pt x="10" y="1341"/>
                    </a:lnTo>
                    <a:lnTo>
                      <a:pt x="7" y="1333"/>
                    </a:lnTo>
                    <a:lnTo>
                      <a:pt x="7" y="1327"/>
                    </a:lnTo>
                    <a:lnTo>
                      <a:pt x="7" y="1325"/>
                    </a:lnTo>
                    <a:lnTo>
                      <a:pt x="8" y="1324"/>
                    </a:lnTo>
                    <a:lnTo>
                      <a:pt x="8" y="1324"/>
                    </a:lnTo>
                    <a:lnTo>
                      <a:pt x="13" y="1323"/>
                    </a:lnTo>
                    <a:lnTo>
                      <a:pt x="18" y="1323"/>
                    </a:lnTo>
                    <a:lnTo>
                      <a:pt x="23" y="1322"/>
                    </a:lnTo>
                    <a:lnTo>
                      <a:pt x="25" y="1321"/>
                    </a:lnTo>
                    <a:lnTo>
                      <a:pt x="26" y="1320"/>
                    </a:lnTo>
                    <a:lnTo>
                      <a:pt x="26" y="1320"/>
                    </a:lnTo>
                    <a:lnTo>
                      <a:pt x="27" y="1318"/>
                    </a:lnTo>
                    <a:lnTo>
                      <a:pt x="28" y="1317"/>
                    </a:lnTo>
                    <a:lnTo>
                      <a:pt x="32" y="1314"/>
                    </a:lnTo>
                    <a:lnTo>
                      <a:pt x="39" y="1314"/>
                    </a:lnTo>
                    <a:lnTo>
                      <a:pt x="44" y="1316"/>
                    </a:lnTo>
                    <a:lnTo>
                      <a:pt x="44" y="1316"/>
                    </a:lnTo>
                    <a:lnTo>
                      <a:pt x="52" y="1320"/>
                    </a:lnTo>
                    <a:lnTo>
                      <a:pt x="54" y="1320"/>
                    </a:lnTo>
                    <a:lnTo>
                      <a:pt x="57" y="1319"/>
                    </a:lnTo>
                    <a:lnTo>
                      <a:pt x="57" y="1319"/>
                    </a:lnTo>
                    <a:lnTo>
                      <a:pt x="61" y="1317"/>
                    </a:lnTo>
                    <a:lnTo>
                      <a:pt x="66" y="1317"/>
                    </a:lnTo>
                    <a:lnTo>
                      <a:pt x="70" y="1318"/>
                    </a:lnTo>
                    <a:lnTo>
                      <a:pt x="74" y="1320"/>
                    </a:lnTo>
                    <a:lnTo>
                      <a:pt x="74" y="1320"/>
                    </a:lnTo>
                    <a:lnTo>
                      <a:pt x="79" y="1322"/>
                    </a:lnTo>
                    <a:lnTo>
                      <a:pt x="82" y="1323"/>
                    </a:lnTo>
                    <a:lnTo>
                      <a:pt x="84" y="1322"/>
                    </a:lnTo>
                    <a:lnTo>
                      <a:pt x="87" y="1321"/>
                    </a:lnTo>
                    <a:lnTo>
                      <a:pt x="87" y="1321"/>
                    </a:lnTo>
                    <a:lnTo>
                      <a:pt x="93" y="1320"/>
                    </a:lnTo>
                    <a:lnTo>
                      <a:pt x="100" y="1320"/>
                    </a:lnTo>
                    <a:lnTo>
                      <a:pt x="102" y="1321"/>
                    </a:lnTo>
                    <a:lnTo>
                      <a:pt x="105" y="1322"/>
                    </a:lnTo>
                    <a:lnTo>
                      <a:pt x="107" y="1323"/>
                    </a:lnTo>
                    <a:lnTo>
                      <a:pt x="108" y="1325"/>
                    </a:lnTo>
                    <a:lnTo>
                      <a:pt x="108" y="1325"/>
                    </a:lnTo>
                    <a:lnTo>
                      <a:pt x="108" y="1335"/>
                    </a:lnTo>
                    <a:lnTo>
                      <a:pt x="109" y="1337"/>
                    </a:lnTo>
                    <a:lnTo>
                      <a:pt x="110" y="1338"/>
                    </a:lnTo>
                    <a:lnTo>
                      <a:pt x="111" y="1338"/>
                    </a:lnTo>
                    <a:lnTo>
                      <a:pt x="111" y="1338"/>
                    </a:lnTo>
                    <a:lnTo>
                      <a:pt x="113" y="1338"/>
                    </a:lnTo>
                    <a:lnTo>
                      <a:pt x="114" y="1340"/>
                    </a:lnTo>
                    <a:lnTo>
                      <a:pt x="117" y="1343"/>
                    </a:lnTo>
                    <a:lnTo>
                      <a:pt x="118" y="1345"/>
                    </a:lnTo>
                    <a:lnTo>
                      <a:pt x="119" y="1341"/>
                    </a:lnTo>
                    <a:lnTo>
                      <a:pt x="119" y="1341"/>
                    </a:lnTo>
                    <a:lnTo>
                      <a:pt x="119" y="1336"/>
                    </a:lnTo>
                    <a:lnTo>
                      <a:pt x="117" y="1334"/>
                    </a:lnTo>
                    <a:lnTo>
                      <a:pt x="116" y="1332"/>
                    </a:lnTo>
                    <a:lnTo>
                      <a:pt x="115" y="1329"/>
                    </a:lnTo>
                    <a:lnTo>
                      <a:pt x="115" y="1329"/>
                    </a:lnTo>
                    <a:lnTo>
                      <a:pt x="116" y="1327"/>
                    </a:lnTo>
                    <a:lnTo>
                      <a:pt x="117" y="1327"/>
                    </a:lnTo>
                    <a:lnTo>
                      <a:pt x="123" y="1326"/>
                    </a:lnTo>
                    <a:lnTo>
                      <a:pt x="126" y="1326"/>
                    </a:lnTo>
                    <a:lnTo>
                      <a:pt x="127" y="1326"/>
                    </a:lnTo>
                    <a:lnTo>
                      <a:pt x="126" y="1325"/>
                    </a:lnTo>
                    <a:lnTo>
                      <a:pt x="126" y="1325"/>
                    </a:lnTo>
                    <a:lnTo>
                      <a:pt x="119" y="1323"/>
                    </a:lnTo>
                    <a:lnTo>
                      <a:pt x="119" y="1321"/>
                    </a:lnTo>
                    <a:lnTo>
                      <a:pt x="122" y="1319"/>
                    </a:lnTo>
                    <a:lnTo>
                      <a:pt x="122" y="1319"/>
                    </a:lnTo>
                    <a:lnTo>
                      <a:pt x="124" y="1318"/>
                    </a:lnTo>
                    <a:lnTo>
                      <a:pt x="126" y="1317"/>
                    </a:lnTo>
                    <a:lnTo>
                      <a:pt x="130" y="1316"/>
                    </a:lnTo>
                    <a:lnTo>
                      <a:pt x="134" y="1314"/>
                    </a:lnTo>
                    <a:lnTo>
                      <a:pt x="136" y="1313"/>
                    </a:lnTo>
                    <a:lnTo>
                      <a:pt x="137" y="1312"/>
                    </a:lnTo>
                    <a:lnTo>
                      <a:pt x="137" y="1312"/>
                    </a:lnTo>
                    <a:lnTo>
                      <a:pt x="138" y="1307"/>
                    </a:lnTo>
                    <a:lnTo>
                      <a:pt x="140" y="1300"/>
                    </a:lnTo>
                    <a:lnTo>
                      <a:pt x="140" y="1298"/>
                    </a:lnTo>
                    <a:lnTo>
                      <a:pt x="140" y="1295"/>
                    </a:lnTo>
                    <a:lnTo>
                      <a:pt x="139" y="1293"/>
                    </a:lnTo>
                    <a:lnTo>
                      <a:pt x="137" y="1292"/>
                    </a:lnTo>
                    <a:lnTo>
                      <a:pt x="137" y="1292"/>
                    </a:lnTo>
                    <a:lnTo>
                      <a:pt x="134" y="1291"/>
                    </a:lnTo>
                    <a:lnTo>
                      <a:pt x="132" y="1292"/>
                    </a:lnTo>
                    <a:lnTo>
                      <a:pt x="131" y="1293"/>
                    </a:lnTo>
                    <a:lnTo>
                      <a:pt x="130" y="1294"/>
                    </a:lnTo>
                    <a:lnTo>
                      <a:pt x="129" y="1299"/>
                    </a:lnTo>
                    <a:lnTo>
                      <a:pt x="129" y="1305"/>
                    </a:lnTo>
                    <a:lnTo>
                      <a:pt x="129" y="1305"/>
                    </a:lnTo>
                    <a:lnTo>
                      <a:pt x="128" y="1308"/>
                    </a:lnTo>
                    <a:lnTo>
                      <a:pt x="126" y="1310"/>
                    </a:lnTo>
                    <a:lnTo>
                      <a:pt x="123" y="1311"/>
                    </a:lnTo>
                    <a:lnTo>
                      <a:pt x="116" y="1310"/>
                    </a:lnTo>
                    <a:lnTo>
                      <a:pt x="116" y="1310"/>
                    </a:lnTo>
                    <a:lnTo>
                      <a:pt x="100" y="1310"/>
                    </a:lnTo>
                    <a:lnTo>
                      <a:pt x="95" y="1308"/>
                    </a:lnTo>
                    <a:lnTo>
                      <a:pt x="93" y="1307"/>
                    </a:lnTo>
                    <a:lnTo>
                      <a:pt x="93" y="1306"/>
                    </a:lnTo>
                    <a:lnTo>
                      <a:pt x="93" y="1306"/>
                    </a:lnTo>
                    <a:lnTo>
                      <a:pt x="94" y="1303"/>
                    </a:lnTo>
                    <a:lnTo>
                      <a:pt x="96" y="1300"/>
                    </a:lnTo>
                    <a:lnTo>
                      <a:pt x="97" y="1297"/>
                    </a:lnTo>
                    <a:lnTo>
                      <a:pt x="97" y="1296"/>
                    </a:lnTo>
                    <a:lnTo>
                      <a:pt x="96" y="1294"/>
                    </a:lnTo>
                    <a:lnTo>
                      <a:pt x="96" y="1294"/>
                    </a:lnTo>
                    <a:lnTo>
                      <a:pt x="94" y="1293"/>
                    </a:lnTo>
                    <a:lnTo>
                      <a:pt x="91" y="1292"/>
                    </a:lnTo>
                    <a:lnTo>
                      <a:pt x="87" y="1292"/>
                    </a:lnTo>
                    <a:lnTo>
                      <a:pt x="85" y="1293"/>
                    </a:lnTo>
                    <a:lnTo>
                      <a:pt x="84" y="1295"/>
                    </a:lnTo>
                    <a:lnTo>
                      <a:pt x="83" y="1297"/>
                    </a:lnTo>
                    <a:lnTo>
                      <a:pt x="83" y="1299"/>
                    </a:lnTo>
                    <a:lnTo>
                      <a:pt x="83" y="1299"/>
                    </a:lnTo>
                    <a:lnTo>
                      <a:pt x="85" y="1309"/>
                    </a:lnTo>
                    <a:lnTo>
                      <a:pt x="84" y="1312"/>
                    </a:lnTo>
                    <a:lnTo>
                      <a:pt x="83" y="1312"/>
                    </a:lnTo>
                    <a:lnTo>
                      <a:pt x="82" y="1312"/>
                    </a:lnTo>
                    <a:lnTo>
                      <a:pt x="82" y="1312"/>
                    </a:lnTo>
                    <a:lnTo>
                      <a:pt x="64" y="1310"/>
                    </a:lnTo>
                    <a:lnTo>
                      <a:pt x="50" y="1309"/>
                    </a:lnTo>
                    <a:lnTo>
                      <a:pt x="37" y="1309"/>
                    </a:lnTo>
                    <a:lnTo>
                      <a:pt x="37" y="1309"/>
                    </a:lnTo>
                    <a:lnTo>
                      <a:pt x="26" y="1311"/>
                    </a:lnTo>
                    <a:lnTo>
                      <a:pt x="18" y="1312"/>
                    </a:lnTo>
                    <a:lnTo>
                      <a:pt x="16" y="1313"/>
                    </a:lnTo>
                    <a:lnTo>
                      <a:pt x="14" y="1312"/>
                    </a:lnTo>
                    <a:lnTo>
                      <a:pt x="13" y="1311"/>
                    </a:lnTo>
                    <a:lnTo>
                      <a:pt x="12" y="1309"/>
                    </a:lnTo>
                    <a:lnTo>
                      <a:pt x="12" y="1309"/>
                    </a:lnTo>
                    <a:lnTo>
                      <a:pt x="9" y="1302"/>
                    </a:lnTo>
                    <a:lnTo>
                      <a:pt x="5" y="1295"/>
                    </a:lnTo>
                    <a:lnTo>
                      <a:pt x="4" y="1293"/>
                    </a:lnTo>
                    <a:lnTo>
                      <a:pt x="4" y="1291"/>
                    </a:lnTo>
                    <a:lnTo>
                      <a:pt x="5" y="1290"/>
                    </a:lnTo>
                    <a:lnTo>
                      <a:pt x="9" y="1289"/>
                    </a:lnTo>
                    <a:lnTo>
                      <a:pt x="9" y="1289"/>
                    </a:lnTo>
                    <a:lnTo>
                      <a:pt x="21" y="1289"/>
                    </a:lnTo>
                    <a:lnTo>
                      <a:pt x="24" y="1288"/>
                    </a:lnTo>
                    <a:lnTo>
                      <a:pt x="25" y="1286"/>
                    </a:lnTo>
                    <a:lnTo>
                      <a:pt x="25" y="1284"/>
                    </a:lnTo>
                    <a:lnTo>
                      <a:pt x="25" y="1284"/>
                    </a:lnTo>
                    <a:lnTo>
                      <a:pt x="25" y="1283"/>
                    </a:lnTo>
                    <a:lnTo>
                      <a:pt x="26" y="1281"/>
                    </a:lnTo>
                    <a:lnTo>
                      <a:pt x="28" y="1280"/>
                    </a:lnTo>
                    <a:lnTo>
                      <a:pt x="30" y="1278"/>
                    </a:lnTo>
                    <a:lnTo>
                      <a:pt x="31" y="1277"/>
                    </a:lnTo>
                    <a:lnTo>
                      <a:pt x="31" y="1276"/>
                    </a:lnTo>
                    <a:lnTo>
                      <a:pt x="31" y="1276"/>
                    </a:lnTo>
                    <a:lnTo>
                      <a:pt x="29" y="1275"/>
                    </a:lnTo>
                    <a:lnTo>
                      <a:pt x="26" y="1274"/>
                    </a:lnTo>
                    <a:lnTo>
                      <a:pt x="22" y="1274"/>
                    </a:lnTo>
                    <a:lnTo>
                      <a:pt x="18" y="1276"/>
                    </a:lnTo>
                    <a:lnTo>
                      <a:pt x="18" y="1276"/>
                    </a:lnTo>
                    <a:lnTo>
                      <a:pt x="15" y="1279"/>
                    </a:lnTo>
                    <a:lnTo>
                      <a:pt x="12" y="1282"/>
                    </a:lnTo>
                    <a:lnTo>
                      <a:pt x="11" y="1282"/>
                    </a:lnTo>
                    <a:lnTo>
                      <a:pt x="9" y="1282"/>
                    </a:lnTo>
                    <a:lnTo>
                      <a:pt x="8" y="1281"/>
                    </a:lnTo>
                    <a:lnTo>
                      <a:pt x="7" y="1279"/>
                    </a:lnTo>
                    <a:lnTo>
                      <a:pt x="7" y="1279"/>
                    </a:lnTo>
                    <a:lnTo>
                      <a:pt x="5" y="1276"/>
                    </a:lnTo>
                    <a:lnTo>
                      <a:pt x="5" y="1272"/>
                    </a:lnTo>
                    <a:lnTo>
                      <a:pt x="7" y="1271"/>
                    </a:lnTo>
                    <a:lnTo>
                      <a:pt x="8" y="1270"/>
                    </a:lnTo>
                    <a:lnTo>
                      <a:pt x="13" y="1270"/>
                    </a:lnTo>
                    <a:lnTo>
                      <a:pt x="13" y="1270"/>
                    </a:lnTo>
                    <a:lnTo>
                      <a:pt x="18" y="1269"/>
                    </a:lnTo>
                    <a:lnTo>
                      <a:pt x="23" y="1267"/>
                    </a:lnTo>
                    <a:lnTo>
                      <a:pt x="24" y="1266"/>
                    </a:lnTo>
                    <a:lnTo>
                      <a:pt x="24" y="1265"/>
                    </a:lnTo>
                    <a:lnTo>
                      <a:pt x="22" y="1263"/>
                    </a:lnTo>
                    <a:lnTo>
                      <a:pt x="19" y="1261"/>
                    </a:lnTo>
                    <a:lnTo>
                      <a:pt x="19" y="1261"/>
                    </a:lnTo>
                    <a:lnTo>
                      <a:pt x="7" y="1253"/>
                    </a:lnTo>
                    <a:lnTo>
                      <a:pt x="2" y="1250"/>
                    </a:lnTo>
                    <a:lnTo>
                      <a:pt x="0" y="1249"/>
                    </a:lnTo>
                    <a:lnTo>
                      <a:pt x="0" y="1248"/>
                    </a:lnTo>
                    <a:lnTo>
                      <a:pt x="0" y="1248"/>
                    </a:lnTo>
                    <a:lnTo>
                      <a:pt x="1" y="1243"/>
                    </a:lnTo>
                    <a:lnTo>
                      <a:pt x="4" y="1239"/>
                    </a:lnTo>
                    <a:lnTo>
                      <a:pt x="9" y="1236"/>
                    </a:lnTo>
                    <a:lnTo>
                      <a:pt x="15" y="1232"/>
                    </a:lnTo>
                    <a:lnTo>
                      <a:pt x="15" y="1232"/>
                    </a:lnTo>
                    <a:lnTo>
                      <a:pt x="21" y="1228"/>
                    </a:lnTo>
                    <a:lnTo>
                      <a:pt x="25" y="1224"/>
                    </a:lnTo>
                    <a:lnTo>
                      <a:pt x="28" y="1223"/>
                    </a:lnTo>
                    <a:lnTo>
                      <a:pt x="32" y="1222"/>
                    </a:lnTo>
                    <a:lnTo>
                      <a:pt x="37" y="1223"/>
                    </a:lnTo>
                    <a:lnTo>
                      <a:pt x="43" y="1224"/>
                    </a:lnTo>
                    <a:lnTo>
                      <a:pt x="43" y="1224"/>
                    </a:lnTo>
                    <a:lnTo>
                      <a:pt x="59" y="1229"/>
                    </a:lnTo>
                    <a:lnTo>
                      <a:pt x="76" y="1235"/>
                    </a:lnTo>
                    <a:lnTo>
                      <a:pt x="91" y="1238"/>
                    </a:lnTo>
                    <a:lnTo>
                      <a:pt x="98" y="1238"/>
                    </a:lnTo>
                    <a:lnTo>
                      <a:pt x="101" y="1238"/>
                    </a:lnTo>
                    <a:lnTo>
                      <a:pt x="101" y="1238"/>
                    </a:lnTo>
                    <a:lnTo>
                      <a:pt x="103" y="1237"/>
                    </a:lnTo>
                    <a:lnTo>
                      <a:pt x="103" y="1235"/>
                    </a:lnTo>
                    <a:lnTo>
                      <a:pt x="103" y="1233"/>
                    </a:lnTo>
                    <a:lnTo>
                      <a:pt x="101" y="1231"/>
                    </a:lnTo>
                    <a:lnTo>
                      <a:pt x="99" y="1228"/>
                    </a:lnTo>
                    <a:lnTo>
                      <a:pt x="95" y="1226"/>
                    </a:lnTo>
                    <a:lnTo>
                      <a:pt x="90" y="1225"/>
                    </a:lnTo>
                    <a:lnTo>
                      <a:pt x="85" y="1224"/>
                    </a:lnTo>
                    <a:lnTo>
                      <a:pt x="85" y="1224"/>
                    </a:lnTo>
                    <a:lnTo>
                      <a:pt x="72" y="1223"/>
                    </a:lnTo>
                    <a:lnTo>
                      <a:pt x="58" y="1220"/>
                    </a:lnTo>
                    <a:lnTo>
                      <a:pt x="44" y="1217"/>
                    </a:lnTo>
                    <a:lnTo>
                      <a:pt x="39" y="1216"/>
                    </a:lnTo>
                    <a:lnTo>
                      <a:pt x="33" y="1216"/>
                    </a:lnTo>
                    <a:lnTo>
                      <a:pt x="33" y="1216"/>
                    </a:lnTo>
                    <a:lnTo>
                      <a:pt x="25" y="1216"/>
                    </a:lnTo>
                    <a:lnTo>
                      <a:pt x="18" y="1214"/>
                    </a:lnTo>
                    <a:lnTo>
                      <a:pt x="16" y="1213"/>
                    </a:lnTo>
                    <a:lnTo>
                      <a:pt x="15" y="1212"/>
                    </a:lnTo>
                    <a:lnTo>
                      <a:pt x="15" y="1211"/>
                    </a:lnTo>
                    <a:lnTo>
                      <a:pt x="16" y="1209"/>
                    </a:lnTo>
                    <a:lnTo>
                      <a:pt x="16" y="1209"/>
                    </a:lnTo>
                    <a:lnTo>
                      <a:pt x="18" y="1208"/>
                    </a:lnTo>
                    <a:lnTo>
                      <a:pt x="22" y="1206"/>
                    </a:lnTo>
                    <a:lnTo>
                      <a:pt x="27" y="1205"/>
                    </a:lnTo>
                    <a:lnTo>
                      <a:pt x="31" y="1204"/>
                    </a:lnTo>
                    <a:lnTo>
                      <a:pt x="33" y="1203"/>
                    </a:lnTo>
                    <a:lnTo>
                      <a:pt x="33" y="1200"/>
                    </a:lnTo>
                    <a:lnTo>
                      <a:pt x="33" y="1200"/>
                    </a:lnTo>
                    <a:lnTo>
                      <a:pt x="33" y="1197"/>
                    </a:lnTo>
                    <a:lnTo>
                      <a:pt x="34" y="1193"/>
                    </a:lnTo>
                    <a:lnTo>
                      <a:pt x="34" y="1192"/>
                    </a:lnTo>
                    <a:lnTo>
                      <a:pt x="37" y="1190"/>
                    </a:lnTo>
                    <a:lnTo>
                      <a:pt x="38" y="1190"/>
                    </a:lnTo>
                    <a:lnTo>
                      <a:pt x="41" y="1189"/>
                    </a:lnTo>
                    <a:lnTo>
                      <a:pt x="41" y="1189"/>
                    </a:lnTo>
                    <a:lnTo>
                      <a:pt x="46" y="1190"/>
                    </a:lnTo>
                    <a:lnTo>
                      <a:pt x="51" y="1190"/>
                    </a:lnTo>
                    <a:lnTo>
                      <a:pt x="54" y="1191"/>
                    </a:lnTo>
                    <a:lnTo>
                      <a:pt x="54" y="1195"/>
                    </a:lnTo>
                    <a:lnTo>
                      <a:pt x="54" y="1195"/>
                    </a:lnTo>
                    <a:lnTo>
                      <a:pt x="55" y="1198"/>
                    </a:lnTo>
                    <a:lnTo>
                      <a:pt x="56" y="1202"/>
                    </a:lnTo>
                    <a:lnTo>
                      <a:pt x="58" y="1203"/>
                    </a:lnTo>
                    <a:lnTo>
                      <a:pt x="61" y="1202"/>
                    </a:lnTo>
                    <a:lnTo>
                      <a:pt x="61" y="1202"/>
                    </a:lnTo>
                    <a:lnTo>
                      <a:pt x="66" y="1199"/>
                    </a:lnTo>
                    <a:lnTo>
                      <a:pt x="69" y="1195"/>
                    </a:lnTo>
                    <a:lnTo>
                      <a:pt x="70" y="1191"/>
                    </a:lnTo>
                    <a:lnTo>
                      <a:pt x="69" y="1188"/>
                    </a:lnTo>
                    <a:lnTo>
                      <a:pt x="68" y="1184"/>
                    </a:lnTo>
                    <a:lnTo>
                      <a:pt x="68" y="1184"/>
                    </a:lnTo>
                    <a:lnTo>
                      <a:pt x="67" y="1181"/>
                    </a:lnTo>
                    <a:lnTo>
                      <a:pt x="68" y="1178"/>
                    </a:lnTo>
                    <a:lnTo>
                      <a:pt x="69" y="1174"/>
                    </a:lnTo>
                    <a:lnTo>
                      <a:pt x="71" y="1170"/>
                    </a:lnTo>
                    <a:lnTo>
                      <a:pt x="73" y="1167"/>
                    </a:lnTo>
                    <a:lnTo>
                      <a:pt x="75" y="1165"/>
                    </a:lnTo>
                    <a:lnTo>
                      <a:pt x="77" y="1165"/>
                    </a:lnTo>
                    <a:lnTo>
                      <a:pt x="80" y="1165"/>
                    </a:lnTo>
                    <a:lnTo>
                      <a:pt x="80" y="1165"/>
                    </a:lnTo>
                    <a:lnTo>
                      <a:pt x="81" y="1166"/>
                    </a:lnTo>
                    <a:lnTo>
                      <a:pt x="82" y="1168"/>
                    </a:lnTo>
                    <a:lnTo>
                      <a:pt x="80" y="1173"/>
                    </a:lnTo>
                    <a:lnTo>
                      <a:pt x="79" y="1178"/>
                    </a:lnTo>
                    <a:lnTo>
                      <a:pt x="80" y="1181"/>
                    </a:lnTo>
                    <a:lnTo>
                      <a:pt x="81" y="1184"/>
                    </a:lnTo>
                    <a:lnTo>
                      <a:pt x="81" y="1184"/>
                    </a:lnTo>
                    <a:lnTo>
                      <a:pt x="84" y="1191"/>
                    </a:lnTo>
                    <a:lnTo>
                      <a:pt x="86" y="1195"/>
                    </a:lnTo>
                    <a:lnTo>
                      <a:pt x="88" y="1198"/>
                    </a:lnTo>
                    <a:lnTo>
                      <a:pt x="89" y="1198"/>
                    </a:lnTo>
                    <a:lnTo>
                      <a:pt x="91" y="1198"/>
                    </a:lnTo>
                    <a:lnTo>
                      <a:pt x="91" y="1198"/>
                    </a:lnTo>
                    <a:lnTo>
                      <a:pt x="94" y="1198"/>
                    </a:lnTo>
                    <a:lnTo>
                      <a:pt x="95" y="1197"/>
                    </a:lnTo>
                    <a:lnTo>
                      <a:pt x="95" y="1196"/>
                    </a:lnTo>
                    <a:lnTo>
                      <a:pt x="95" y="1194"/>
                    </a:lnTo>
                    <a:lnTo>
                      <a:pt x="93" y="1189"/>
                    </a:lnTo>
                    <a:lnTo>
                      <a:pt x="90" y="1182"/>
                    </a:lnTo>
                    <a:lnTo>
                      <a:pt x="90" y="1182"/>
                    </a:lnTo>
                    <a:lnTo>
                      <a:pt x="89" y="1179"/>
                    </a:lnTo>
                    <a:lnTo>
                      <a:pt x="89" y="1176"/>
                    </a:lnTo>
                    <a:lnTo>
                      <a:pt x="90" y="1173"/>
                    </a:lnTo>
                    <a:lnTo>
                      <a:pt x="91" y="1169"/>
                    </a:lnTo>
                    <a:lnTo>
                      <a:pt x="96" y="1165"/>
                    </a:lnTo>
                    <a:lnTo>
                      <a:pt x="98" y="1164"/>
                    </a:lnTo>
                    <a:lnTo>
                      <a:pt x="100" y="1163"/>
                    </a:lnTo>
                    <a:lnTo>
                      <a:pt x="100" y="1163"/>
                    </a:lnTo>
                    <a:lnTo>
                      <a:pt x="102" y="1163"/>
                    </a:lnTo>
                    <a:lnTo>
                      <a:pt x="104" y="1164"/>
                    </a:lnTo>
                    <a:lnTo>
                      <a:pt x="107" y="1167"/>
                    </a:lnTo>
                    <a:lnTo>
                      <a:pt x="109" y="1174"/>
                    </a:lnTo>
                    <a:lnTo>
                      <a:pt x="110" y="1181"/>
                    </a:lnTo>
                    <a:lnTo>
                      <a:pt x="110" y="1181"/>
                    </a:lnTo>
                    <a:lnTo>
                      <a:pt x="111" y="1191"/>
                    </a:lnTo>
                    <a:lnTo>
                      <a:pt x="113" y="1197"/>
                    </a:lnTo>
                    <a:lnTo>
                      <a:pt x="116" y="1203"/>
                    </a:lnTo>
                    <a:lnTo>
                      <a:pt x="118" y="1204"/>
                    </a:lnTo>
                    <a:lnTo>
                      <a:pt x="121" y="1204"/>
                    </a:lnTo>
                    <a:lnTo>
                      <a:pt x="121" y="1204"/>
                    </a:lnTo>
                    <a:lnTo>
                      <a:pt x="123" y="1204"/>
                    </a:lnTo>
                    <a:lnTo>
                      <a:pt x="123" y="1202"/>
                    </a:lnTo>
                    <a:lnTo>
                      <a:pt x="122" y="1197"/>
                    </a:lnTo>
                    <a:lnTo>
                      <a:pt x="119" y="1191"/>
                    </a:lnTo>
                    <a:lnTo>
                      <a:pt x="117" y="1185"/>
                    </a:lnTo>
                    <a:lnTo>
                      <a:pt x="117" y="1185"/>
                    </a:lnTo>
                    <a:lnTo>
                      <a:pt x="118" y="1182"/>
                    </a:lnTo>
                    <a:lnTo>
                      <a:pt x="121" y="1181"/>
                    </a:lnTo>
                    <a:lnTo>
                      <a:pt x="133" y="1179"/>
                    </a:lnTo>
                    <a:lnTo>
                      <a:pt x="133" y="1179"/>
                    </a:lnTo>
                    <a:lnTo>
                      <a:pt x="140" y="1176"/>
                    </a:lnTo>
                    <a:lnTo>
                      <a:pt x="142" y="1174"/>
                    </a:lnTo>
                    <a:lnTo>
                      <a:pt x="143" y="1173"/>
                    </a:lnTo>
                    <a:lnTo>
                      <a:pt x="144" y="1170"/>
                    </a:lnTo>
                    <a:lnTo>
                      <a:pt x="143" y="1168"/>
                    </a:lnTo>
                    <a:lnTo>
                      <a:pt x="141" y="1167"/>
                    </a:lnTo>
                    <a:lnTo>
                      <a:pt x="138" y="1166"/>
                    </a:lnTo>
                    <a:lnTo>
                      <a:pt x="138" y="1166"/>
                    </a:lnTo>
                    <a:lnTo>
                      <a:pt x="133" y="1166"/>
                    </a:lnTo>
                    <a:lnTo>
                      <a:pt x="130" y="1167"/>
                    </a:lnTo>
                    <a:lnTo>
                      <a:pt x="124" y="1170"/>
                    </a:lnTo>
                    <a:lnTo>
                      <a:pt x="119" y="1174"/>
                    </a:lnTo>
                    <a:lnTo>
                      <a:pt x="117" y="1174"/>
                    </a:lnTo>
                    <a:lnTo>
                      <a:pt x="116" y="1173"/>
                    </a:lnTo>
                    <a:lnTo>
                      <a:pt x="116" y="1173"/>
                    </a:lnTo>
                    <a:lnTo>
                      <a:pt x="114" y="1167"/>
                    </a:lnTo>
                    <a:lnTo>
                      <a:pt x="113" y="1162"/>
                    </a:lnTo>
                    <a:lnTo>
                      <a:pt x="112" y="1160"/>
                    </a:lnTo>
                    <a:lnTo>
                      <a:pt x="110" y="1159"/>
                    </a:lnTo>
                    <a:lnTo>
                      <a:pt x="108" y="1157"/>
                    </a:lnTo>
                    <a:lnTo>
                      <a:pt x="103" y="1157"/>
                    </a:lnTo>
                    <a:lnTo>
                      <a:pt x="103" y="1157"/>
                    </a:lnTo>
                    <a:lnTo>
                      <a:pt x="95" y="1156"/>
                    </a:lnTo>
                    <a:lnTo>
                      <a:pt x="89" y="1154"/>
                    </a:lnTo>
                    <a:lnTo>
                      <a:pt x="86" y="1152"/>
                    </a:lnTo>
                    <a:lnTo>
                      <a:pt x="85" y="1151"/>
                    </a:lnTo>
                    <a:lnTo>
                      <a:pt x="86" y="1150"/>
                    </a:lnTo>
                    <a:lnTo>
                      <a:pt x="86" y="1150"/>
                    </a:lnTo>
                    <a:lnTo>
                      <a:pt x="87" y="1150"/>
                    </a:lnTo>
                    <a:lnTo>
                      <a:pt x="89" y="1150"/>
                    </a:lnTo>
                    <a:lnTo>
                      <a:pt x="94" y="1151"/>
                    </a:lnTo>
                    <a:lnTo>
                      <a:pt x="98" y="1152"/>
                    </a:lnTo>
                    <a:lnTo>
                      <a:pt x="100" y="1152"/>
                    </a:lnTo>
                    <a:lnTo>
                      <a:pt x="100" y="1151"/>
                    </a:lnTo>
                    <a:lnTo>
                      <a:pt x="100" y="1151"/>
                    </a:lnTo>
                    <a:lnTo>
                      <a:pt x="99" y="1148"/>
                    </a:lnTo>
                    <a:lnTo>
                      <a:pt x="98" y="1143"/>
                    </a:lnTo>
                    <a:lnTo>
                      <a:pt x="96" y="1139"/>
                    </a:lnTo>
                    <a:lnTo>
                      <a:pt x="96" y="1138"/>
                    </a:lnTo>
                    <a:lnTo>
                      <a:pt x="97" y="1136"/>
                    </a:lnTo>
                    <a:lnTo>
                      <a:pt x="97" y="1136"/>
                    </a:lnTo>
                    <a:lnTo>
                      <a:pt x="99" y="1136"/>
                    </a:lnTo>
                    <a:lnTo>
                      <a:pt x="101" y="1136"/>
                    </a:lnTo>
                    <a:lnTo>
                      <a:pt x="107" y="1137"/>
                    </a:lnTo>
                    <a:lnTo>
                      <a:pt x="114" y="1138"/>
                    </a:lnTo>
                    <a:lnTo>
                      <a:pt x="122" y="1139"/>
                    </a:lnTo>
                    <a:lnTo>
                      <a:pt x="122" y="1139"/>
                    </a:lnTo>
                    <a:lnTo>
                      <a:pt x="129" y="1141"/>
                    </a:lnTo>
                    <a:lnTo>
                      <a:pt x="137" y="1143"/>
                    </a:lnTo>
                    <a:lnTo>
                      <a:pt x="142" y="1145"/>
                    </a:lnTo>
                    <a:lnTo>
                      <a:pt x="144" y="1143"/>
                    </a:lnTo>
                    <a:lnTo>
                      <a:pt x="145" y="1141"/>
                    </a:lnTo>
                    <a:lnTo>
                      <a:pt x="145" y="1141"/>
                    </a:lnTo>
                    <a:lnTo>
                      <a:pt x="146" y="1137"/>
                    </a:lnTo>
                    <a:lnTo>
                      <a:pt x="147" y="1132"/>
                    </a:lnTo>
                    <a:lnTo>
                      <a:pt x="148" y="1131"/>
                    </a:lnTo>
                    <a:lnTo>
                      <a:pt x="151" y="1128"/>
                    </a:lnTo>
                    <a:lnTo>
                      <a:pt x="154" y="1128"/>
                    </a:lnTo>
                    <a:lnTo>
                      <a:pt x="159" y="1128"/>
                    </a:lnTo>
                    <a:lnTo>
                      <a:pt x="159" y="1128"/>
                    </a:lnTo>
                    <a:lnTo>
                      <a:pt x="168" y="1128"/>
                    </a:lnTo>
                    <a:lnTo>
                      <a:pt x="173" y="1128"/>
                    </a:lnTo>
                    <a:lnTo>
                      <a:pt x="175" y="1128"/>
                    </a:lnTo>
                    <a:lnTo>
                      <a:pt x="176" y="1127"/>
                    </a:lnTo>
                    <a:lnTo>
                      <a:pt x="177" y="1125"/>
                    </a:lnTo>
                    <a:lnTo>
                      <a:pt x="177" y="1123"/>
                    </a:lnTo>
                    <a:lnTo>
                      <a:pt x="177" y="1123"/>
                    </a:lnTo>
                    <a:lnTo>
                      <a:pt x="176" y="1121"/>
                    </a:lnTo>
                    <a:lnTo>
                      <a:pt x="174" y="1120"/>
                    </a:lnTo>
                    <a:lnTo>
                      <a:pt x="170" y="1118"/>
                    </a:lnTo>
                    <a:lnTo>
                      <a:pt x="164" y="1119"/>
                    </a:lnTo>
                    <a:lnTo>
                      <a:pt x="159" y="1121"/>
                    </a:lnTo>
                    <a:lnTo>
                      <a:pt x="159" y="1121"/>
                    </a:lnTo>
                    <a:lnTo>
                      <a:pt x="155" y="1123"/>
                    </a:lnTo>
                    <a:lnTo>
                      <a:pt x="153" y="1124"/>
                    </a:lnTo>
                    <a:lnTo>
                      <a:pt x="151" y="1123"/>
                    </a:lnTo>
                    <a:lnTo>
                      <a:pt x="148" y="1119"/>
                    </a:lnTo>
                    <a:lnTo>
                      <a:pt x="148" y="1119"/>
                    </a:lnTo>
                    <a:lnTo>
                      <a:pt x="145" y="1114"/>
                    </a:lnTo>
                    <a:lnTo>
                      <a:pt x="141" y="1111"/>
                    </a:lnTo>
                    <a:lnTo>
                      <a:pt x="137" y="1110"/>
                    </a:lnTo>
                    <a:lnTo>
                      <a:pt x="134" y="1110"/>
                    </a:lnTo>
                    <a:lnTo>
                      <a:pt x="132" y="1111"/>
                    </a:lnTo>
                    <a:lnTo>
                      <a:pt x="132" y="1111"/>
                    </a:lnTo>
                    <a:lnTo>
                      <a:pt x="128" y="1113"/>
                    </a:lnTo>
                    <a:lnTo>
                      <a:pt x="123" y="1112"/>
                    </a:lnTo>
                    <a:lnTo>
                      <a:pt x="121" y="1112"/>
                    </a:lnTo>
                    <a:lnTo>
                      <a:pt x="119" y="1111"/>
                    </a:lnTo>
                    <a:lnTo>
                      <a:pt x="118" y="1109"/>
                    </a:lnTo>
                    <a:lnTo>
                      <a:pt x="117" y="1107"/>
                    </a:lnTo>
                    <a:lnTo>
                      <a:pt x="117" y="1107"/>
                    </a:lnTo>
                    <a:lnTo>
                      <a:pt x="118" y="1104"/>
                    </a:lnTo>
                    <a:lnTo>
                      <a:pt x="119" y="1102"/>
                    </a:lnTo>
                    <a:lnTo>
                      <a:pt x="122" y="1099"/>
                    </a:lnTo>
                    <a:lnTo>
                      <a:pt x="124" y="1098"/>
                    </a:lnTo>
                    <a:lnTo>
                      <a:pt x="127" y="1096"/>
                    </a:lnTo>
                    <a:lnTo>
                      <a:pt x="131" y="1096"/>
                    </a:lnTo>
                    <a:lnTo>
                      <a:pt x="136" y="1096"/>
                    </a:lnTo>
                    <a:lnTo>
                      <a:pt x="140" y="1098"/>
                    </a:lnTo>
                    <a:lnTo>
                      <a:pt x="140" y="1098"/>
                    </a:lnTo>
                    <a:lnTo>
                      <a:pt x="151" y="1104"/>
                    </a:lnTo>
                    <a:lnTo>
                      <a:pt x="154" y="1104"/>
                    </a:lnTo>
                    <a:lnTo>
                      <a:pt x="159" y="1103"/>
                    </a:lnTo>
                    <a:lnTo>
                      <a:pt x="159" y="1103"/>
                    </a:lnTo>
                    <a:lnTo>
                      <a:pt x="167" y="1102"/>
                    </a:lnTo>
                    <a:lnTo>
                      <a:pt x="172" y="1103"/>
                    </a:lnTo>
                    <a:lnTo>
                      <a:pt x="176" y="1105"/>
                    </a:lnTo>
                    <a:lnTo>
                      <a:pt x="181" y="1108"/>
                    </a:lnTo>
                    <a:lnTo>
                      <a:pt x="181" y="1108"/>
                    </a:lnTo>
                    <a:lnTo>
                      <a:pt x="185" y="1112"/>
                    </a:lnTo>
                    <a:lnTo>
                      <a:pt x="189" y="1118"/>
                    </a:lnTo>
                    <a:lnTo>
                      <a:pt x="194" y="1122"/>
                    </a:lnTo>
                    <a:lnTo>
                      <a:pt x="197" y="1123"/>
                    </a:lnTo>
                    <a:lnTo>
                      <a:pt x="200" y="1124"/>
                    </a:lnTo>
                    <a:lnTo>
                      <a:pt x="200" y="1124"/>
                    </a:lnTo>
                    <a:lnTo>
                      <a:pt x="204" y="1123"/>
                    </a:lnTo>
                    <a:lnTo>
                      <a:pt x="205" y="1123"/>
                    </a:lnTo>
                    <a:lnTo>
                      <a:pt x="207" y="1122"/>
                    </a:lnTo>
                    <a:lnTo>
                      <a:pt x="204" y="1118"/>
                    </a:lnTo>
                    <a:lnTo>
                      <a:pt x="200" y="1113"/>
                    </a:lnTo>
                    <a:lnTo>
                      <a:pt x="200" y="1113"/>
                    </a:lnTo>
                    <a:lnTo>
                      <a:pt x="194" y="1107"/>
                    </a:lnTo>
                    <a:lnTo>
                      <a:pt x="187" y="1102"/>
                    </a:lnTo>
                    <a:lnTo>
                      <a:pt x="181" y="1098"/>
                    </a:lnTo>
                    <a:lnTo>
                      <a:pt x="177" y="1097"/>
                    </a:lnTo>
                    <a:lnTo>
                      <a:pt x="174" y="1096"/>
                    </a:lnTo>
                    <a:lnTo>
                      <a:pt x="174" y="1096"/>
                    </a:lnTo>
                    <a:lnTo>
                      <a:pt x="169" y="1096"/>
                    </a:lnTo>
                    <a:lnTo>
                      <a:pt x="166" y="1094"/>
                    </a:lnTo>
                    <a:lnTo>
                      <a:pt x="164" y="1093"/>
                    </a:lnTo>
                    <a:lnTo>
                      <a:pt x="164" y="1091"/>
                    </a:lnTo>
                    <a:lnTo>
                      <a:pt x="164" y="1090"/>
                    </a:lnTo>
                    <a:lnTo>
                      <a:pt x="165" y="1086"/>
                    </a:lnTo>
                    <a:lnTo>
                      <a:pt x="165" y="1086"/>
                    </a:lnTo>
                    <a:lnTo>
                      <a:pt x="166" y="1085"/>
                    </a:lnTo>
                    <a:lnTo>
                      <a:pt x="167" y="1084"/>
                    </a:lnTo>
                    <a:lnTo>
                      <a:pt x="169" y="1083"/>
                    </a:lnTo>
                    <a:lnTo>
                      <a:pt x="171" y="1084"/>
                    </a:lnTo>
                    <a:lnTo>
                      <a:pt x="176" y="1086"/>
                    </a:lnTo>
                    <a:lnTo>
                      <a:pt x="185" y="1091"/>
                    </a:lnTo>
                    <a:lnTo>
                      <a:pt x="185" y="1091"/>
                    </a:lnTo>
                    <a:lnTo>
                      <a:pt x="194" y="1096"/>
                    </a:lnTo>
                    <a:lnTo>
                      <a:pt x="201" y="1099"/>
                    </a:lnTo>
                    <a:lnTo>
                      <a:pt x="207" y="1100"/>
                    </a:lnTo>
                    <a:lnTo>
                      <a:pt x="209" y="1099"/>
                    </a:lnTo>
                    <a:lnTo>
                      <a:pt x="209" y="1098"/>
                    </a:lnTo>
                    <a:lnTo>
                      <a:pt x="209" y="1098"/>
                    </a:lnTo>
                    <a:lnTo>
                      <a:pt x="209" y="1097"/>
                    </a:lnTo>
                    <a:lnTo>
                      <a:pt x="207" y="1095"/>
                    </a:lnTo>
                    <a:lnTo>
                      <a:pt x="203" y="1092"/>
                    </a:lnTo>
                    <a:lnTo>
                      <a:pt x="199" y="1088"/>
                    </a:lnTo>
                    <a:lnTo>
                      <a:pt x="197" y="1085"/>
                    </a:lnTo>
                    <a:lnTo>
                      <a:pt x="197" y="1082"/>
                    </a:lnTo>
                    <a:lnTo>
                      <a:pt x="197" y="1082"/>
                    </a:lnTo>
                    <a:lnTo>
                      <a:pt x="197" y="1079"/>
                    </a:lnTo>
                    <a:lnTo>
                      <a:pt x="198" y="1078"/>
                    </a:lnTo>
                    <a:lnTo>
                      <a:pt x="199" y="1077"/>
                    </a:lnTo>
                    <a:lnTo>
                      <a:pt x="201" y="1077"/>
                    </a:lnTo>
                    <a:lnTo>
                      <a:pt x="207" y="1077"/>
                    </a:lnTo>
                    <a:lnTo>
                      <a:pt x="212" y="1076"/>
                    </a:lnTo>
                    <a:lnTo>
                      <a:pt x="212" y="1076"/>
                    </a:lnTo>
                    <a:lnTo>
                      <a:pt x="218" y="1074"/>
                    </a:lnTo>
                    <a:lnTo>
                      <a:pt x="220" y="1073"/>
                    </a:lnTo>
                    <a:lnTo>
                      <a:pt x="222" y="1071"/>
                    </a:lnTo>
                    <a:lnTo>
                      <a:pt x="220" y="1069"/>
                    </a:lnTo>
                    <a:lnTo>
                      <a:pt x="218" y="1064"/>
                    </a:lnTo>
                    <a:lnTo>
                      <a:pt x="218" y="1064"/>
                    </a:lnTo>
                    <a:lnTo>
                      <a:pt x="217" y="1061"/>
                    </a:lnTo>
                    <a:lnTo>
                      <a:pt x="216" y="1057"/>
                    </a:lnTo>
                    <a:lnTo>
                      <a:pt x="218" y="1053"/>
                    </a:lnTo>
                    <a:lnTo>
                      <a:pt x="219" y="1050"/>
                    </a:lnTo>
                    <a:lnTo>
                      <a:pt x="219" y="1047"/>
                    </a:lnTo>
                    <a:lnTo>
                      <a:pt x="218" y="1045"/>
                    </a:lnTo>
                    <a:lnTo>
                      <a:pt x="218" y="1045"/>
                    </a:lnTo>
                    <a:lnTo>
                      <a:pt x="215" y="1037"/>
                    </a:lnTo>
                    <a:lnTo>
                      <a:pt x="213" y="1032"/>
                    </a:lnTo>
                    <a:lnTo>
                      <a:pt x="213" y="1026"/>
                    </a:lnTo>
                    <a:lnTo>
                      <a:pt x="213" y="1024"/>
                    </a:lnTo>
                    <a:lnTo>
                      <a:pt x="215" y="1022"/>
                    </a:lnTo>
                    <a:lnTo>
                      <a:pt x="215" y="1022"/>
                    </a:lnTo>
                    <a:lnTo>
                      <a:pt x="217" y="1020"/>
                    </a:lnTo>
                    <a:lnTo>
                      <a:pt x="220" y="1018"/>
                    </a:lnTo>
                    <a:lnTo>
                      <a:pt x="228" y="1016"/>
                    </a:lnTo>
                    <a:lnTo>
                      <a:pt x="233" y="1016"/>
                    </a:lnTo>
                    <a:lnTo>
                      <a:pt x="234" y="1017"/>
                    </a:lnTo>
                    <a:lnTo>
                      <a:pt x="233" y="1018"/>
                    </a:lnTo>
                    <a:lnTo>
                      <a:pt x="233" y="1018"/>
                    </a:lnTo>
                    <a:lnTo>
                      <a:pt x="230" y="1022"/>
                    </a:lnTo>
                    <a:lnTo>
                      <a:pt x="228" y="1027"/>
                    </a:lnTo>
                    <a:lnTo>
                      <a:pt x="227" y="1031"/>
                    </a:lnTo>
                    <a:lnTo>
                      <a:pt x="227" y="1033"/>
                    </a:lnTo>
                    <a:lnTo>
                      <a:pt x="228" y="1036"/>
                    </a:lnTo>
                    <a:lnTo>
                      <a:pt x="230" y="1038"/>
                    </a:lnTo>
                    <a:lnTo>
                      <a:pt x="230" y="1038"/>
                    </a:lnTo>
                    <a:lnTo>
                      <a:pt x="234" y="1042"/>
                    </a:lnTo>
                    <a:lnTo>
                      <a:pt x="237" y="1046"/>
                    </a:lnTo>
                    <a:lnTo>
                      <a:pt x="237" y="1049"/>
                    </a:lnTo>
                    <a:lnTo>
                      <a:pt x="237" y="1053"/>
                    </a:lnTo>
                    <a:lnTo>
                      <a:pt x="237" y="1053"/>
                    </a:lnTo>
                    <a:lnTo>
                      <a:pt x="237" y="1056"/>
                    </a:lnTo>
                    <a:lnTo>
                      <a:pt x="238" y="1059"/>
                    </a:lnTo>
                    <a:lnTo>
                      <a:pt x="240" y="1059"/>
                    </a:lnTo>
                    <a:lnTo>
                      <a:pt x="244" y="1059"/>
                    </a:lnTo>
                    <a:lnTo>
                      <a:pt x="244" y="1059"/>
                    </a:lnTo>
                    <a:lnTo>
                      <a:pt x="250" y="1059"/>
                    </a:lnTo>
                    <a:lnTo>
                      <a:pt x="255" y="1056"/>
                    </a:lnTo>
                    <a:lnTo>
                      <a:pt x="257" y="1054"/>
                    </a:lnTo>
                    <a:lnTo>
                      <a:pt x="258" y="1052"/>
                    </a:lnTo>
                    <a:lnTo>
                      <a:pt x="259" y="1050"/>
                    </a:lnTo>
                    <a:lnTo>
                      <a:pt x="258" y="1047"/>
                    </a:lnTo>
                    <a:lnTo>
                      <a:pt x="258" y="1047"/>
                    </a:lnTo>
                    <a:lnTo>
                      <a:pt x="257" y="1040"/>
                    </a:lnTo>
                    <a:lnTo>
                      <a:pt x="258" y="1037"/>
                    </a:lnTo>
                    <a:lnTo>
                      <a:pt x="260" y="1034"/>
                    </a:lnTo>
                    <a:lnTo>
                      <a:pt x="266" y="1030"/>
                    </a:lnTo>
                    <a:lnTo>
                      <a:pt x="266" y="1030"/>
                    </a:lnTo>
                    <a:lnTo>
                      <a:pt x="268" y="1027"/>
                    </a:lnTo>
                    <a:lnTo>
                      <a:pt x="271" y="1025"/>
                    </a:lnTo>
                    <a:lnTo>
                      <a:pt x="273" y="1025"/>
                    </a:lnTo>
                    <a:lnTo>
                      <a:pt x="275" y="1025"/>
                    </a:lnTo>
                    <a:lnTo>
                      <a:pt x="277" y="1026"/>
                    </a:lnTo>
                    <a:lnTo>
                      <a:pt x="279" y="1027"/>
                    </a:lnTo>
                    <a:lnTo>
                      <a:pt x="280" y="1030"/>
                    </a:lnTo>
                    <a:lnTo>
                      <a:pt x="280" y="1032"/>
                    </a:lnTo>
                    <a:lnTo>
                      <a:pt x="280" y="1032"/>
                    </a:lnTo>
                    <a:lnTo>
                      <a:pt x="277" y="1045"/>
                    </a:lnTo>
                    <a:lnTo>
                      <a:pt x="277" y="1048"/>
                    </a:lnTo>
                    <a:lnTo>
                      <a:pt x="279" y="1051"/>
                    </a:lnTo>
                    <a:lnTo>
                      <a:pt x="280" y="1052"/>
                    </a:lnTo>
                    <a:lnTo>
                      <a:pt x="282" y="1053"/>
                    </a:lnTo>
                    <a:lnTo>
                      <a:pt x="282" y="1053"/>
                    </a:lnTo>
                    <a:lnTo>
                      <a:pt x="287" y="1054"/>
                    </a:lnTo>
                    <a:lnTo>
                      <a:pt x="294" y="1054"/>
                    </a:lnTo>
                    <a:lnTo>
                      <a:pt x="296" y="1053"/>
                    </a:lnTo>
                    <a:lnTo>
                      <a:pt x="298" y="1052"/>
                    </a:lnTo>
                    <a:lnTo>
                      <a:pt x="299" y="1051"/>
                    </a:lnTo>
                    <a:lnTo>
                      <a:pt x="300" y="1048"/>
                    </a:lnTo>
                    <a:lnTo>
                      <a:pt x="300" y="1048"/>
                    </a:lnTo>
                    <a:lnTo>
                      <a:pt x="301" y="1046"/>
                    </a:lnTo>
                    <a:lnTo>
                      <a:pt x="303" y="1043"/>
                    </a:lnTo>
                    <a:lnTo>
                      <a:pt x="305" y="1042"/>
                    </a:lnTo>
                    <a:lnTo>
                      <a:pt x="308" y="1041"/>
                    </a:lnTo>
                    <a:lnTo>
                      <a:pt x="314" y="1040"/>
                    </a:lnTo>
                    <a:lnTo>
                      <a:pt x="320" y="1040"/>
                    </a:lnTo>
                    <a:lnTo>
                      <a:pt x="320" y="1040"/>
                    </a:lnTo>
                    <a:lnTo>
                      <a:pt x="325" y="1039"/>
                    </a:lnTo>
                    <a:lnTo>
                      <a:pt x="328" y="1037"/>
                    </a:lnTo>
                    <a:lnTo>
                      <a:pt x="330" y="1034"/>
                    </a:lnTo>
                    <a:lnTo>
                      <a:pt x="331" y="1028"/>
                    </a:lnTo>
                    <a:lnTo>
                      <a:pt x="331" y="1028"/>
                    </a:lnTo>
                    <a:lnTo>
                      <a:pt x="333" y="1021"/>
                    </a:lnTo>
                    <a:lnTo>
                      <a:pt x="338" y="1013"/>
                    </a:lnTo>
                    <a:lnTo>
                      <a:pt x="343" y="1006"/>
                    </a:lnTo>
                    <a:lnTo>
                      <a:pt x="346" y="1003"/>
                    </a:lnTo>
                    <a:lnTo>
                      <a:pt x="348" y="1000"/>
                    </a:lnTo>
                    <a:lnTo>
                      <a:pt x="348" y="1000"/>
                    </a:lnTo>
                    <a:lnTo>
                      <a:pt x="354" y="997"/>
                    </a:lnTo>
                    <a:lnTo>
                      <a:pt x="358" y="995"/>
                    </a:lnTo>
                    <a:lnTo>
                      <a:pt x="359" y="993"/>
                    </a:lnTo>
                    <a:lnTo>
                      <a:pt x="359" y="989"/>
                    </a:lnTo>
                    <a:lnTo>
                      <a:pt x="359" y="989"/>
                    </a:lnTo>
                    <a:lnTo>
                      <a:pt x="356" y="981"/>
                    </a:lnTo>
                    <a:lnTo>
                      <a:pt x="357" y="978"/>
                    </a:lnTo>
                    <a:lnTo>
                      <a:pt x="358" y="976"/>
                    </a:lnTo>
                    <a:lnTo>
                      <a:pt x="358" y="976"/>
                    </a:lnTo>
                    <a:lnTo>
                      <a:pt x="360" y="974"/>
                    </a:lnTo>
                    <a:lnTo>
                      <a:pt x="361" y="971"/>
                    </a:lnTo>
                    <a:lnTo>
                      <a:pt x="362" y="965"/>
                    </a:lnTo>
                    <a:lnTo>
                      <a:pt x="363" y="957"/>
                    </a:lnTo>
                    <a:lnTo>
                      <a:pt x="363" y="957"/>
                    </a:lnTo>
                    <a:lnTo>
                      <a:pt x="354" y="957"/>
                    </a:lnTo>
                    <a:lnTo>
                      <a:pt x="347" y="959"/>
                    </a:lnTo>
                    <a:lnTo>
                      <a:pt x="345" y="960"/>
                    </a:lnTo>
                    <a:lnTo>
                      <a:pt x="345" y="962"/>
                    </a:lnTo>
                    <a:lnTo>
                      <a:pt x="345" y="962"/>
                    </a:lnTo>
                    <a:lnTo>
                      <a:pt x="345" y="965"/>
                    </a:lnTo>
                    <a:lnTo>
                      <a:pt x="344" y="968"/>
                    </a:lnTo>
                    <a:lnTo>
                      <a:pt x="341" y="971"/>
                    </a:lnTo>
                    <a:lnTo>
                      <a:pt x="336" y="976"/>
                    </a:lnTo>
                    <a:lnTo>
                      <a:pt x="336" y="976"/>
                    </a:lnTo>
                    <a:lnTo>
                      <a:pt x="328" y="980"/>
                    </a:lnTo>
                    <a:lnTo>
                      <a:pt x="325" y="984"/>
                    </a:lnTo>
                    <a:lnTo>
                      <a:pt x="324" y="989"/>
                    </a:lnTo>
                    <a:lnTo>
                      <a:pt x="323" y="993"/>
                    </a:lnTo>
                    <a:lnTo>
                      <a:pt x="323" y="993"/>
                    </a:lnTo>
                    <a:lnTo>
                      <a:pt x="323" y="997"/>
                    </a:lnTo>
                    <a:lnTo>
                      <a:pt x="322" y="1002"/>
                    </a:lnTo>
                    <a:lnTo>
                      <a:pt x="319" y="1007"/>
                    </a:lnTo>
                    <a:lnTo>
                      <a:pt x="313" y="1011"/>
                    </a:lnTo>
                    <a:lnTo>
                      <a:pt x="313" y="1011"/>
                    </a:lnTo>
                    <a:lnTo>
                      <a:pt x="302" y="1017"/>
                    </a:lnTo>
                    <a:lnTo>
                      <a:pt x="299" y="1020"/>
                    </a:lnTo>
                    <a:lnTo>
                      <a:pt x="298" y="1022"/>
                    </a:lnTo>
                    <a:lnTo>
                      <a:pt x="298" y="1022"/>
                    </a:lnTo>
                    <a:lnTo>
                      <a:pt x="298" y="1024"/>
                    </a:lnTo>
                    <a:lnTo>
                      <a:pt x="296" y="1024"/>
                    </a:lnTo>
                    <a:lnTo>
                      <a:pt x="289" y="1023"/>
                    </a:lnTo>
                    <a:lnTo>
                      <a:pt x="289" y="1023"/>
                    </a:lnTo>
                    <a:lnTo>
                      <a:pt x="285" y="1021"/>
                    </a:lnTo>
                    <a:lnTo>
                      <a:pt x="281" y="1018"/>
                    </a:lnTo>
                    <a:lnTo>
                      <a:pt x="277" y="1013"/>
                    </a:lnTo>
                    <a:lnTo>
                      <a:pt x="276" y="1011"/>
                    </a:lnTo>
                    <a:lnTo>
                      <a:pt x="276" y="1009"/>
                    </a:lnTo>
                    <a:lnTo>
                      <a:pt x="276" y="1009"/>
                    </a:lnTo>
                    <a:lnTo>
                      <a:pt x="277" y="1008"/>
                    </a:lnTo>
                    <a:lnTo>
                      <a:pt x="280" y="1007"/>
                    </a:lnTo>
                    <a:lnTo>
                      <a:pt x="284" y="1006"/>
                    </a:lnTo>
                    <a:lnTo>
                      <a:pt x="288" y="1006"/>
                    </a:lnTo>
                    <a:lnTo>
                      <a:pt x="289" y="1005"/>
                    </a:lnTo>
                    <a:lnTo>
                      <a:pt x="289" y="1003"/>
                    </a:lnTo>
                    <a:lnTo>
                      <a:pt x="289" y="1003"/>
                    </a:lnTo>
                    <a:lnTo>
                      <a:pt x="289" y="999"/>
                    </a:lnTo>
                    <a:lnTo>
                      <a:pt x="287" y="998"/>
                    </a:lnTo>
                    <a:lnTo>
                      <a:pt x="283" y="996"/>
                    </a:lnTo>
                    <a:lnTo>
                      <a:pt x="279" y="995"/>
                    </a:lnTo>
                    <a:lnTo>
                      <a:pt x="276" y="994"/>
                    </a:lnTo>
                    <a:lnTo>
                      <a:pt x="276" y="992"/>
                    </a:lnTo>
                    <a:lnTo>
                      <a:pt x="276" y="992"/>
                    </a:lnTo>
                    <a:lnTo>
                      <a:pt x="277" y="989"/>
                    </a:lnTo>
                    <a:lnTo>
                      <a:pt x="280" y="988"/>
                    </a:lnTo>
                    <a:lnTo>
                      <a:pt x="287" y="984"/>
                    </a:lnTo>
                    <a:lnTo>
                      <a:pt x="293" y="982"/>
                    </a:lnTo>
                    <a:lnTo>
                      <a:pt x="295" y="980"/>
                    </a:lnTo>
                    <a:lnTo>
                      <a:pt x="295" y="978"/>
                    </a:lnTo>
                    <a:lnTo>
                      <a:pt x="295" y="978"/>
                    </a:lnTo>
                    <a:lnTo>
                      <a:pt x="293" y="974"/>
                    </a:lnTo>
                    <a:lnTo>
                      <a:pt x="290" y="970"/>
                    </a:lnTo>
                    <a:lnTo>
                      <a:pt x="289" y="968"/>
                    </a:lnTo>
                    <a:lnTo>
                      <a:pt x="293" y="965"/>
                    </a:lnTo>
                    <a:lnTo>
                      <a:pt x="293" y="965"/>
                    </a:lnTo>
                    <a:lnTo>
                      <a:pt x="296" y="961"/>
                    </a:lnTo>
                    <a:lnTo>
                      <a:pt x="299" y="959"/>
                    </a:lnTo>
                    <a:lnTo>
                      <a:pt x="300" y="954"/>
                    </a:lnTo>
                    <a:lnTo>
                      <a:pt x="300" y="950"/>
                    </a:lnTo>
                    <a:lnTo>
                      <a:pt x="300" y="950"/>
                    </a:lnTo>
                    <a:lnTo>
                      <a:pt x="300" y="948"/>
                    </a:lnTo>
                    <a:lnTo>
                      <a:pt x="302" y="946"/>
                    </a:lnTo>
                    <a:lnTo>
                      <a:pt x="307" y="942"/>
                    </a:lnTo>
                    <a:lnTo>
                      <a:pt x="312" y="939"/>
                    </a:lnTo>
                    <a:lnTo>
                      <a:pt x="314" y="937"/>
                    </a:lnTo>
                    <a:lnTo>
                      <a:pt x="314" y="934"/>
                    </a:lnTo>
                    <a:lnTo>
                      <a:pt x="314" y="934"/>
                    </a:lnTo>
                    <a:lnTo>
                      <a:pt x="316" y="926"/>
                    </a:lnTo>
                    <a:lnTo>
                      <a:pt x="319" y="919"/>
                    </a:lnTo>
                    <a:lnTo>
                      <a:pt x="324" y="913"/>
                    </a:lnTo>
                    <a:lnTo>
                      <a:pt x="326" y="911"/>
                    </a:lnTo>
                    <a:lnTo>
                      <a:pt x="328" y="910"/>
                    </a:lnTo>
                    <a:lnTo>
                      <a:pt x="328" y="910"/>
                    </a:lnTo>
                    <a:lnTo>
                      <a:pt x="341" y="908"/>
                    </a:lnTo>
                    <a:lnTo>
                      <a:pt x="347" y="908"/>
                    </a:lnTo>
                    <a:lnTo>
                      <a:pt x="348" y="908"/>
                    </a:lnTo>
                    <a:lnTo>
                      <a:pt x="350" y="909"/>
                    </a:lnTo>
                    <a:lnTo>
                      <a:pt x="350" y="909"/>
                    </a:lnTo>
                    <a:lnTo>
                      <a:pt x="351" y="910"/>
                    </a:lnTo>
                    <a:lnTo>
                      <a:pt x="353" y="911"/>
                    </a:lnTo>
                    <a:lnTo>
                      <a:pt x="357" y="912"/>
                    </a:lnTo>
                    <a:lnTo>
                      <a:pt x="367" y="913"/>
                    </a:lnTo>
                    <a:lnTo>
                      <a:pt x="367" y="913"/>
                    </a:lnTo>
                    <a:lnTo>
                      <a:pt x="367" y="914"/>
                    </a:lnTo>
                    <a:lnTo>
                      <a:pt x="368" y="914"/>
                    </a:lnTo>
                    <a:lnTo>
                      <a:pt x="369" y="918"/>
                    </a:lnTo>
                    <a:lnTo>
                      <a:pt x="369" y="919"/>
                    </a:lnTo>
                    <a:lnTo>
                      <a:pt x="370" y="916"/>
                    </a:lnTo>
                    <a:lnTo>
                      <a:pt x="370" y="916"/>
                    </a:lnTo>
                    <a:lnTo>
                      <a:pt x="371" y="908"/>
                    </a:lnTo>
                    <a:lnTo>
                      <a:pt x="372" y="898"/>
                    </a:lnTo>
                    <a:lnTo>
                      <a:pt x="371" y="894"/>
                    </a:lnTo>
                    <a:lnTo>
                      <a:pt x="370" y="890"/>
                    </a:lnTo>
                    <a:lnTo>
                      <a:pt x="369" y="887"/>
                    </a:lnTo>
                    <a:lnTo>
                      <a:pt x="366" y="885"/>
                    </a:lnTo>
                    <a:lnTo>
                      <a:pt x="366" y="885"/>
                    </a:lnTo>
                    <a:lnTo>
                      <a:pt x="360" y="885"/>
                    </a:lnTo>
                    <a:lnTo>
                      <a:pt x="359" y="883"/>
                    </a:lnTo>
                    <a:lnTo>
                      <a:pt x="360" y="882"/>
                    </a:lnTo>
                    <a:lnTo>
                      <a:pt x="363" y="881"/>
                    </a:lnTo>
                    <a:lnTo>
                      <a:pt x="363" y="881"/>
                    </a:lnTo>
                    <a:lnTo>
                      <a:pt x="368" y="882"/>
                    </a:lnTo>
                    <a:lnTo>
                      <a:pt x="370" y="881"/>
                    </a:lnTo>
                    <a:lnTo>
                      <a:pt x="371" y="880"/>
                    </a:lnTo>
                    <a:lnTo>
                      <a:pt x="372" y="878"/>
                    </a:lnTo>
                    <a:lnTo>
                      <a:pt x="372" y="878"/>
                    </a:lnTo>
                    <a:lnTo>
                      <a:pt x="373" y="869"/>
                    </a:lnTo>
                    <a:lnTo>
                      <a:pt x="373" y="867"/>
                    </a:lnTo>
                    <a:lnTo>
                      <a:pt x="372" y="866"/>
                    </a:lnTo>
                    <a:lnTo>
                      <a:pt x="370" y="865"/>
                    </a:lnTo>
                    <a:lnTo>
                      <a:pt x="367" y="865"/>
                    </a:lnTo>
                    <a:lnTo>
                      <a:pt x="367" y="865"/>
                    </a:lnTo>
                    <a:lnTo>
                      <a:pt x="343" y="864"/>
                    </a:lnTo>
                    <a:lnTo>
                      <a:pt x="331" y="863"/>
                    </a:lnTo>
                    <a:lnTo>
                      <a:pt x="328" y="861"/>
                    </a:lnTo>
                    <a:lnTo>
                      <a:pt x="327" y="860"/>
                    </a:lnTo>
                    <a:lnTo>
                      <a:pt x="327" y="860"/>
                    </a:lnTo>
                    <a:lnTo>
                      <a:pt x="328" y="859"/>
                    </a:lnTo>
                    <a:lnTo>
                      <a:pt x="329" y="859"/>
                    </a:lnTo>
                    <a:lnTo>
                      <a:pt x="334" y="859"/>
                    </a:lnTo>
                    <a:lnTo>
                      <a:pt x="351" y="859"/>
                    </a:lnTo>
                    <a:lnTo>
                      <a:pt x="366" y="860"/>
                    </a:lnTo>
                    <a:lnTo>
                      <a:pt x="371" y="859"/>
                    </a:lnTo>
                    <a:lnTo>
                      <a:pt x="372" y="857"/>
                    </a:lnTo>
                    <a:lnTo>
                      <a:pt x="373" y="856"/>
                    </a:lnTo>
                    <a:lnTo>
                      <a:pt x="373" y="856"/>
                    </a:lnTo>
                    <a:lnTo>
                      <a:pt x="373" y="854"/>
                    </a:lnTo>
                    <a:lnTo>
                      <a:pt x="374" y="853"/>
                    </a:lnTo>
                    <a:lnTo>
                      <a:pt x="377" y="850"/>
                    </a:lnTo>
                    <a:lnTo>
                      <a:pt x="380" y="848"/>
                    </a:lnTo>
                    <a:lnTo>
                      <a:pt x="380" y="846"/>
                    </a:lnTo>
                    <a:lnTo>
                      <a:pt x="380" y="842"/>
                    </a:lnTo>
                    <a:lnTo>
                      <a:pt x="380" y="842"/>
                    </a:lnTo>
                    <a:lnTo>
                      <a:pt x="380" y="839"/>
                    </a:lnTo>
                    <a:lnTo>
                      <a:pt x="380" y="837"/>
                    </a:lnTo>
                    <a:lnTo>
                      <a:pt x="382" y="835"/>
                    </a:lnTo>
                    <a:lnTo>
                      <a:pt x="383" y="834"/>
                    </a:lnTo>
                    <a:lnTo>
                      <a:pt x="388" y="834"/>
                    </a:lnTo>
                    <a:lnTo>
                      <a:pt x="396" y="835"/>
                    </a:lnTo>
                    <a:lnTo>
                      <a:pt x="396" y="835"/>
                    </a:lnTo>
                    <a:lnTo>
                      <a:pt x="402" y="837"/>
                    </a:lnTo>
                    <a:lnTo>
                      <a:pt x="408" y="838"/>
                    </a:lnTo>
                    <a:lnTo>
                      <a:pt x="411" y="838"/>
                    </a:lnTo>
                    <a:lnTo>
                      <a:pt x="414" y="836"/>
                    </a:lnTo>
                    <a:lnTo>
                      <a:pt x="423" y="830"/>
                    </a:lnTo>
                    <a:lnTo>
                      <a:pt x="423" y="830"/>
                    </a:lnTo>
                    <a:lnTo>
                      <a:pt x="430" y="821"/>
                    </a:lnTo>
                    <a:lnTo>
                      <a:pt x="432" y="817"/>
                    </a:lnTo>
                    <a:lnTo>
                      <a:pt x="434" y="812"/>
                    </a:lnTo>
                    <a:lnTo>
                      <a:pt x="434" y="809"/>
                    </a:lnTo>
                    <a:lnTo>
                      <a:pt x="433" y="807"/>
                    </a:lnTo>
                    <a:lnTo>
                      <a:pt x="432" y="805"/>
                    </a:lnTo>
                    <a:lnTo>
                      <a:pt x="430" y="804"/>
                    </a:lnTo>
                    <a:lnTo>
                      <a:pt x="430" y="804"/>
                    </a:lnTo>
                    <a:lnTo>
                      <a:pt x="425" y="804"/>
                    </a:lnTo>
                    <a:lnTo>
                      <a:pt x="420" y="804"/>
                    </a:lnTo>
                    <a:lnTo>
                      <a:pt x="418" y="806"/>
                    </a:lnTo>
                    <a:lnTo>
                      <a:pt x="417" y="810"/>
                    </a:lnTo>
                    <a:lnTo>
                      <a:pt x="417" y="810"/>
                    </a:lnTo>
                    <a:lnTo>
                      <a:pt x="416" y="813"/>
                    </a:lnTo>
                    <a:lnTo>
                      <a:pt x="414" y="814"/>
                    </a:lnTo>
                    <a:lnTo>
                      <a:pt x="412" y="814"/>
                    </a:lnTo>
                    <a:lnTo>
                      <a:pt x="411" y="810"/>
                    </a:lnTo>
                    <a:lnTo>
                      <a:pt x="411" y="810"/>
                    </a:lnTo>
                    <a:lnTo>
                      <a:pt x="409" y="807"/>
                    </a:lnTo>
                    <a:lnTo>
                      <a:pt x="408" y="806"/>
                    </a:lnTo>
                    <a:lnTo>
                      <a:pt x="401" y="804"/>
                    </a:lnTo>
                    <a:lnTo>
                      <a:pt x="401" y="804"/>
                    </a:lnTo>
                    <a:lnTo>
                      <a:pt x="399" y="803"/>
                    </a:lnTo>
                    <a:lnTo>
                      <a:pt x="398" y="800"/>
                    </a:lnTo>
                    <a:lnTo>
                      <a:pt x="397" y="795"/>
                    </a:lnTo>
                    <a:lnTo>
                      <a:pt x="398" y="792"/>
                    </a:lnTo>
                    <a:lnTo>
                      <a:pt x="399" y="789"/>
                    </a:lnTo>
                    <a:lnTo>
                      <a:pt x="400" y="788"/>
                    </a:lnTo>
                    <a:lnTo>
                      <a:pt x="402" y="787"/>
                    </a:lnTo>
                    <a:lnTo>
                      <a:pt x="402" y="787"/>
                    </a:lnTo>
                    <a:lnTo>
                      <a:pt x="405" y="787"/>
                    </a:lnTo>
                    <a:lnTo>
                      <a:pt x="408" y="788"/>
                    </a:lnTo>
                    <a:lnTo>
                      <a:pt x="414" y="791"/>
                    </a:lnTo>
                    <a:lnTo>
                      <a:pt x="416" y="793"/>
                    </a:lnTo>
                    <a:lnTo>
                      <a:pt x="418" y="793"/>
                    </a:lnTo>
                    <a:lnTo>
                      <a:pt x="419" y="792"/>
                    </a:lnTo>
                    <a:lnTo>
                      <a:pt x="419" y="790"/>
                    </a:lnTo>
                    <a:lnTo>
                      <a:pt x="419" y="790"/>
                    </a:lnTo>
                    <a:lnTo>
                      <a:pt x="418" y="778"/>
                    </a:lnTo>
                    <a:lnTo>
                      <a:pt x="417" y="774"/>
                    </a:lnTo>
                    <a:lnTo>
                      <a:pt x="416" y="773"/>
                    </a:lnTo>
                    <a:lnTo>
                      <a:pt x="414" y="773"/>
                    </a:lnTo>
                    <a:lnTo>
                      <a:pt x="414" y="773"/>
                    </a:lnTo>
                    <a:lnTo>
                      <a:pt x="412" y="771"/>
                    </a:lnTo>
                    <a:lnTo>
                      <a:pt x="412" y="770"/>
                    </a:lnTo>
                    <a:lnTo>
                      <a:pt x="411" y="766"/>
                    </a:lnTo>
                    <a:lnTo>
                      <a:pt x="413" y="761"/>
                    </a:lnTo>
                    <a:lnTo>
                      <a:pt x="416" y="756"/>
                    </a:lnTo>
                    <a:lnTo>
                      <a:pt x="416" y="756"/>
                    </a:lnTo>
                    <a:lnTo>
                      <a:pt x="419" y="752"/>
                    </a:lnTo>
                    <a:lnTo>
                      <a:pt x="422" y="748"/>
                    </a:lnTo>
                    <a:lnTo>
                      <a:pt x="422" y="745"/>
                    </a:lnTo>
                    <a:lnTo>
                      <a:pt x="420" y="741"/>
                    </a:lnTo>
                    <a:lnTo>
                      <a:pt x="420" y="741"/>
                    </a:lnTo>
                    <a:lnTo>
                      <a:pt x="420" y="740"/>
                    </a:lnTo>
                    <a:lnTo>
                      <a:pt x="423" y="738"/>
                    </a:lnTo>
                    <a:lnTo>
                      <a:pt x="427" y="737"/>
                    </a:lnTo>
                    <a:lnTo>
                      <a:pt x="432" y="737"/>
                    </a:lnTo>
                    <a:lnTo>
                      <a:pt x="436" y="737"/>
                    </a:lnTo>
                    <a:lnTo>
                      <a:pt x="436" y="737"/>
                    </a:lnTo>
                    <a:lnTo>
                      <a:pt x="444" y="742"/>
                    </a:lnTo>
                    <a:lnTo>
                      <a:pt x="448" y="746"/>
                    </a:lnTo>
                    <a:lnTo>
                      <a:pt x="451" y="747"/>
                    </a:lnTo>
                    <a:lnTo>
                      <a:pt x="452" y="747"/>
                    </a:lnTo>
                    <a:lnTo>
                      <a:pt x="452" y="747"/>
                    </a:lnTo>
                    <a:lnTo>
                      <a:pt x="453" y="745"/>
                    </a:lnTo>
                    <a:lnTo>
                      <a:pt x="453" y="741"/>
                    </a:lnTo>
                    <a:lnTo>
                      <a:pt x="451" y="737"/>
                    </a:lnTo>
                    <a:lnTo>
                      <a:pt x="445" y="734"/>
                    </a:lnTo>
                    <a:lnTo>
                      <a:pt x="445" y="734"/>
                    </a:lnTo>
                    <a:lnTo>
                      <a:pt x="442" y="732"/>
                    </a:lnTo>
                    <a:lnTo>
                      <a:pt x="439" y="728"/>
                    </a:lnTo>
                    <a:lnTo>
                      <a:pt x="433" y="722"/>
                    </a:lnTo>
                    <a:lnTo>
                      <a:pt x="430" y="714"/>
                    </a:lnTo>
                    <a:lnTo>
                      <a:pt x="429" y="708"/>
                    </a:lnTo>
                    <a:lnTo>
                      <a:pt x="429" y="708"/>
                    </a:lnTo>
                    <a:lnTo>
                      <a:pt x="430" y="703"/>
                    </a:lnTo>
                    <a:lnTo>
                      <a:pt x="432" y="699"/>
                    </a:lnTo>
                    <a:lnTo>
                      <a:pt x="434" y="697"/>
                    </a:lnTo>
                    <a:lnTo>
                      <a:pt x="437" y="696"/>
                    </a:lnTo>
                    <a:lnTo>
                      <a:pt x="440" y="695"/>
                    </a:lnTo>
                    <a:lnTo>
                      <a:pt x="444" y="694"/>
                    </a:lnTo>
                    <a:lnTo>
                      <a:pt x="448" y="695"/>
                    </a:lnTo>
                    <a:lnTo>
                      <a:pt x="448" y="695"/>
                    </a:lnTo>
                    <a:lnTo>
                      <a:pt x="458" y="696"/>
                    </a:lnTo>
                    <a:lnTo>
                      <a:pt x="469" y="696"/>
                    </a:lnTo>
                    <a:lnTo>
                      <a:pt x="476" y="696"/>
                    </a:lnTo>
                    <a:lnTo>
                      <a:pt x="480" y="695"/>
                    </a:lnTo>
                    <a:lnTo>
                      <a:pt x="482" y="694"/>
                    </a:lnTo>
                    <a:lnTo>
                      <a:pt x="482" y="694"/>
                    </a:lnTo>
                    <a:lnTo>
                      <a:pt x="485" y="691"/>
                    </a:lnTo>
                    <a:lnTo>
                      <a:pt x="486" y="688"/>
                    </a:lnTo>
                    <a:lnTo>
                      <a:pt x="487" y="684"/>
                    </a:lnTo>
                    <a:lnTo>
                      <a:pt x="486" y="681"/>
                    </a:lnTo>
                    <a:lnTo>
                      <a:pt x="486" y="681"/>
                    </a:lnTo>
                    <a:lnTo>
                      <a:pt x="484" y="678"/>
                    </a:lnTo>
                    <a:lnTo>
                      <a:pt x="482" y="677"/>
                    </a:lnTo>
                    <a:lnTo>
                      <a:pt x="479" y="677"/>
                    </a:lnTo>
                    <a:lnTo>
                      <a:pt x="473" y="680"/>
                    </a:lnTo>
                    <a:lnTo>
                      <a:pt x="473" y="680"/>
                    </a:lnTo>
                    <a:lnTo>
                      <a:pt x="469" y="683"/>
                    </a:lnTo>
                    <a:lnTo>
                      <a:pt x="465" y="684"/>
                    </a:lnTo>
                    <a:lnTo>
                      <a:pt x="461" y="684"/>
                    </a:lnTo>
                    <a:lnTo>
                      <a:pt x="457" y="683"/>
                    </a:lnTo>
                    <a:lnTo>
                      <a:pt x="457" y="683"/>
                    </a:lnTo>
                    <a:lnTo>
                      <a:pt x="455" y="682"/>
                    </a:lnTo>
                    <a:lnTo>
                      <a:pt x="453" y="683"/>
                    </a:lnTo>
                    <a:lnTo>
                      <a:pt x="450" y="685"/>
                    </a:lnTo>
                    <a:lnTo>
                      <a:pt x="447" y="687"/>
                    </a:lnTo>
                    <a:lnTo>
                      <a:pt x="445" y="687"/>
                    </a:lnTo>
                    <a:lnTo>
                      <a:pt x="444" y="685"/>
                    </a:lnTo>
                    <a:lnTo>
                      <a:pt x="442" y="684"/>
                    </a:lnTo>
                    <a:lnTo>
                      <a:pt x="442" y="684"/>
                    </a:lnTo>
                    <a:lnTo>
                      <a:pt x="440" y="681"/>
                    </a:lnTo>
                    <a:lnTo>
                      <a:pt x="440" y="677"/>
                    </a:lnTo>
                    <a:lnTo>
                      <a:pt x="440" y="669"/>
                    </a:lnTo>
                    <a:lnTo>
                      <a:pt x="441" y="665"/>
                    </a:lnTo>
                    <a:lnTo>
                      <a:pt x="442" y="662"/>
                    </a:lnTo>
                    <a:lnTo>
                      <a:pt x="444" y="660"/>
                    </a:lnTo>
                    <a:lnTo>
                      <a:pt x="447" y="659"/>
                    </a:lnTo>
                    <a:lnTo>
                      <a:pt x="447" y="659"/>
                    </a:lnTo>
                    <a:lnTo>
                      <a:pt x="453" y="658"/>
                    </a:lnTo>
                    <a:lnTo>
                      <a:pt x="456" y="655"/>
                    </a:lnTo>
                    <a:lnTo>
                      <a:pt x="458" y="652"/>
                    </a:lnTo>
                    <a:lnTo>
                      <a:pt x="457" y="648"/>
                    </a:lnTo>
                    <a:lnTo>
                      <a:pt x="457" y="648"/>
                    </a:lnTo>
                    <a:lnTo>
                      <a:pt x="456" y="644"/>
                    </a:lnTo>
                    <a:lnTo>
                      <a:pt x="453" y="642"/>
                    </a:lnTo>
                    <a:lnTo>
                      <a:pt x="450" y="641"/>
                    </a:lnTo>
                    <a:lnTo>
                      <a:pt x="446" y="639"/>
                    </a:lnTo>
                    <a:lnTo>
                      <a:pt x="446" y="639"/>
                    </a:lnTo>
                    <a:lnTo>
                      <a:pt x="445" y="638"/>
                    </a:lnTo>
                    <a:lnTo>
                      <a:pt x="445" y="637"/>
                    </a:lnTo>
                    <a:lnTo>
                      <a:pt x="445" y="636"/>
                    </a:lnTo>
                    <a:lnTo>
                      <a:pt x="446" y="635"/>
                    </a:lnTo>
                    <a:lnTo>
                      <a:pt x="451" y="633"/>
                    </a:lnTo>
                    <a:lnTo>
                      <a:pt x="457" y="632"/>
                    </a:lnTo>
                    <a:lnTo>
                      <a:pt x="457" y="632"/>
                    </a:lnTo>
                    <a:lnTo>
                      <a:pt x="465" y="632"/>
                    </a:lnTo>
                    <a:lnTo>
                      <a:pt x="470" y="633"/>
                    </a:lnTo>
                    <a:lnTo>
                      <a:pt x="474" y="633"/>
                    </a:lnTo>
                    <a:lnTo>
                      <a:pt x="475" y="632"/>
                    </a:lnTo>
                    <a:lnTo>
                      <a:pt x="476" y="631"/>
                    </a:lnTo>
                    <a:lnTo>
                      <a:pt x="476" y="631"/>
                    </a:lnTo>
                    <a:lnTo>
                      <a:pt x="475" y="624"/>
                    </a:lnTo>
                    <a:lnTo>
                      <a:pt x="475" y="616"/>
                    </a:lnTo>
                    <a:lnTo>
                      <a:pt x="475" y="611"/>
                    </a:lnTo>
                    <a:lnTo>
                      <a:pt x="476" y="607"/>
                    </a:lnTo>
                    <a:lnTo>
                      <a:pt x="479" y="604"/>
                    </a:lnTo>
                    <a:lnTo>
                      <a:pt x="482" y="601"/>
                    </a:lnTo>
                    <a:lnTo>
                      <a:pt x="482" y="601"/>
                    </a:lnTo>
                    <a:lnTo>
                      <a:pt x="490" y="596"/>
                    </a:lnTo>
                    <a:lnTo>
                      <a:pt x="499" y="593"/>
                    </a:lnTo>
                    <a:lnTo>
                      <a:pt x="506" y="590"/>
                    </a:lnTo>
                    <a:lnTo>
                      <a:pt x="509" y="589"/>
                    </a:lnTo>
                    <a:lnTo>
                      <a:pt x="510" y="587"/>
                    </a:lnTo>
                    <a:lnTo>
                      <a:pt x="510" y="587"/>
                    </a:lnTo>
                    <a:lnTo>
                      <a:pt x="509" y="582"/>
                    </a:lnTo>
                    <a:lnTo>
                      <a:pt x="506" y="578"/>
                    </a:lnTo>
                    <a:lnTo>
                      <a:pt x="506" y="574"/>
                    </a:lnTo>
                    <a:lnTo>
                      <a:pt x="506" y="571"/>
                    </a:lnTo>
                    <a:lnTo>
                      <a:pt x="508" y="570"/>
                    </a:lnTo>
                    <a:lnTo>
                      <a:pt x="508" y="570"/>
                    </a:lnTo>
                    <a:lnTo>
                      <a:pt x="511" y="568"/>
                    </a:lnTo>
                    <a:lnTo>
                      <a:pt x="513" y="568"/>
                    </a:lnTo>
                    <a:lnTo>
                      <a:pt x="523" y="571"/>
                    </a:lnTo>
                    <a:lnTo>
                      <a:pt x="523" y="571"/>
                    </a:lnTo>
                    <a:lnTo>
                      <a:pt x="530" y="574"/>
                    </a:lnTo>
                    <a:lnTo>
                      <a:pt x="537" y="576"/>
                    </a:lnTo>
                    <a:lnTo>
                      <a:pt x="544" y="576"/>
                    </a:lnTo>
                    <a:lnTo>
                      <a:pt x="550" y="574"/>
                    </a:lnTo>
                    <a:lnTo>
                      <a:pt x="550" y="574"/>
                    </a:lnTo>
                    <a:lnTo>
                      <a:pt x="555" y="571"/>
                    </a:lnTo>
                    <a:lnTo>
                      <a:pt x="557" y="567"/>
                    </a:lnTo>
                    <a:lnTo>
                      <a:pt x="557" y="565"/>
                    </a:lnTo>
                    <a:lnTo>
                      <a:pt x="557" y="564"/>
                    </a:lnTo>
                    <a:lnTo>
                      <a:pt x="556" y="562"/>
                    </a:lnTo>
                    <a:lnTo>
                      <a:pt x="554" y="561"/>
                    </a:lnTo>
                    <a:lnTo>
                      <a:pt x="554" y="561"/>
                    </a:lnTo>
                    <a:lnTo>
                      <a:pt x="545" y="558"/>
                    </a:lnTo>
                    <a:lnTo>
                      <a:pt x="533" y="555"/>
                    </a:lnTo>
                    <a:lnTo>
                      <a:pt x="520" y="554"/>
                    </a:lnTo>
                    <a:lnTo>
                      <a:pt x="516" y="554"/>
                    </a:lnTo>
                    <a:lnTo>
                      <a:pt x="512" y="555"/>
                    </a:lnTo>
                    <a:lnTo>
                      <a:pt x="512" y="555"/>
                    </a:lnTo>
                    <a:lnTo>
                      <a:pt x="510" y="555"/>
                    </a:lnTo>
                    <a:lnTo>
                      <a:pt x="510" y="555"/>
                    </a:lnTo>
                    <a:lnTo>
                      <a:pt x="512" y="550"/>
                    </a:lnTo>
                    <a:lnTo>
                      <a:pt x="515" y="544"/>
                    </a:lnTo>
                    <a:lnTo>
                      <a:pt x="518" y="536"/>
                    </a:lnTo>
                    <a:lnTo>
                      <a:pt x="518" y="536"/>
                    </a:lnTo>
                    <a:lnTo>
                      <a:pt x="519" y="534"/>
                    </a:lnTo>
                    <a:lnTo>
                      <a:pt x="520" y="532"/>
                    </a:lnTo>
                    <a:lnTo>
                      <a:pt x="523" y="530"/>
                    </a:lnTo>
                    <a:lnTo>
                      <a:pt x="526" y="528"/>
                    </a:lnTo>
                    <a:lnTo>
                      <a:pt x="529" y="528"/>
                    </a:lnTo>
                    <a:lnTo>
                      <a:pt x="531" y="530"/>
                    </a:lnTo>
                    <a:lnTo>
                      <a:pt x="534" y="531"/>
                    </a:lnTo>
                    <a:lnTo>
                      <a:pt x="538" y="534"/>
                    </a:lnTo>
                    <a:lnTo>
                      <a:pt x="538" y="534"/>
                    </a:lnTo>
                    <a:lnTo>
                      <a:pt x="544" y="539"/>
                    </a:lnTo>
                    <a:lnTo>
                      <a:pt x="550" y="542"/>
                    </a:lnTo>
                    <a:lnTo>
                      <a:pt x="554" y="545"/>
                    </a:lnTo>
                    <a:lnTo>
                      <a:pt x="555" y="544"/>
                    </a:lnTo>
                    <a:lnTo>
                      <a:pt x="556" y="542"/>
                    </a:lnTo>
                    <a:lnTo>
                      <a:pt x="556" y="542"/>
                    </a:lnTo>
                    <a:lnTo>
                      <a:pt x="557" y="541"/>
                    </a:lnTo>
                    <a:lnTo>
                      <a:pt x="557" y="539"/>
                    </a:lnTo>
                    <a:lnTo>
                      <a:pt x="555" y="534"/>
                    </a:lnTo>
                    <a:lnTo>
                      <a:pt x="552" y="525"/>
                    </a:lnTo>
                    <a:lnTo>
                      <a:pt x="552" y="525"/>
                    </a:lnTo>
                    <a:lnTo>
                      <a:pt x="548" y="524"/>
                    </a:lnTo>
                    <a:lnTo>
                      <a:pt x="543" y="522"/>
                    </a:lnTo>
                    <a:lnTo>
                      <a:pt x="538" y="519"/>
                    </a:lnTo>
                    <a:lnTo>
                      <a:pt x="536" y="516"/>
                    </a:lnTo>
                    <a:lnTo>
                      <a:pt x="534" y="513"/>
                    </a:lnTo>
                    <a:lnTo>
                      <a:pt x="534" y="513"/>
                    </a:lnTo>
                    <a:lnTo>
                      <a:pt x="536" y="511"/>
                    </a:lnTo>
                    <a:lnTo>
                      <a:pt x="537" y="510"/>
                    </a:lnTo>
                    <a:lnTo>
                      <a:pt x="542" y="511"/>
                    </a:lnTo>
                    <a:lnTo>
                      <a:pt x="547" y="512"/>
                    </a:lnTo>
                    <a:lnTo>
                      <a:pt x="550" y="512"/>
                    </a:lnTo>
                    <a:lnTo>
                      <a:pt x="550" y="511"/>
                    </a:lnTo>
                    <a:lnTo>
                      <a:pt x="550" y="511"/>
                    </a:lnTo>
                    <a:lnTo>
                      <a:pt x="551" y="506"/>
                    </a:lnTo>
                    <a:lnTo>
                      <a:pt x="552" y="501"/>
                    </a:lnTo>
                    <a:lnTo>
                      <a:pt x="552" y="498"/>
                    </a:lnTo>
                    <a:lnTo>
                      <a:pt x="552" y="496"/>
                    </a:lnTo>
                    <a:lnTo>
                      <a:pt x="550" y="494"/>
                    </a:lnTo>
                    <a:lnTo>
                      <a:pt x="547" y="493"/>
                    </a:lnTo>
                    <a:lnTo>
                      <a:pt x="547" y="493"/>
                    </a:lnTo>
                    <a:lnTo>
                      <a:pt x="541" y="492"/>
                    </a:lnTo>
                    <a:lnTo>
                      <a:pt x="537" y="493"/>
                    </a:lnTo>
                    <a:lnTo>
                      <a:pt x="533" y="495"/>
                    </a:lnTo>
                    <a:lnTo>
                      <a:pt x="529" y="498"/>
                    </a:lnTo>
                    <a:lnTo>
                      <a:pt x="529" y="498"/>
                    </a:lnTo>
                    <a:lnTo>
                      <a:pt x="527" y="502"/>
                    </a:lnTo>
                    <a:lnTo>
                      <a:pt x="525" y="502"/>
                    </a:lnTo>
                    <a:lnTo>
                      <a:pt x="523" y="501"/>
                    </a:lnTo>
                    <a:lnTo>
                      <a:pt x="522" y="497"/>
                    </a:lnTo>
                    <a:lnTo>
                      <a:pt x="522" y="497"/>
                    </a:lnTo>
                    <a:lnTo>
                      <a:pt x="519" y="495"/>
                    </a:lnTo>
                    <a:lnTo>
                      <a:pt x="515" y="493"/>
                    </a:lnTo>
                    <a:lnTo>
                      <a:pt x="513" y="491"/>
                    </a:lnTo>
                    <a:lnTo>
                      <a:pt x="512" y="490"/>
                    </a:lnTo>
                    <a:lnTo>
                      <a:pt x="512" y="488"/>
                    </a:lnTo>
                    <a:lnTo>
                      <a:pt x="512" y="488"/>
                    </a:lnTo>
                    <a:lnTo>
                      <a:pt x="512" y="485"/>
                    </a:lnTo>
                    <a:lnTo>
                      <a:pt x="513" y="483"/>
                    </a:lnTo>
                    <a:lnTo>
                      <a:pt x="517" y="480"/>
                    </a:lnTo>
                    <a:lnTo>
                      <a:pt x="523" y="478"/>
                    </a:lnTo>
                    <a:lnTo>
                      <a:pt x="526" y="478"/>
                    </a:lnTo>
                    <a:lnTo>
                      <a:pt x="529" y="479"/>
                    </a:lnTo>
                    <a:lnTo>
                      <a:pt x="529" y="479"/>
                    </a:lnTo>
                    <a:lnTo>
                      <a:pt x="537" y="480"/>
                    </a:lnTo>
                    <a:lnTo>
                      <a:pt x="546" y="480"/>
                    </a:lnTo>
                    <a:lnTo>
                      <a:pt x="557" y="480"/>
                    </a:lnTo>
                    <a:lnTo>
                      <a:pt x="557" y="469"/>
                    </a:lnTo>
                    <a:lnTo>
                      <a:pt x="557" y="469"/>
                    </a:lnTo>
                    <a:lnTo>
                      <a:pt x="554" y="469"/>
                    </a:lnTo>
                    <a:lnTo>
                      <a:pt x="547" y="467"/>
                    </a:lnTo>
                    <a:lnTo>
                      <a:pt x="541" y="464"/>
                    </a:lnTo>
                    <a:lnTo>
                      <a:pt x="539" y="462"/>
                    </a:lnTo>
                    <a:lnTo>
                      <a:pt x="538" y="460"/>
                    </a:lnTo>
                    <a:lnTo>
                      <a:pt x="538" y="460"/>
                    </a:lnTo>
                    <a:lnTo>
                      <a:pt x="538" y="453"/>
                    </a:lnTo>
                    <a:lnTo>
                      <a:pt x="539" y="449"/>
                    </a:lnTo>
                    <a:lnTo>
                      <a:pt x="539" y="448"/>
                    </a:lnTo>
                    <a:lnTo>
                      <a:pt x="540" y="447"/>
                    </a:lnTo>
                    <a:lnTo>
                      <a:pt x="541" y="447"/>
                    </a:lnTo>
                    <a:lnTo>
                      <a:pt x="543" y="449"/>
                    </a:lnTo>
                    <a:lnTo>
                      <a:pt x="543" y="449"/>
                    </a:lnTo>
                    <a:lnTo>
                      <a:pt x="548" y="458"/>
                    </a:lnTo>
                    <a:lnTo>
                      <a:pt x="550" y="459"/>
                    </a:lnTo>
                    <a:lnTo>
                      <a:pt x="551" y="460"/>
                    </a:lnTo>
                    <a:lnTo>
                      <a:pt x="552" y="459"/>
                    </a:lnTo>
                    <a:lnTo>
                      <a:pt x="553" y="456"/>
                    </a:lnTo>
                    <a:lnTo>
                      <a:pt x="553" y="456"/>
                    </a:lnTo>
                    <a:lnTo>
                      <a:pt x="554" y="451"/>
                    </a:lnTo>
                    <a:lnTo>
                      <a:pt x="557" y="448"/>
                    </a:lnTo>
                    <a:lnTo>
                      <a:pt x="559" y="447"/>
                    </a:lnTo>
                    <a:lnTo>
                      <a:pt x="560" y="447"/>
                    </a:lnTo>
                    <a:lnTo>
                      <a:pt x="561" y="448"/>
                    </a:lnTo>
                    <a:lnTo>
                      <a:pt x="562" y="449"/>
                    </a:lnTo>
                    <a:lnTo>
                      <a:pt x="562" y="449"/>
                    </a:lnTo>
                    <a:lnTo>
                      <a:pt x="563" y="451"/>
                    </a:lnTo>
                    <a:lnTo>
                      <a:pt x="563" y="453"/>
                    </a:lnTo>
                    <a:lnTo>
                      <a:pt x="562" y="456"/>
                    </a:lnTo>
                    <a:lnTo>
                      <a:pt x="562" y="459"/>
                    </a:lnTo>
                    <a:lnTo>
                      <a:pt x="563" y="461"/>
                    </a:lnTo>
                    <a:lnTo>
                      <a:pt x="566" y="463"/>
                    </a:lnTo>
                    <a:lnTo>
                      <a:pt x="566" y="463"/>
                    </a:lnTo>
                    <a:lnTo>
                      <a:pt x="573" y="469"/>
                    </a:lnTo>
                    <a:lnTo>
                      <a:pt x="574" y="471"/>
                    </a:lnTo>
                    <a:lnTo>
                      <a:pt x="574" y="475"/>
                    </a:lnTo>
                    <a:lnTo>
                      <a:pt x="574" y="475"/>
                    </a:lnTo>
                    <a:lnTo>
                      <a:pt x="574" y="481"/>
                    </a:lnTo>
                    <a:lnTo>
                      <a:pt x="575" y="482"/>
                    </a:lnTo>
                    <a:lnTo>
                      <a:pt x="579" y="483"/>
                    </a:lnTo>
                    <a:lnTo>
                      <a:pt x="579" y="483"/>
                    </a:lnTo>
                    <a:lnTo>
                      <a:pt x="582" y="482"/>
                    </a:lnTo>
                    <a:lnTo>
                      <a:pt x="584" y="481"/>
                    </a:lnTo>
                    <a:lnTo>
                      <a:pt x="586" y="477"/>
                    </a:lnTo>
                    <a:lnTo>
                      <a:pt x="586" y="471"/>
                    </a:lnTo>
                    <a:lnTo>
                      <a:pt x="586" y="471"/>
                    </a:lnTo>
                    <a:lnTo>
                      <a:pt x="586" y="469"/>
                    </a:lnTo>
                    <a:lnTo>
                      <a:pt x="585" y="467"/>
                    </a:lnTo>
                    <a:lnTo>
                      <a:pt x="582" y="466"/>
                    </a:lnTo>
                    <a:lnTo>
                      <a:pt x="579" y="465"/>
                    </a:lnTo>
                    <a:lnTo>
                      <a:pt x="577" y="464"/>
                    </a:lnTo>
                    <a:lnTo>
                      <a:pt x="577" y="462"/>
                    </a:lnTo>
                    <a:lnTo>
                      <a:pt x="577" y="462"/>
                    </a:lnTo>
                    <a:lnTo>
                      <a:pt x="579" y="461"/>
                    </a:lnTo>
                    <a:lnTo>
                      <a:pt x="580" y="461"/>
                    </a:lnTo>
                    <a:lnTo>
                      <a:pt x="582" y="461"/>
                    </a:lnTo>
                    <a:lnTo>
                      <a:pt x="583" y="461"/>
                    </a:lnTo>
                    <a:lnTo>
                      <a:pt x="584" y="461"/>
                    </a:lnTo>
                    <a:lnTo>
                      <a:pt x="584" y="460"/>
                    </a:lnTo>
                    <a:lnTo>
                      <a:pt x="585" y="456"/>
                    </a:lnTo>
                    <a:lnTo>
                      <a:pt x="585" y="456"/>
                    </a:lnTo>
                    <a:lnTo>
                      <a:pt x="584" y="446"/>
                    </a:lnTo>
                    <a:lnTo>
                      <a:pt x="585" y="444"/>
                    </a:lnTo>
                    <a:lnTo>
                      <a:pt x="586" y="444"/>
                    </a:lnTo>
                    <a:lnTo>
                      <a:pt x="587" y="442"/>
                    </a:lnTo>
                    <a:lnTo>
                      <a:pt x="589" y="444"/>
                    </a:lnTo>
                    <a:lnTo>
                      <a:pt x="589" y="444"/>
                    </a:lnTo>
                    <a:lnTo>
                      <a:pt x="594" y="445"/>
                    </a:lnTo>
                    <a:lnTo>
                      <a:pt x="596" y="444"/>
                    </a:lnTo>
                    <a:lnTo>
                      <a:pt x="597" y="441"/>
                    </a:lnTo>
                    <a:lnTo>
                      <a:pt x="597" y="438"/>
                    </a:lnTo>
                    <a:lnTo>
                      <a:pt x="597" y="438"/>
                    </a:lnTo>
                    <a:lnTo>
                      <a:pt x="596" y="435"/>
                    </a:lnTo>
                    <a:lnTo>
                      <a:pt x="595" y="434"/>
                    </a:lnTo>
                    <a:lnTo>
                      <a:pt x="593" y="433"/>
                    </a:lnTo>
                    <a:lnTo>
                      <a:pt x="590" y="431"/>
                    </a:lnTo>
                    <a:lnTo>
                      <a:pt x="590" y="431"/>
                    </a:lnTo>
                    <a:lnTo>
                      <a:pt x="588" y="430"/>
                    </a:lnTo>
                    <a:lnTo>
                      <a:pt x="587" y="430"/>
                    </a:lnTo>
                    <a:lnTo>
                      <a:pt x="585" y="428"/>
                    </a:lnTo>
                    <a:lnTo>
                      <a:pt x="584" y="426"/>
                    </a:lnTo>
                    <a:lnTo>
                      <a:pt x="584" y="426"/>
                    </a:lnTo>
                    <a:lnTo>
                      <a:pt x="583" y="423"/>
                    </a:lnTo>
                    <a:lnTo>
                      <a:pt x="583" y="421"/>
                    </a:lnTo>
                    <a:lnTo>
                      <a:pt x="585" y="416"/>
                    </a:lnTo>
                    <a:lnTo>
                      <a:pt x="587" y="413"/>
                    </a:lnTo>
                    <a:lnTo>
                      <a:pt x="588" y="413"/>
                    </a:lnTo>
                    <a:lnTo>
                      <a:pt x="590" y="413"/>
                    </a:lnTo>
                    <a:lnTo>
                      <a:pt x="593" y="416"/>
                    </a:lnTo>
                    <a:lnTo>
                      <a:pt x="593" y="416"/>
                    </a:lnTo>
                    <a:lnTo>
                      <a:pt x="599" y="424"/>
                    </a:lnTo>
                    <a:lnTo>
                      <a:pt x="601" y="426"/>
                    </a:lnTo>
                    <a:lnTo>
                      <a:pt x="602" y="426"/>
                    </a:lnTo>
                    <a:lnTo>
                      <a:pt x="603" y="425"/>
                    </a:lnTo>
                    <a:lnTo>
                      <a:pt x="603" y="425"/>
                    </a:lnTo>
                    <a:lnTo>
                      <a:pt x="606" y="423"/>
                    </a:lnTo>
                    <a:lnTo>
                      <a:pt x="608" y="421"/>
                    </a:lnTo>
                    <a:lnTo>
                      <a:pt x="609" y="420"/>
                    </a:lnTo>
                    <a:lnTo>
                      <a:pt x="612" y="419"/>
                    </a:lnTo>
                    <a:lnTo>
                      <a:pt x="612" y="419"/>
                    </a:lnTo>
                    <a:lnTo>
                      <a:pt x="615" y="420"/>
                    </a:lnTo>
                    <a:lnTo>
                      <a:pt x="617" y="421"/>
                    </a:lnTo>
                    <a:lnTo>
                      <a:pt x="619" y="422"/>
                    </a:lnTo>
                    <a:lnTo>
                      <a:pt x="622" y="423"/>
                    </a:lnTo>
                    <a:lnTo>
                      <a:pt x="622" y="423"/>
                    </a:lnTo>
                    <a:lnTo>
                      <a:pt x="623" y="422"/>
                    </a:lnTo>
                    <a:lnTo>
                      <a:pt x="624" y="421"/>
                    </a:lnTo>
                    <a:lnTo>
                      <a:pt x="624" y="417"/>
                    </a:lnTo>
                    <a:lnTo>
                      <a:pt x="624" y="411"/>
                    </a:lnTo>
                    <a:lnTo>
                      <a:pt x="624" y="410"/>
                    </a:lnTo>
                    <a:lnTo>
                      <a:pt x="625" y="409"/>
                    </a:lnTo>
                    <a:lnTo>
                      <a:pt x="625" y="409"/>
                    </a:lnTo>
                    <a:lnTo>
                      <a:pt x="627" y="409"/>
                    </a:lnTo>
                    <a:lnTo>
                      <a:pt x="631" y="409"/>
                    </a:lnTo>
                    <a:lnTo>
                      <a:pt x="633" y="409"/>
                    </a:lnTo>
                    <a:lnTo>
                      <a:pt x="636" y="408"/>
                    </a:lnTo>
                    <a:lnTo>
                      <a:pt x="637" y="407"/>
                    </a:lnTo>
                    <a:lnTo>
                      <a:pt x="637" y="405"/>
                    </a:lnTo>
                    <a:lnTo>
                      <a:pt x="637" y="405"/>
                    </a:lnTo>
                    <a:lnTo>
                      <a:pt x="636" y="399"/>
                    </a:lnTo>
                    <a:lnTo>
                      <a:pt x="636" y="396"/>
                    </a:lnTo>
                    <a:lnTo>
                      <a:pt x="633" y="394"/>
                    </a:lnTo>
                    <a:lnTo>
                      <a:pt x="629" y="394"/>
                    </a:lnTo>
                    <a:lnTo>
                      <a:pt x="629" y="394"/>
                    </a:lnTo>
                    <a:lnTo>
                      <a:pt x="608" y="395"/>
                    </a:lnTo>
                    <a:lnTo>
                      <a:pt x="595" y="395"/>
                    </a:lnTo>
                    <a:lnTo>
                      <a:pt x="590" y="395"/>
                    </a:lnTo>
                    <a:lnTo>
                      <a:pt x="589" y="394"/>
                    </a:lnTo>
                    <a:lnTo>
                      <a:pt x="589" y="393"/>
                    </a:lnTo>
                    <a:lnTo>
                      <a:pt x="589" y="393"/>
                    </a:lnTo>
                    <a:lnTo>
                      <a:pt x="589" y="390"/>
                    </a:lnTo>
                    <a:lnTo>
                      <a:pt x="589" y="385"/>
                    </a:lnTo>
                    <a:lnTo>
                      <a:pt x="593" y="382"/>
                    </a:lnTo>
                    <a:lnTo>
                      <a:pt x="598" y="380"/>
                    </a:lnTo>
                    <a:lnTo>
                      <a:pt x="598" y="380"/>
                    </a:lnTo>
                    <a:lnTo>
                      <a:pt x="604" y="378"/>
                    </a:lnTo>
                    <a:lnTo>
                      <a:pt x="610" y="378"/>
                    </a:lnTo>
                    <a:lnTo>
                      <a:pt x="612" y="377"/>
                    </a:lnTo>
                    <a:lnTo>
                      <a:pt x="614" y="376"/>
                    </a:lnTo>
                    <a:lnTo>
                      <a:pt x="615" y="374"/>
                    </a:lnTo>
                    <a:lnTo>
                      <a:pt x="615" y="370"/>
                    </a:lnTo>
                    <a:lnTo>
                      <a:pt x="615" y="370"/>
                    </a:lnTo>
                    <a:lnTo>
                      <a:pt x="615" y="364"/>
                    </a:lnTo>
                    <a:lnTo>
                      <a:pt x="617" y="361"/>
                    </a:lnTo>
                    <a:lnTo>
                      <a:pt x="618" y="360"/>
                    </a:lnTo>
                    <a:lnTo>
                      <a:pt x="618" y="361"/>
                    </a:lnTo>
                    <a:lnTo>
                      <a:pt x="619" y="364"/>
                    </a:lnTo>
                    <a:lnTo>
                      <a:pt x="619" y="364"/>
                    </a:lnTo>
                    <a:lnTo>
                      <a:pt x="620" y="367"/>
                    </a:lnTo>
                    <a:lnTo>
                      <a:pt x="622" y="369"/>
                    </a:lnTo>
                    <a:lnTo>
                      <a:pt x="625" y="373"/>
                    </a:lnTo>
                    <a:lnTo>
                      <a:pt x="628" y="374"/>
                    </a:lnTo>
                    <a:lnTo>
                      <a:pt x="631" y="374"/>
                    </a:lnTo>
                    <a:lnTo>
                      <a:pt x="631" y="374"/>
                    </a:lnTo>
                    <a:lnTo>
                      <a:pt x="632" y="374"/>
                    </a:lnTo>
                    <a:lnTo>
                      <a:pt x="632" y="373"/>
                    </a:lnTo>
                    <a:lnTo>
                      <a:pt x="627" y="366"/>
                    </a:lnTo>
                    <a:lnTo>
                      <a:pt x="627" y="366"/>
                    </a:lnTo>
                    <a:lnTo>
                      <a:pt x="624" y="363"/>
                    </a:lnTo>
                    <a:lnTo>
                      <a:pt x="624" y="360"/>
                    </a:lnTo>
                    <a:lnTo>
                      <a:pt x="625" y="358"/>
                    </a:lnTo>
                    <a:lnTo>
                      <a:pt x="628" y="354"/>
                    </a:lnTo>
                    <a:lnTo>
                      <a:pt x="628" y="354"/>
                    </a:lnTo>
                    <a:lnTo>
                      <a:pt x="631" y="352"/>
                    </a:lnTo>
                    <a:lnTo>
                      <a:pt x="632" y="350"/>
                    </a:lnTo>
                    <a:lnTo>
                      <a:pt x="633" y="348"/>
                    </a:lnTo>
                    <a:lnTo>
                      <a:pt x="633" y="345"/>
                    </a:lnTo>
                    <a:lnTo>
                      <a:pt x="633" y="345"/>
                    </a:lnTo>
                    <a:lnTo>
                      <a:pt x="632" y="342"/>
                    </a:lnTo>
                    <a:lnTo>
                      <a:pt x="629" y="340"/>
                    </a:lnTo>
                    <a:lnTo>
                      <a:pt x="626" y="338"/>
                    </a:lnTo>
                    <a:lnTo>
                      <a:pt x="625" y="336"/>
                    </a:lnTo>
                    <a:lnTo>
                      <a:pt x="625" y="336"/>
                    </a:lnTo>
                    <a:lnTo>
                      <a:pt x="625" y="331"/>
                    </a:lnTo>
                    <a:lnTo>
                      <a:pt x="625" y="329"/>
                    </a:lnTo>
                    <a:lnTo>
                      <a:pt x="627" y="326"/>
                    </a:lnTo>
                    <a:lnTo>
                      <a:pt x="627" y="326"/>
                    </a:lnTo>
                    <a:lnTo>
                      <a:pt x="630" y="324"/>
                    </a:lnTo>
                    <a:lnTo>
                      <a:pt x="631" y="310"/>
                    </a:lnTo>
                    <a:lnTo>
                      <a:pt x="631" y="310"/>
                    </a:lnTo>
                    <a:lnTo>
                      <a:pt x="622" y="309"/>
                    </a:lnTo>
                    <a:lnTo>
                      <a:pt x="614" y="310"/>
                    </a:lnTo>
                    <a:lnTo>
                      <a:pt x="611" y="311"/>
                    </a:lnTo>
                    <a:lnTo>
                      <a:pt x="610" y="313"/>
                    </a:lnTo>
                    <a:lnTo>
                      <a:pt x="610" y="313"/>
                    </a:lnTo>
                    <a:lnTo>
                      <a:pt x="606" y="318"/>
                    </a:lnTo>
                    <a:lnTo>
                      <a:pt x="604" y="322"/>
                    </a:lnTo>
                    <a:lnTo>
                      <a:pt x="603" y="322"/>
                    </a:lnTo>
                    <a:lnTo>
                      <a:pt x="601" y="323"/>
                    </a:lnTo>
                    <a:lnTo>
                      <a:pt x="600" y="322"/>
                    </a:lnTo>
                    <a:lnTo>
                      <a:pt x="598" y="321"/>
                    </a:lnTo>
                    <a:lnTo>
                      <a:pt x="598" y="321"/>
                    </a:lnTo>
                    <a:lnTo>
                      <a:pt x="597" y="319"/>
                    </a:lnTo>
                    <a:lnTo>
                      <a:pt x="597" y="319"/>
                    </a:lnTo>
                    <a:lnTo>
                      <a:pt x="598" y="318"/>
                    </a:lnTo>
                    <a:lnTo>
                      <a:pt x="601" y="316"/>
                    </a:lnTo>
                    <a:lnTo>
                      <a:pt x="602" y="315"/>
                    </a:lnTo>
                    <a:lnTo>
                      <a:pt x="602" y="311"/>
                    </a:lnTo>
                    <a:lnTo>
                      <a:pt x="602" y="311"/>
                    </a:lnTo>
                    <a:lnTo>
                      <a:pt x="602" y="308"/>
                    </a:lnTo>
                    <a:lnTo>
                      <a:pt x="601" y="306"/>
                    </a:lnTo>
                    <a:lnTo>
                      <a:pt x="599" y="303"/>
                    </a:lnTo>
                    <a:lnTo>
                      <a:pt x="598" y="299"/>
                    </a:lnTo>
                    <a:lnTo>
                      <a:pt x="599" y="298"/>
                    </a:lnTo>
                    <a:lnTo>
                      <a:pt x="600" y="296"/>
                    </a:lnTo>
                    <a:lnTo>
                      <a:pt x="600" y="296"/>
                    </a:lnTo>
                    <a:lnTo>
                      <a:pt x="602" y="294"/>
                    </a:lnTo>
                    <a:lnTo>
                      <a:pt x="603" y="291"/>
                    </a:lnTo>
                    <a:lnTo>
                      <a:pt x="601" y="289"/>
                    </a:lnTo>
                    <a:lnTo>
                      <a:pt x="600" y="285"/>
                    </a:lnTo>
                    <a:lnTo>
                      <a:pt x="600" y="285"/>
                    </a:lnTo>
                    <a:lnTo>
                      <a:pt x="599" y="283"/>
                    </a:lnTo>
                    <a:lnTo>
                      <a:pt x="600" y="281"/>
                    </a:lnTo>
                    <a:lnTo>
                      <a:pt x="602" y="280"/>
                    </a:lnTo>
                    <a:lnTo>
                      <a:pt x="606" y="278"/>
                    </a:lnTo>
                    <a:lnTo>
                      <a:pt x="606" y="278"/>
                    </a:lnTo>
                    <a:lnTo>
                      <a:pt x="608" y="277"/>
                    </a:lnTo>
                    <a:lnTo>
                      <a:pt x="609" y="275"/>
                    </a:lnTo>
                    <a:lnTo>
                      <a:pt x="609" y="272"/>
                    </a:lnTo>
                    <a:lnTo>
                      <a:pt x="610" y="269"/>
                    </a:lnTo>
                    <a:lnTo>
                      <a:pt x="611" y="268"/>
                    </a:lnTo>
                    <a:lnTo>
                      <a:pt x="614" y="267"/>
                    </a:lnTo>
                    <a:lnTo>
                      <a:pt x="617" y="267"/>
                    </a:lnTo>
                    <a:lnTo>
                      <a:pt x="617" y="267"/>
                    </a:lnTo>
                    <a:lnTo>
                      <a:pt x="626" y="268"/>
                    </a:lnTo>
                    <a:lnTo>
                      <a:pt x="632" y="268"/>
                    </a:lnTo>
                    <a:lnTo>
                      <a:pt x="634" y="269"/>
                    </a:lnTo>
                    <a:lnTo>
                      <a:pt x="636" y="270"/>
                    </a:lnTo>
                    <a:lnTo>
                      <a:pt x="636" y="273"/>
                    </a:lnTo>
                    <a:lnTo>
                      <a:pt x="636" y="275"/>
                    </a:lnTo>
                    <a:lnTo>
                      <a:pt x="636" y="275"/>
                    </a:lnTo>
                    <a:lnTo>
                      <a:pt x="631" y="285"/>
                    </a:lnTo>
                    <a:lnTo>
                      <a:pt x="630" y="291"/>
                    </a:lnTo>
                    <a:lnTo>
                      <a:pt x="630" y="296"/>
                    </a:lnTo>
                    <a:lnTo>
                      <a:pt x="630" y="296"/>
                    </a:lnTo>
                    <a:lnTo>
                      <a:pt x="631" y="301"/>
                    </a:lnTo>
                    <a:lnTo>
                      <a:pt x="634" y="304"/>
                    </a:lnTo>
                    <a:lnTo>
                      <a:pt x="637" y="307"/>
                    </a:lnTo>
                    <a:lnTo>
                      <a:pt x="640" y="307"/>
                    </a:lnTo>
                    <a:lnTo>
                      <a:pt x="640" y="307"/>
                    </a:lnTo>
                    <a:lnTo>
                      <a:pt x="642" y="307"/>
                    </a:lnTo>
                    <a:lnTo>
                      <a:pt x="642" y="297"/>
                    </a:lnTo>
                    <a:lnTo>
                      <a:pt x="642" y="297"/>
                    </a:lnTo>
                    <a:lnTo>
                      <a:pt x="639" y="293"/>
                    </a:lnTo>
                    <a:lnTo>
                      <a:pt x="638" y="290"/>
                    </a:lnTo>
                    <a:lnTo>
                      <a:pt x="638" y="288"/>
                    </a:lnTo>
                    <a:lnTo>
                      <a:pt x="639" y="287"/>
                    </a:lnTo>
                    <a:lnTo>
                      <a:pt x="639" y="287"/>
                    </a:lnTo>
                    <a:lnTo>
                      <a:pt x="640" y="287"/>
                    </a:lnTo>
                    <a:lnTo>
                      <a:pt x="641" y="287"/>
                    </a:lnTo>
                    <a:lnTo>
                      <a:pt x="643" y="288"/>
                    </a:lnTo>
                    <a:lnTo>
                      <a:pt x="645" y="290"/>
                    </a:lnTo>
                    <a:lnTo>
                      <a:pt x="648" y="291"/>
                    </a:lnTo>
                    <a:lnTo>
                      <a:pt x="648" y="291"/>
                    </a:lnTo>
                    <a:lnTo>
                      <a:pt x="650" y="291"/>
                    </a:lnTo>
                    <a:lnTo>
                      <a:pt x="651" y="290"/>
                    </a:lnTo>
                    <a:lnTo>
                      <a:pt x="651" y="287"/>
                    </a:lnTo>
                    <a:lnTo>
                      <a:pt x="652" y="283"/>
                    </a:lnTo>
                    <a:lnTo>
                      <a:pt x="652" y="282"/>
                    </a:lnTo>
                    <a:lnTo>
                      <a:pt x="654" y="281"/>
                    </a:lnTo>
                    <a:lnTo>
                      <a:pt x="654" y="281"/>
                    </a:lnTo>
                    <a:lnTo>
                      <a:pt x="655" y="282"/>
                    </a:lnTo>
                    <a:lnTo>
                      <a:pt x="656" y="283"/>
                    </a:lnTo>
                    <a:lnTo>
                      <a:pt x="658" y="287"/>
                    </a:lnTo>
                    <a:lnTo>
                      <a:pt x="659" y="291"/>
                    </a:lnTo>
                    <a:lnTo>
                      <a:pt x="660" y="292"/>
                    </a:lnTo>
                    <a:lnTo>
                      <a:pt x="661" y="293"/>
                    </a:lnTo>
                    <a:lnTo>
                      <a:pt x="661" y="293"/>
                    </a:lnTo>
                    <a:lnTo>
                      <a:pt x="677" y="293"/>
                    </a:lnTo>
                    <a:lnTo>
                      <a:pt x="677" y="293"/>
                    </a:lnTo>
                    <a:lnTo>
                      <a:pt x="677" y="292"/>
                    </a:lnTo>
                    <a:lnTo>
                      <a:pt x="680" y="288"/>
                    </a:lnTo>
                    <a:lnTo>
                      <a:pt x="681" y="285"/>
                    </a:lnTo>
                    <a:lnTo>
                      <a:pt x="683" y="284"/>
                    </a:lnTo>
                    <a:lnTo>
                      <a:pt x="686" y="283"/>
                    </a:lnTo>
                    <a:lnTo>
                      <a:pt x="690" y="282"/>
                    </a:lnTo>
                    <a:lnTo>
                      <a:pt x="690" y="282"/>
                    </a:lnTo>
                    <a:lnTo>
                      <a:pt x="694" y="283"/>
                    </a:lnTo>
                    <a:lnTo>
                      <a:pt x="696" y="284"/>
                    </a:lnTo>
                    <a:lnTo>
                      <a:pt x="697" y="285"/>
                    </a:lnTo>
                    <a:lnTo>
                      <a:pt x="698" y="287"/>
                    </a:lnTo>
                    <a:lnTo>
                      <a:pt x="699" y="290"/>
                    </a:lnTo>
                    <a:lnTo>
                      <a:pt x="700" y="291"/>
                    </a:lnTo>
                    <a:lnTo>
                      <a:pt x="701" y="292"/>
                    </a:lnTo>
                    <a:lnTo>
                      <a:pt x="701" y="292"/>
                    </a:lnTo>
                    <a:lnTo>
                      <a:pt x="705" y="292"/>
                    </a:lnTo>
                    <a:lnTo>
                      <a:pt x="709" y="292"/>
                    </a:lnTo>
                    <a:lnTo>
                      <a:pt x="709" y="291"/>
                    </a:lnTo>
                    <a:lnTo>
                      <a:pt x="710" y="290"/>
                    </a:lnTo>
                    <a:lnTo>
                      <a:pt x="709" y="287"/>
                    </a:lnTo>
                    <a:lnTo>
                      <a:pt x="709" y="287"/>
                    </a:lnTo>
                    <a:lnTo>
                      <a:pt x="704" y="278"/>
                    </a:lnTo>
                    <a:lnTo>
                      <a:pt x="701" y="276"/>
                    </a:lnTo>
                    <a:lnTo>
                      <a:pt x="695" y="275"/>
                    </a:lnTo>
                    <a:lnTo>
                      <a:pt x="695" y="275"/>
                    </a:lnTo>
                    <a:lnTo>
                      <a:pt x="687" y="275"/>
                    </a:lnTo>
                    <a:lnTo>
                      <a:pt x="683" y="273"/>
                    </a:lnTo>
                    <a:lnTo>
                      <a:pt x="680" y="269"/>
                    </a:lnTo>
                    <a:lnTo>
                      <a:pt x="676" y="265"/>
                    </a:lnTo>
                    <a:lnTo>
                      <a:pt x="676" y="265"/>
                    </a:lnTo>
                    <a:lnTo>
                      <a:pt x="674" y="261"/>
                    </a:lnTo>
                    <a:lnTo>
                      <a:pt x="672" y="259"/>
                    </a:lnTo>
                    <a:lnTo>
                      <a:pt x="669" y="258"/>
                    </a:lnTo>
                    <a:lnTo>
                      <a:pt x="663" y="258"/>
                    </a:lnTo>
                    <a:lnTo>
                      <a:pt x="663" y="258"/>
                    </a:lnTo>
                    <a:lnTo>
                      <a:pt x="657" y="258"/>
                    </a:lnTo>
                    <a:lnTo>
                      <a:pt x="651" y="256"/>
                    </a:lnTo>
                    <a:lnTo>
                      <a:pt x="646" y="255"/>
                    </a:lnTo>
                    <a:lnTo>
                      <a:pt x="644" y="253"/>
                    </a:lnTo>
                    <a:lnTo>
                      <a:pt x="644" y="251"/>
                    </a:lnTo>
                    <a:lnTo>
                      <a:pt x="644" y="251"/>
                    </a:lnTo>
                    <a:lnTo>
                      <a:pt x="644" y="250"/>
                    </a:lnTo>
                    <a:lnTo>
                      <a:pt x="645" y="248"/>
                    </a:lnTo>
                    <a:lnTo>
                      <a:pt x="650" y="247"/>
                    </a:lnTo>
                    <a:lnTo>
                      <a:pt x="655" y="245"/>
                    </a:lnTo>
                    <a:lnTo>
                      <a:pt x="656" y="242"/>
                    </a:lnTo>
                    <a:lnTo>
                      <a:pt x="656" y="240"/>
                    </a:lnTo>
                    <a:lnTo>
                      <a:pt x="656" y="240"/>
                    </a:lnTo>
                    <a:lnTo>
                      <a:pt x="656" y="230"/>
                    </a:lnTo>
                    <a:lnTo>
                      <a:pt x="657" y="226"/>
                    </a:lnTo>
                    <a:lnTo>
                      <a:pt x="660" y="225"/>
                    </a:lnTo>
                    <a:lnTo>
                      <a:pt x="660" y="225"/>
                    </a:lnTo>
                    <a:lnTo>
                      <a:pt x="663" y="224"/>
                    </a:lnTo>
                    <a:lnTo>
                      <a:pt x="663" y="222"/>
                    </a:lnTo>
                    <a:lnTo>
                      <a:pt x="663" y="211"/>
                    </a:lnTo>
                    <a:lnTo>
                      <a:pt x="663" y="211"/>
                    </a:lnTo>
                    <a:lnTo>
                      <a:pt x="665" y="208"/>
                    </a:lnTo>
                    <a:lnTo>
                      <a:pt x="666" y="205"/>
                    </a:lnTo>
                    <a:lnTo>
                      <a:pt x="669" y="202"/>
                    </a:lnTo>
                    <a:lnTo>
                      <a:pt x="671" y="199"/>
                    </a:lnTo>
                    <a:lnTo>
                      <a:pt x="674" y="198"/>
                    </a:lnTo>
                    <a:lnTo>
                      <a:pt x="676" y="198"/>
                    </a:lnTo>
                    <a:lnTo>
                      <a:pt x="677" y="199"/>
                    </a:lnTo>
                    <a:lnTo>
                      <a:pt x="679" y="201"/>
                    </a:lnTo>
                    <a:lnTo>
                      <a:pt x="679" y="201"/>
                    </a:lnTo>
                    <a:lnTo>
                      <a:pt x="680" y="204"/>
                    </a:lnTo>
                    <a:lnTo>
                      <a:pt x="681" y="207"/>
                    </a:lnTo>
                    <a:lnTo>
                      <a:pt x="683" y="208"/>
                    </a:lnTo>
                    <a:lnTo>
                      <a:pt x="687" y="208"/>
                    </a:lnTo>
                    <a:lnTo>
                      <a:pt x="687" y="208"/>
                    </a:lnTo>
                    <a:lnTo>
                      <a:pt x="690" y="209"/>
                    </a:lnTo>
                    <a:lnTo>
                      <a:pt x="691" y="211"/>
                    </a:lnTo>
                    <a:lnTo>
                      <a:pt x="690" y="213"/>
                    </a:lnTo>
                    <a:lnTo>
                      <a:pt x="689" y="218"/>
                    </a:lnTo>
                    <a:lnTo>
                      <a:pt x="689" y="218"/>
                    </a:lnTo>
                    <a:lnTo>
                      <a:pt x="685" y="226"/>
                    </a:lnTo>
                    <a:lnTo>
                      <a:pt x="684" y="229"/>
                    </a:lnTo>
                    <a:lnTo>
                      <a:pt x="683" y="230"/>
                    </a:lnTo>
                    <a:lnTo>
                      <a:pt x="682" y="230"/>
                    </a:lnTo>
                    <a:lnTo>
                      <a:pt x="680" y="229"/>
                    </a:lnTo>
                    <a:lnTo>
                      <a:pt x="680" y="229"/>
                    </a:lnTo>
                    <a:lnTo>
                      <a:pt x="673" y="222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70" y="224"/>
                    </a:lnTo>
                    <a:lnTo>
                      <a:pt x="670" y="224"/>
                    </a:lnTo>
                    <a:lnTo>
                      <a:pt x="670" y="230"/>
                    </a:lnTo>
                    <a:lnTo>
                      <a:pt x="670" y="234"/>
                    </a:lnTo>
                    <a:lnTo>
                      <a:pt x="670" y="236"/>
                    </a:lnTo>
                    <a:lnTo>
                      <a:pt x="673" y="237"/>
                    </a:lnTo>
                    <a:lnTo>
                      <a:pt x="673" y="237"/>
                    </a:lnTo>
                    <a:lnTo>
                      <a:pt x="680" y="237"/>
                    </a:lnTo>
                    <a:lnTo>
                      <a:pt x="686" y="237"/>
                    </a:lnTo>
                    <a:lnTo>
                      <a:pt x="691" y="236"/>
                    </a:lnTo>
                    <a:lnTo>
                      <a:pt x="694" y="235"/>
                    </a:lnTo>
                    <a:lnTo>
                      <a:pt x="695" y="233"/>
                    </a:lnTo>
                    <a:lnTo>
                      <a:pt x="695" y="233"/>
                    </a:lnTo>
                    <a:lnTo>
                      <a:pt x="695" y="231"/>
                    </a:lnTo>
                    <a:lnTo>
                      <a:pt x="696" y="230"/>
                    </a:lnTo>
                    <a:lnTo>
                      <a:pt x="699" y="227"/>
                    </a:lnTo>
                    <a:lnTo>
                      <a:pt x="700" y="227"/>
                    </a:lnTo>
                    <a:lnTo>
                      <a:pt x="701" y="229"/>
                    </a:lnTo>
                    <a:lnTo>
                      <a:pt x="702" y="230"/>
                    </a:lnTo>
                    <a:lnTo>
                      <a:pt x="701" y="232"/>
                    </a:lnTo>
                    <a:lnTo>
                      <a:pt x="701" y="232"/>
                    </a:lnTo>
                    <a:lnTo>
                      <a:pt x="699" y="236"/>
                    </a:lnTo>
                    <a:lnTo>
                      <a:pt x="699" y="240"/>
                    </a:lnTo>
                    <a:lnTo>
                      <a:pt x="699" y="244"/>
                    </a:lnTo>
                    <a:lnTo>
                      <a:pt x="700" y="249"/>
                    </a:lnTo>
                    <a:lnTo>
                      <a:pt x="700" y="249"/>
                    </a:lnTo>
                    <a:lnTo>
                      <a:pt x="701" y="254"/>
                    </a:lnTo>
                    <a:lnTo>
                      <a:pt x="702" y="261"/>
                    </a:lnTo>
                    <a:lnTo>
                      <a:pt x="703" y="266"/>
                    </a:lnTo>
                    <a:lnTo>
                      <a:pt x="704" y="268"/>
                    </a:lnTo>
                    <a:lnTo>
                      <a:pt x="705" y="268"/>
                    </a:lnTo>
                    <a:lnTo>
                      <a:pt x="705" y="268"/>
                    </a:lnTo>
                    <a:lnTo>
                      <a:pt x="711" y="269"/>
                    </a:lnTo>
                    <a:lnTo>
                      <a:pt x="717" y="269"/>
                    </a:lnTo>
                    <a:lnTo>
                      <a:pt x="720" y="268"/>
                    </a:lnTo>
                    <a:lnTo>
                      <a:pt x="723" y="267"/>
                    </a:lnTo>
                    <a:lnTo>
                      <a:pt x="724" y="265"/>
                    </a:lnTo>
                    <a:lnTo>
                      <a:pt x="725" y="262"/>
                    </a:lnTo>
                    <a:lnTo>
                      <a:pt x="725" y="262"/>
                    </a:lnTo>
                    <a:lnTo>
                      <a:pt x="726" y="252"/>
                    </a:lnTo>
                    <a:lnTo>
                      <a:pt x="726" y="248"/>
                    </a:lnTo>
                    <a:lnTo>
                      <a:pt x="723" y="244"/>
                    </a:lnTo>
                    <a:lnTo>
                      <a:pt x="723" y="244"/>
                    </a:lnTo>
                    <a:lnTo>
                      <a:pt x="720" y="239"/>
                    </a:lnTo>
                    <a:lnTo>
                      <a:pt x="719" y="234"/>
                    </a:lnTo>
                    <a:lnTo>
                      <a:pt x="719" y="229"/>
                    </a:lnTo>
                    <a:lnTo>
                      <a:pt x="720" y="223"/>
                    </a:lnTo>
                    <a:lnTo>
                      <a:pt x="723" y="213"/>
                    </a:lnTo>
                    <a:lnTo>
                      <a:pt x="724" y="210"/>
                    </a:lnTo>
                    <a:lnTo>
                      <a:pt x="726" y="209"/>
                    </a:lnTo>
                    <a:lnTo>
                      <a:pt x="726" y="209"/>
                    </a:lnTo>
                    <a:lnTo>
                      <a:pt x="729" y="209"/>
                    </a:lnTo>
                    <a:lnTo>
                      <a:pt x="730" y="210"/>
                    </a:lnTo>
                    <a:lnTo>
                      <a:pt x="728" y="219"/>
                    </a:lnTo>
                    <a:lnTo>
                      <a:pt x="728" y="219"/>
                    </a:lnTo>
                    <a:lnTo>
                      <a:pt x="727" y="227"/>
                    </a:lnTo>
                    <a:lnTo>
                      <a:pt x="728" y="235"/>
                    </a:lnTo>
                    <a:lnTo>
                      <a:pt x="731" y="251"/>
                    </a:lnTo>
                    <a:lnTo>
                      <a:pt x="731" y="251"/>
                    </a:lnTo>
                    <a:lnTo>
                      <a:pt x="732" y="259"/>
                    </a:lnTo>
                    <a:lnTo>
                      <a:pt x="732" y="263"/>
                    </a:lnTo>
                    <a:lnTo>
                      <a:pt x="731" y="265"/>
                    </a:lnTo>
                    <a:lnTo>
                      <a:pt x="728" y="269"/>
                    </a:lnTo>
                    <a:lnTo>
                      <a:pt x="728" y="269"/>
                    </a:lnTo>
                    <a:lnTo>
                      <a:pt x="720" y="278"/>
                    </a:lnTo>
                    <a:lnTo>
                      <a:pt x="719" y="281"/>
                    </a:lnTo>
                    <a:lnTo>
                      <a:pt x="719" y="283"/>
                    </a:lnTo>
                    <a:lnTo>
                      <a:pt x="720" y="283"/>
                    </a:lnTo>
                    <a:lnTo>
                      <a:pt x="720" y="283"/>
                    </a:lnTo>
                    <a:lnTo>
                      <a:pt x="723" y="284"/>
                    </a:lnTo>
                    <a:lnTo>
                      <a:pt x="725" y="283"/>
                    </a:lnTo>
                    <a:lnTo>
                      <a:pt x="729" y="281"/>
                    </a:lnTo>
                    <a:lnTo>
                      <a:pt x="734" y="277"/>
                    </a:lnTo>
                    <a:lnTo>
                      <a:pt x="737" y="273"/>
                    </a:lnTo>
                    <a:lnTo>
                      <a:pt x="737" y="273"/>
                    </a:lnTo>
                    <a:lnTo>
                      <a:pt x="739" y="270"/>
                    </a:lnTo>
                    <a:lnTo>
                      <a:pt x="740" y="268"/>
                    </a:lnTo>
                    <a:lnTo>
                      <a:pt x="744" y="267"/>
                    </a:lnTo>
                    <a:lnTo>
                      <a:pt x="745" y="266"/>
                    </a:lnTo>
                    <a:lnTo>
                      <a:pt x="747" y="264"/>
                    </a:lnTo>
                    <a:lnTo>
                      <a:pt x="748" y="262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35"/>
                    </a:lnTo>
                    <a:lnTo>
                      <a:pt x="747" y="225"/>
                    </a:lnTo>
                    <a:lnTo>
                      <a:pt x="745" y="217"/>
                    </a:lnTo>
                    <a:lnTo>
                      <a:pt x="745" y="217"/>
                    </a:lnTo>
                    <a:lnTo>
                      <a:pt x="743" y="211"/>
                    </a:lnTo>
                    <a:lnTo>
                      <a:pt x="743" y="207"/>
                    </a:lnTo>
                    <a:lnTo>
                      <a:pt x="744" y="206"/>
                    </a:lnTo>
                    <a:lnTo>
                      <a:pt x="746" y="205"/>
                    </a:lnTo>
                    <a:lnTo>
                      <a:pt x="751" y="204"/>
                    </a:lnTo>
                    <a:lnTo>
                      <a:pt x="751" y="204"/>
                    </a:lnTo>
                    <a:lnTo>
                      <a:pt x="754" y="205"/>
                    </a:lnTo>
                    <a:lnTo>
                      <a:pt x="755" y="206"/>
                    </a:lnTo>
                    <a:lnTo>
                      <a:pt x="757" y="211"/>
                    </a:lnTo>
                    <a:lnTo>
                      <a:pt x="760" y="216"/>
                    </a:lnTo>
                    <a:lnTo>
                      <a:pt x="762" y="218"/>
                    </a:lnTo>
                    <a:lnTo>
                      <a:pt x="766" y="219"/>
                    </a:lnTo>
                    <a:lnTo>
                      <a:pt x="766" y="219"/>
                    </a:lnTo>
                    <a:lnTo>
                      <a:pt x="769" y="218"/>
                    </a:lnTo>
                    <a:lnTo>
                      <a:pt x="771" y="217"/>
                    </a:lnTo>
                    <a:lnTo>
                      <a:pt x="773" y="215"/>
                    </a:lnTo>
                    <a:lnTo>
                      <a:pt x="774" y="211"/>
                    </a:lnTo>
                    <a:lnTo>
                      <a:pt x="775" y="208"/>
                    </a:lnTo>
                    <a:lnTo>
                      <a:pt x="775" y="206"/>
                    </a:lnTo>
                    <a:lnTo>
                      <a:pt x="774" y="203"/>
                    </a:lnTo>
                    <a:lnTo>
                      <a:pt x="773" y="202"/>
                    </a:lnTo>
                    <a:lnTo>
                      <a:pt x="773" y="202"/>
                    </a:lnTo>
                    <a:lnTo>
                      <a:pt x="770" y="198"/>
                    </a:lnTo>
                    <a:lnTo>
                      <a:pt x="768" y="194"/>
                    </a:lnTo>
                    <a:lnTo>
                      <a:pt x="767" y="189"/>
                    </a:lnTo>
                    <a:lnTo>
                      <a:pt x="767" y="187"/>
                    </a:lnTo>
                    <a:lnTo>
                      <a:pt x="767" y="187"/>
                    </a:lnTo>
                    <a:lnTo>
                      <a:pt x="769" y="187"/>
                    </a:lnTo>
                    <a:lnTo>
                      <a:pt x="771" y="188"/>
                    </a:lnTo>
                    <a:lnTo>
                      <a:pt x="774" y="191"/>
                    </a:lnTo>
                    <a:lnTo>
                      <a:pt x="780" y="193"/>
                    </a:lnTo>
                    <a:lnTo>
                      <a:pt x="780" y="193"/>
                    </a:lnTo>
                    <a:lnTo>
                      <a:pt x="786" y="196"/>
                    </a:lnTo>
                    <a:lnTo>
                      <a:pt x="791" y="199"/>
                    </a:lnTo>
                    <a:lnTo>
                      <a:pt x="796" y="203"/>
                    </a:lnTo>
                    <a:lnTo>
                      <a:pt x="797" y="207"/>
                    </a:lnTo>
                    <a:lnTo>
                      <a:pt x="797" y="207"/>
                    </a:lnTo>
                    <a:lnTo>
                      <a:pt x="798" y="210"/>
                    </a:lnTo>
                    <a:lnTo>
                      <a:pt x="799" y="212"/>
                    </a:lnTo>
                    <a:lnTo>
                      <a:pt x="802" y="212"/>
                    </a:lnTo>
                    <a:lnTo>
                      <a:pt x="805" y="212"/>
                    </a:lnTo>
                    <a:lnTo>
                      <a:pt x="805" y="212"/>
                    </a:lnTo>
                    <a:lnTo>
                      <a:pt x="808" y="212"/>
                    </a:lnTo>
                    <a:lnTo>
                      <a:pt x="809" y="211"/>
                    </a:lnTo>
                    <a:lnTo>
                      <a:pt x="804" y="204"/>
                    </a:lnTo>
                    <a:lnTo>
                      <a:pt x="804" y="204"/>
                    </a:lnTo>
                    <a:lnTo>
                      <a:pt x="801" y="198"/>
                    </a:lnTo>
                    <a:lnTo>
                      <a:pt x="800" y="193"/>
                    </a:lnTo>
                    <a:lnTo>
                      <a:pt x="800" y="189"/>
                    </a:lnTo>
                    <a:lnTo>
                      <a:pt x="801" y="183"/>
                    </a:lnTo>
                    <a:lnTo>
                      <a:pt x="801" y="183"/>
                    </a:lnTo>
                    <a:lnTo>
                      <a:pt x="803" y="179"/>
                    </a:lnTo>
                    <a:lnTo>
                      <a:pt x="804" y="176"/>
                    </a:lnTo>
                    <a:lnTo>
                      <a:pt x="804" y="174"/>
                    </a:lnTo>
                    <a:lnTo>
                      <a:pt x="803" y="172"/>
                    </a:lnTo>
                    <a:lnTo>
                      <a:pt x="803" y="172"/>
                    </a:lnTo>
                    <a:lnTo>
                      <a:pt x="799" y="170"/>
                    </a:lnTo>
                    <a:lnTo>
                      <a:pt x="790" y="168"/>
                    </a:lnTo>
                    <a:lnTo>
                      <a:pt x="781" y="167"/>
                    </a:lnTo>
                    <a:lnTo>
                      <a:pt x="774" y="166"/>
                    </a:lnTo>
                    <a:lnTo>
                      <a:pt x="774" y="166"/>
                    </a:lnTo>
                    <a:lnTo>
                      <a:pt x="771" y="164"/>
                    </a:lnTo>
                    <a:lnTo>
                      <a:pt x="770" y="160"/>
                    </a:lnTo>
                    <a:lnTo>
                      <a:pt x="770" y="158"/>
                    </a:lnTo>
                    <a:lnTo>
                      <a:pt x="770" y="156"/>
                    </a:lnTo>
                    <a:lnTo>
                      <a:pt x="771" y="155"/>
                    </a:lnTo>
                    <a:lnTo>
                      <a:pt x="774" y="155"/>
                    </a:lnTo>
                    <a:lnTo>
                      <a:pt x="774" y="155"/>
                    </a:lnTo>
                    <a:lnTo>
                      <a:pt x="783" y="156"/>
                    </a:lnTo>
                    <a:lnTo>
                      <a:pt x="786" y="156"/>
                    </a:lnTo>
                    <a:lnTo>
                      <a:pt x="789" y="155"/>
                    </a:lnTo>
                    <a:lnTo>
                      <a:pt x="789" y="155"/>
                    </a:lnTo>
                    <a:lnTo>
                      <a:pt x="793" y="152"/>
                    </a:lnTo>
                    <a:lnTo>
                      <a:pt x="798" y="150"/>
                    </a:lnTo>
                    <a:lnTo>
                      <a:pt x="800" y="149"/>
                    </a:lnTo>
                    <a:lnTo>
                      <a:pt x="802" y="149"/>
                    </a:lnTo>
                    <a:lnTo>
                      <a:pt x="803" y="150"/>
                    </a:lnTo>
                    <a:lnTo>
                      <a:pt x="804" y="152"/>
                    </a:lnTo>
                    <a:lnTo>
                      <a:pt x="804" y="152"/>
                    </a:lnTo>
                    <a:lnTo>
                      <a:pt x="805" y="162"/>
                    </a:lnTo>
                    <a:lnTo>
                      <a:pt x="808" y="165"/>
                    </a:lnTo>
                    <a:lnTo>
                      <a:pt x="811" y="167"/>
                    </a:lnTo>
                    <a:lnTo>
                      <a:pt x="811" y="167"/>
                    </a:lnTo>
                    <a:lnTo>
                      <a:pt x="813" y="168"/>
                    </a:lnTo>
                    <a:lnTo>
                      <a:pt x="815" y="169"/>
                    </a:lnTo>
                    <a:lnTo>
                      <a:pt x="817" y="174"/>
                    </a:lnTo>
                    <a:lnTo>
                      <a:pt x="819" y="177"/>
                    </a:lnTo>
                    <a:lnTo>
                      <a:pt x="820" y="178"/>
                    </a:lnTo>
                    <a:lnTo>
                      <a:pt x="824" y="179"/>
                    </a:lnTo>
                    <a:lnTo>
                      <a:pt x="824" y="179"/>
                    </a:lnTo>
                    <a:lnTo>
                      <a:pt x="826" y="179"/>
                    </a:lnTo>
                    <a:lnTo>
                      <a:pt x="828" y="178"/>
                    </a:lnTo>
                    <a:lnTo>
                      <a:pt x="830" y="175"/>
                    </a:lnTo>
                    <a:lnTo>
                      <a:pt x="832" y="172"/>
                    </a:lnTo>
                    <a:lnTo>
                      <a:pt x="832" y="170"/>
                    </a:lnTo>
                    <a:lnTo>
                      <a:pt x="832" y="170"/>
                    </a:lnTo>
                    <a:lnTo>
                      <a:pt x="834" y="169"/>
                    </a:lnTo>
                    <a:lnTo>
                      <a:pt x="837" y="168"/>
                    </a:lnTo>
                    <a:lnTo>
                      <a:pt x="842" y="169"/>
                    </a:lnTo>
                    <a:lnTo>
                      <a:pt x="842" y="169"/>
                    </a:lnTo>
                    <a:lnTo>
                      <a:pt x="848" y="170"/>
                    </a:lnTo>
                    <a:lnTo>
                      <a:pt x="855" y="172"/>
                    </a:lnTo>
                    <a:lnTo>
                      <a:pt x="857" y="172"/>
                    </a:lnTo>
                    <a:lnTo>
                      <a:pt x="859" y="170"/>
                    </a:lnTo>
                    <a:lnTo>
                      <a:pt x="860" y="168"/>
                    </a:lnTo>
                    <a:lnTo>
                      <a:pt x="860" y="166"/>
                    </a:lnTo>
                    <a:lnTo>
                      <a:pt x="860" y="166"/>
                    </a:lnTo>
                    <a:lnTo>
                      <a:pt x="860" y="164"/>
                    </a:lnTo>
                    <a:lnTo>
                      <a:pt x="859" y="163"/>
                    </a:lnTo>
                    <a:lnTo>
                      <a:pt x="857" y="161"/>
                    </a:lnTo>
                    <a:lnTo>
                      <a:pt x="856" y="161"/>
                    </a:lnTo>
                    <a:lnTo>
                      <a:pt x="855" y="159"/>
                    </a:lnTo>
                    <a:lnTo>
                      <a:pt x="855" y="156"/>
                    </a:lnTo>
                    <a:lnTo>
                      <a:pt x="854" y="153"/>
                    </a:lnTo>
                    <a:lnTo>
                      <a:pt x="854" y="153"/>
                    </a:lnTo>
                    <a:lnTo>
                      <a:pt x="854" y="145"/>
                    </a:lnTo>
                    <a:lnTo>
                      <a:pt x="854" y="137"/>
                    </a:lnTo>
                    <a:lnTo>
                      <a:pt x="853" y="131"/>
                    </a:lnTo>
                    <a:lnTo>
                      <a:pt x="849" y="127"/>
                    </a:lnTo>
                    <a:lnTo>
                      <a:pt x="849" y="127"/>
                    </a:lnTo>
                    <a:lnTo>
                      <a:pt x="849" y="126"/>
                    </a:lnTo>
                    <a:lnTo>
                      <a:pt x="849" y="126"/>
                    </a:lnTo>
                    <a:lnTo>
                      <a:pt x="854" y="125"/>
                    </a:lnTo>
                    <a:lnTo>
                      <a:pt x="858" y="123"/>
                    </a:lnTo>
                    <a:lnTo>
                      <a:pt x="859" y="121"/>
                    </a:lnTo>
                    <a:lnTo>
                      <a:pt x="860" y="119"/>
                    </a:lnTo>
                    <a:lnTo>
                      <a:pt x="860" y="119"/>
                    </a:lnTo>
                    <a:lnTo>
                      <a:pt x="859" y="105"/>
                    </a:lnTo>
                    <a:lnTo>
                      <a:pt x="859" y="103"/>
                    </a:lnTo>
                    <a:lnTo>
                      <a:pt x="860" y="101"/>
                    </a:lnTo>
                    <a:lnTo>
                      <a:pt x="861" y="101"/>
                    </a:lnTo>
                    <a:lnTo>
                      <a:pt x="863" y="101"/>
                    </a:lnTo>
                    <a:lnTo>
                      <a:pt x="863" y="101"/>
                    </a:lnTo>
                    <a:lnTo>
                      <a:pt x="870" y="104"/>
                    </a:lnTo>
                    <a:lnTo>
                      <a:pt x="876" y="106"/>
                    </a:lnTo>
                    <a:lnTo>
                      <a:pt x="880" y="107"/>
                    </a:lnTo>
                    <a:lnTo>
                      <a:pt x="882" y="107"/>
                    </a:lnTo>
                    <a:lnTo>
                      <a:pt x="885" y="106"/>
                    </a:lnTo>
                    <a:lnTo>
                      <a:pt x="887" y="103"/>
                    </a:lnTo>
                    <a:lnTo>
                      <a:pt x="887" y="103"/>
                    </a:lnTo>
                    <a:lnTo>
                      <a:pt x="888" y="101"/>
                    </a:lnTo>
                    <a:lnTo>
                      <a:pt x="888" y="98"/>
                    </a:lnTo>
                    <a:lnTo>
                      <a:pt x="887" y="97"/>
                    </a:lnTo>
                    <a:lnTo>
                      <a:pt x="886" y="96"/>
                    </a:lnTo>
                    <a:lnTo>
                      <a:pt x="882" y="95"/>
                    </a:lnTo>
                    <a:lnTo>
                      <a:pt x="881" y="94"/>
                    </a:lnTo>
                    <a:lnTo>
                      <a:pt x="880" y="93"/>
                    </a:lnTo>
                    <a:lnTo>
                      <a:pt x="880" y="93"/>
                    </a:lnTo>
                    <a:lnTo>
                      <a:pt x="881" y="92"/>
                    </a:lnTo>
                    <a:lnTo>
                      <a:pt x="882" y="91"/>
                    </a:lnTo>
                    <a:lnTo>
                      <a:pt x="888" y="91"/>
                    </a:lnTo>
                    <a:lnTo>
                      <a:pt x="895" y="90"/>
                    </a:lnTo>
                    <a:lnTo>
                      <a:pt x="898" y="88"/>
                    </a:lnTo>
                    <a:lnTo>
                      <a:pt x="899" y="86"/>
                    </a:lnTo>
                    <a:lnTo>
                      <a:pt x="899" y="86"/>
                    </a:lnTo>
                    <a:lnTo>
                      <a:pt x="899" y="81"/>
                    </a:lnTo>
                    <a:lnTo>
                      <a:pt x="898" y="78"/>
                    </a:lnTo>
                    <a:lnTo>
                      <a:pt x="896" y="75"/>
                    </a:lnTo>
                    <a:lnTo>
                      <a:pt x="895" y="70"/>
                    </a:lnTo>
                    <a:lnTo>
                      <a:pt x="895" y="70"/>
                    </a:lnTo>
                    <a:lnTo>
                      <a:pt x="894" y="63"/>
                    </a:lnTo>
                    <a:lnTo>
                      <a:pt x="892" y="55"/>
                    </a:lnTo>
                    <a:lnTo>
                      <a:pt x="892" y="49"/>
                    </a:lnTo>
                    <a:lnTo>
                      <a:pt x="895" y="47"/>
                    </a:lnTo>
                    <a:lnTo>
                      <a:pt x="896" y="46"/>
                    </a:lnTo>
                    <a:lnTo>
                      <a:pt x="896" y="46"/>
                    </a:lnTo>
                    <a:lnTo>
                      <a:pt x="898" y="46"/>
                    </a:lnTo>
                    <a:lnTo>
                      <a:pt x="899" y="47"/>
                    </a:lnTo>
                    <a:lnTo>
                      <a:pt x="900" y="50"/>
                    </a:lnTo>
                    <a:lnTo>
                      <a:pt x="902" y="55"/>
                    </a:lnTo>
                    <a:lnTo>
                      <a:pt x="903" y="56"/>
                    </a:lnTo>
                    <a:lnTo>
                      <a:pt x="905" y="58"/>
                    </a:lnTo>
                    <a:lnTo>
                      <a:pt x="905" y="58"/>
                    </a:lnTo>
                    <a:lnTo>
                      <a:pt x="909" y="58"/>
                    </a:lnTo>
                    <a:lnTo>
                      <a:pt x="912" y="56"/>
                    </a:lnTo>
                    <a:lnTo>
                      <a:pt x="917" y="53"/>
                    </a:lnTo>
                    <a:lnTo>
                      <a:pt x="922" y="50"/>
                    </a:lnTo>
                    <a:lnTo>
                      <a:pt x="924" y="50"/>
                    </a:lnTo>
                    <a:lnTo>
                      <a:pt x="926" y="50"/>
                    </a:lnTo>
                    <a:lnTo>
                      <a:pt x="926" y="50"/>
                    </a:lnTo>
                    <a:lnTo>
                      <a:pt x="928" y="52"/>
                    </a:lnTo>
                    <a:lnTo>
                      <a:pt x="928" y="52"/>
                    </a:lnTo>
                    <a:lnTo>
                      <a:pt x="927" y="55"/>
                    </a:lnTo>
                    <a:lnTo>
                      <a:pt x="925" y="62"/>
                    </a:lnTo>
                    <a:lnTo>
                      <a:pt x="925" y="62"/>
                    </a:lnTo>
                    <a:lnTo>
                      <a:pt x="923" y="76"/>
                    </a:lnTo>
                    <a:lnTo>
                      <a:pt x="922" y="81"/>
                    </a:lnTo>
                    <a:lnTo>
                      <a:pt x="917" y="86"/>
                    </a:lnTo>
                    <a:lnTo>
                      <a:pt x="917" y="86"/>
                    </a:lnTo>
                    <a:lnTo>
                      <a:pt x="915" y="88"/>
                    </a:lnTo>
                    <a:lnTo>
                      <a:pt x="914" y="91"/>
                    </a:lnTo>
                    <a:lnTo>
                      <a:pt x="912" y="97"/>
                    </a:lnTo>
                    <a:lnTo>
                      <a:pt x="913" y="103"/>
                    </a:lnTo>
                    <a:lnTo>
                      <a:pt x="914" y="105"/>
                    </a:lnTo>
                    <a:lnTo>
                      <a:pt x="916" y="107"/>
                    </a:lnTo>
                    <a:lnTo>
                      <a:pt x="916" y="107"/>
                    </a:lnTo>
                    <a:lnTo>
                      <a:pt x="917" y="109"/>
                    </a:lnTo>
                    <a:lnTo>
                      <a:pt x="918" y="112"/>
                    </a:lnTo>
                    <a:lnTo>
                      <a:pt x="920" y="123"/>
                    </a:lnTo>
                    <a:lnTo>
                      <a:pt x="920" y="138"/>
                    </a:lnTo>
                    <a:lnTo>
                      <a:pt x="939" y="137"/>
                    </a:lnTo>
                    <a:lnTo>
                      <a:pt x="939" y="137"/>
                    </a:lnTo>
                    <a:lnTo>
                      <a:pt x="941" y="122"/>
                    </a:lnTo>
                    <a:lnTo>
                      <a:pt x="941" y="111"/>
                    </a:lnTo>
                    <a:lnTo>
                      <a:pt x="941" y="104"/>
                    </a:lnTo>
                    <a:lnTo>
                      <a:pt x="941" y="104"/>
                    </a:lnTo>
                    <a:lnTo>
                      <a:pt x="941" y="101"/>
                    </a:lnTo>
                    <a:lnTo>
                      <a:pt x="942" y="98"/>
                    </a:lnTo>
                    <a:lnTo>
                      <a:pt x="944" y="93"/>
                    </a:lnTo>
                    <a:lnTo>
                      <a:pt x="947" y="88"/>
                    </a:lnTo>
                    <a:lnTo>
                      <a:pt x="948" y="83"/>
                    </a:lnTo>
                    <a:lnTo>
                      <a:pt x="948" y="83"/>
                    </a:lnTo>
                    <a:lnTo>
                      <a:pt x="949" y="81"/>
                    </a:lnTo>
                    <a:lnTo>
                      <a:pt x="951" y="79"/>
                    </a:lnTo>
                    <a:lnTo>
                      <a:pt x="955" y="76"/>
                    </a:lnTo>
                    <a:lnTo>
                      <a:pt x="958" y="72"/>
                    </a:lnTo>
                    <a:lnTo>
                      <a:pt x="959" y="68"/>
                    </a:lnTo>
                    <a:lnTo>
                      <a:pt x="960" y="64"/>
                    </a:lnTo>
                    <a:lnTo>
                      <a:pt x="960" y="64"/>
                    </a:lnTo>
                    <a:lnTo>
                      <a:pt x="960" y="60"/>
                    </a:lnTo>
                    <a:lnTo>
                      <a:pt x="961" y="54"/>
                    </a:lnTo>
                    <a:lnTo>
                      <a:pt x="965" y="41"/>
                    </a:lnTo>
                    <a:lnTo>
                      <a:pt x="969" y="31"/>
                    </a:lnTo>
                    <a:lnTo>
                      <a:pt x="971" y="29"/>
                    </a:lnTo>
                    <a:lnTo>
                      <a:pt x="972" y="27"/>
                    </a:lnTo>
                    <a:lnTo>
                      <a:pt x="972" y="27"/>
                    </a:lnTo>
                    <a:lnTo>
                      <a:pt x="974" y="30"/>
                    </a:lnTo>
                    <a:lnTo>
                      <a:pt x="975" y="31"/>
                    </a:lnTo>
                    <a:lnTo>
                      <a:pt x="974" y="34"/>
                    </a:lnTo>
                    <a:lnTo>
                      <a:pt x="972" y="40"/>
                    </a:lnTo>
                    <a:lnTo>
                      <a:pt x="972" y="40"/>
                    </a:lnTo>
                    <a:lnTo>
                      <a:pt x="968" y="48"/>
                    </a:lnTo>
                    <a:lnTo>
                      <a:pt x="966" y="58"/>
                    </a:lnTo>
                    <a:lnTo>
                      <a:pt x="965" y="61"/>
                    </a:lnTo>
                    <a:lnTo>
                      <a:pt x="965" y="64"/>
                    </a:lnTo>
                    <a:lnTo>
                      <a:pt x="966" y="66"/>
                    </a:lnTo>
                    <a:lnTo>
                      <a:pt x="968" y="67"/>
                    </a:lnTo>
                    <a:lnTo>
                      <a:pt x="968" y="67"/>
                    </a:lnTo>
                    <a:lnTo>
                      <a:pt x="977" y="69"/>
                    </a:lnTo>
                    <a:lnTo>
                      <a:pt x="979" y="69"/>
                    </a:lnTo>
                    <a:lnTo>
                      <a:pt x="981" y="72"/>
                    </a:lnTo>
                    <a:lnTo>
                      <a:pt x="982" y="73"/>
                    </a:lnTo>
                    <a:lnTo>
                      <a:pt x="982" y="76"/>
                    </a:lnTo>
                    <a:lnTo>
                      <a:pt x="982" y="76"/>
                    </a:lnTo>
                    <a:lnTo>
                      <a:pt x="981" y="83"/>
                    </a:lnTo>
                    <a:lnTo>
                      <a:pt x="979" y="91"/>
                    </a:lnTo>
                    <a:lnTo>
                      <a:pt x="977" y="96"/>
                    </a:lnTo>
                    <a:lnTo>
                      <a:pt x="977" y="98"/>
                    </a:lnTo>
                    <a:lnTo>
                      <a:pt x="980" y="98"/>
                    </a:lnTo>
                    <a:lnTo>
                      <a:pt x="980" y="98"/>
                    </a:lnTo>
                    <a:lnTo>
                      <a:pt x="982" y="98"/>
                    </a:lnTo>
                    <a:lnTo>
                      <a:pt x="984" y="96"/>
                    </a:lnTo>
                    <a:lnTo>
                      <a:pt x="989" y="90"/>
                    </a:lnTo>
                    <a:lnTo>
                      <a:pt x="995" y="81"/>
                    </a:lnTo>
                    <a:lnTo>
                      <a:pt x="998" y="78"/>
                    </a:lnTo>
                    <a:lnTo>
                      <a:pt x="1001" y="75"/>
                    </a:lnTo>
                    <a:lnTo>
                      <a:pt x="1001" y="75"/>
                    </a:lnTo>
                    <a:lnTo>
                      <a:pt x="1006" y="69"/>
                    </a:lnTo>
                    <a:lnTo>
                      <a:pt x="1010" y="65"/>
                    </a:lnTo>
                    <a:lnTo>
                      <a:pt x="1010" y="60"/>
                    </a:lnTo>
                    <a:lnTo>
                      <a:pt x="1010" y="59"/>
                    </a:lnTo>
                    <a:lnTo>
                      <a:pt x="1008" y="56"/>
                    </a:lnTo>
                    <a:lnTo>
                      <a:pt x="1008" y="56"/>
                    </a:lnTo>
                    <a:lnTo>
                      <a:pt x="1005" y="55"/>
                    </a:lnTo>
                    <a:lnTo>
                      <a:pt x="1003" y="54"/>
                    </a:lnTo>
                    <a:lnTo>
                      <a:pt x="1002" y="52"/>
                    </a:lnTo>
                    <a:lnTo>
                      <a:pt x="1002" y="48"/>
                    </a:lnTo>
                    <a:lnTo>
                      <a:pt x="1002" y="48"/>
                    </a:lnTo>
                    <a:lnTo>
                      <a:pt x="1003" y="45"/>
                    </a:lnTo>
                    <a:lnTo>
                      <a:pt x="1004" y="43"/>
                    </a:lnTo>
                    <a:lnTo>
                      <a:pt x="1008" y="39"/>
                    </a:lnTo>
                    <a:lnTo>
                      <a:pt x="1011" y="37"/>
                    </a:lnTo>
                    <a:lnTo>
                      <a:pt x="1012" y="35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27"/>
                    </a:lnTo>
                    <a:lnTo>
                      <a:pt x="1012" y="23"/>
                    </a:lnTo>
                    <a:lnTo>
                      <a:pt x="1012" y="21"/>
                    </a:lnTo>
                    <a:lnTo>
                      <a:pt x="1011" y="20"/>
                    </a:lnTo>
                    <a:lnTo>
                      <a:pt x="1009" y="19"/>
                    </a:lnTo>
                    <a:lnTo>
                      <a:pt x="1006" y="18"/>
                    </a:lnTo>
                    <a:lnTo>
                      <a:pt x="1006" y="18"/>
                    </a:lnTo>
                    <a:lnTo>
                      <a:pt x="1003" y="17"/>
                    </a:lnTo>
                    <a:lnTo>
                      <a:pt x="1002" y="16"/>
                    </a:lnTo>
                    <a:lnTo>
                      <a:pt x="1001" y="12"/>
                    </a:lnTo>
                    <a:lnTo>
                      <a:pt x="1001" y="10"/>
                    </a:lnTo>
                    <a:lnTo>
                      <a:pt x="1002" y="7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9" y="5"/>
                    </a:lnTo>
                    <a:lnTo>
                      <a:pt x="1009" y="5"/>
                    </a:lnTo>
                    <a:lnTo>
                      <a:pt x="1014" y="6"/>
                    </a:lnTo>
                    <a:lnTo>
                      <a:pt x="1018" y="7"/>
                    </a:lnTo>
                    <a:lnTo>
                      <a:pt x="1023" y="6"/>
                    </a:lnTo>
                    <a:lnTo>
                      <a:pt x="1026" y="3"/>
                    </a:lnTo>
                    <a:lnTo>
                      <a:pt x="1026" y="3"/>
                    </a:lnTo>
                    <a:lnTo>
                      <a:pt x="1028" y="0"/>
                    </a:lnTo>
                    <a:lnTo>
                      <a:pt x="1030" y="0"/>
                    </a:lnTo>
                    <a:lnTo>
                      <a:pt x="1031" y="2"/>
                    </a:lnTo>
                    <a:lnTo>
                      <a:pt x="1031" y="5"/>
                    </a:lnTo>
                    <a:lnTo>
                      <a:pt x="1031" y="5"/>
                    </a:lnTo>
                    <a:lnTo>
                      <a:pt x="1031" y="8"/>
                    </a:lnTo>
                    <a:lnTo>
                      <a:pt x="1033" y="9"/>
                    </a:lnTo>
                    <a:lnTo>
                      <a:pt x="1037" y="10"/>
                    </a:lnTo>
                    <a:lnTo>
                      <a:pt x="1041" y="10"/>
                    </a:lnTo>
                    <a:lnTo>
                      <a:pt x="1041" y="10"/>
                    </a:lnTo>
                    <a:lnTo>
                      <a:pt x="1043" y="10"/>
                    </a:lnTo>
                    <a:lnTo>
                      <a:pt x="1045" y="11"/>
                    </a:lnTo>
                    <a:lnTo>
                      <a:pt x="1045" y="12"/>
                    </a:lnTo>
                    <a:lnTo>
                      <a:pt x="1045" y="13"/>
                    </a:lnTo>
                    <a:lnTo>
                      <a:pt x="1043" y="17"/>
                    </a:lnTo>
                    <a:lnTo>
                      <a:pt x="1039" y="18"/>
                    </a:lnTo>
                    <a:lnTo>
                      <a:pt x="1039" y="18"/>
                    </a:lnTo>
                    <a:lnTo>
                      <a:pt x="1037" y="19"/>
                    </a:lnTo>
                    <a:lnTo>
                      <a:pt x="1035" y="20"/>
                    </a:lnTo>
                    <a:lnTo>
                      <a:pt x="1034" y="22"/>
                    </a:lnTo>
                    <a:lnTo>
                      <a:pt x="1032" y="25"/>
                    </a:lnTo>
                    <a:lnTo>
                      <a:pt x="1031" y="26"/>
                    </a:lnTo>
                    <a:lnTo>
                      <a:pt x="1028" y="26"/>
                    </a:lnTo>
                    <a:lnTo>
                      <a:pt x="1028" y="26"/>
                    </a:lnTo>
                    <a:lnTo>
                      <a:pt x="1023" y="24"/>
                    </a:lnTo>
                    <a:lnTo>
                      <a:pt x="1019" y="23"/>
                    </a:lnTo>
                    <a:lnTo>
                      <a:pt x="1018" y="23"/>
                    </a:lnTo>
                    <a:lnTo>
                      <a:pt x="1017" y="24"/>
                    </a:lnTo>
                    <a:lnTo>
                      <a:pt x="1016" y="27"/>
                    </a:lnTo>
                    <a:lnTo>
                      <a:pt x="1016" y="27"/>
                    </a:lnTo>
                    <a:lnTo>
                      <a:pt x="1016" y="33"/>
                    </a:lnTo>
                    <a:lnTo>
                      <a:pt x="1016" y="36"/>
                    </a:lnTo>
                    <a:lnTo>
                      <a:pt x="1018" y="37"/>
                    </a:lnTo>
                    <a:lnTo>
                      <a:pt x="1022" y="38"/>
                    </a:lnTo>
                    <a:lnTo>
                      <a:pt x="1022" y="38"/>
                    </a:lnTo>
                    <a:lnTo>
                      <a:pt x="1025" y="38"/>
                    </a:lnTo>
                    <a:lnTo>
                      <a:pt x="1028" y="39"/>
                    </a:lnTo>
                    <a:lnTo>
                      <a:pt x="1029" y="41"/>
                    </a:lnTo>
                    <a:lnTo>
                      <a:pt x="1028" y="43"/>
                    </a:lnTo>
                    <a:lnTo>
                      <a:pt x="1028" y="43"/>
                    </a:lnTo>
                    <a:lnTo>
                      <a:pt x="1023" y="50"/>
                    </a:lnTo>
                    <a:lnTo>
                      <a:pt x="1022" y="52"/>
                    </a:lnTo>
                    <a:lnTo>
                      <a:pt x="1020" y="54"/>
                    </a:lnTo>
                    <a:lnTo>
                      <a:pt x="1022" y="55"/>
                    </a:lnTo>
                    <a:lnTo>
                      <a:pt x="1024" y="56"/>
                    </a:lnTo>
                    <a:lnTo>
                      <a:pt x="1024" y="56"/>
                    </a:lnTo>
                    <a:lnTo>
                      <a:pt x="1029" y="56"/>
                    </a:lnTo>
                    <a:lnTo>
                      <a:pt x="1033" y="55"/>
                    </a:lnTo>
                    <a:lnTo>
                      <a:pt x="1037" y="55"/>
                    </a:lnTo>
                    <a:lnTo>
                      <a:pt x="1038" y="56"/>
                    </a:lnTo>
                    <a:lnTo>
                      <a:pt x="1038" y="58"/>
                    </a:lnTo>
                    <a:lnTo>
                      <a:pt x="1038" y="58"/>
                    </a:lnTo>
                    <a:lnTo>
                      <a:pt x="1037" y="68"/>
                    </a:lnTo>
                    <a:lnTo>
                      <a:pt x="1038" y="73"/>
                    </a:lnTo>
                    <a:lnTo>
                      <a:pt x="1039" y="74"/>
                    </a:lnTo>
                    <a:lnTo>
                      <a:pt x="1041" y="74"/>
                    </a:lnTo>
                    <a:lnTo>
                      <a:pt x="1041" y="74"/>
                    </a:lnTo>
                    <a:lnTo>
                      <a:pt x="1043" y="75"/>
                    </a:lnTo>
                    <a:lnTo>
                      <a:pt x="1045" y="76"/>
                    </a:lnTo>
                    <a:lnTo>
                      <a:pt x="1047" y="79"/>
                    </a:lnTo>
                    <a:lnTo>
                      <a:pt x="1048" y="83"/>
                    </a:lnTo>
                    <a:lnTo>
                      <a:pt x="1048" y="83"/>
                    </a:lnTo>
                    <a:lnTo>
                      <a:pt x="1052" y="86"/>
                    </a:lnTo>
                    <a:lnTo>
                      <a:pt x="1055" y="86"/>
                    </a:lnTo>
                    <a:lnTo>
                      <a:pt x="1056" y="86"/>
                    </a:lnTo>
                    <a:lnTo>
                      <a:pt x="1057" y="84"/>
                    </a:lnTo>
                    <a:lnTo>
                      <a:pt x="1057" y="84"/>
                    </a:lnTo>
                    <a:lnTo>
                      <a:pt x="1058" y="82"/>
                    </a:lnTo>
                    <a:lnTo>
                      <a:pt x="1058" y="80"/>
                    </a:lnTo>
                    <a:lnTo>
                      <a:pt x="1058" y="73"/>
                    </a:lnTo>
                    <a:lnTo>
                      <a:pt x="1058" y="66"/>
                    </a:lnTo>
                    <a:lnTo>
                      <a:pt x="1058" y="64"/>
                    </a:lnTo>
                    <a:lnTo>
                      <a:pt x="1059" y="63"/>
                    </a:lnTo>
                    <a:lnTo>
                      <a:pt x="1059" y="63"/>
                    </a:lnTo>
                    <a:lnTo>
                      <a:pt x="1060" y="62"/>
                    </a:lnTo>
                    <a:lnTo>
                      <a:pt x="1061" y="59"/>
                    </a:lnTo>
                    <a:lnTo>
                      <a:pt x="1062" y="48"/>
                    </a:lnTo>
                    <a:lnTo>
                      <a:pt x="1062" y="38"/>
                    </a:lnTo>
                    <a:lnTo>
                      <a:pt x="1061" y="34"/>
                    </a:lnTo>
                    <a:lnTo>
                      <a:pt x="1060" y="33"/>
                    </a:lnTo>
                    <a:lnTo>
                      <a:pt x="1060" y="33"/>
                    </a:lnTo>
                    <a:lnTo>
                      <a:pt x="1059" y="32"/>
                    </a:lnTo>
                    <a:lnTo>
                      <a:pt x="1058" y="30"/>
                    </a:lnTo>
                    <a:lnTo>
                      <a:pt x="1058" y="23"/>
                    </a:lnTo>
                    <a:lnTo>
                      <a:pt x="1058" y="20"/>
                    </a:lnTo>
                    <a:lnTo>
                      <a:pt x="1059" y="17"/>
                    </a:lnTo>
                    <a:lnTo>
                      <a:pt x="1061" y="15"/>
                    </a:lnTo>
                    <a:lnTo>
                      <a:pt x="1063" y="15"/>
                    </a:lnTo>
                    <a:lnTo>
                      <a:pt x="1063" y="15"/>
                    </a:lnTo>
                    <a:lnTo>
                      <a:pt x="1068" y="15"/>
                    </a:lnTo>
                    <a:lnTo>
                      <a:pt x="1073" y="16"/>
                    </a:lnTo>
                    <a:lnTo>
                      <a:pt x="1076" y="19"/>
                    </a:lnTo>
                    <a:lnTo>
                      <a:pt x="1080" y="22"/>
                    </a:lnTo>
                    <a:lnTo>
                      <a:pt x="1080" y="22"/>
                    </a:lnTo>
                    <a:lnTo>
                      <a:pt x="1083" y="27"/>
                    </a:lnTo>
                    <a:lnTo>
                      <a:pt x="1086" y="31"/>
                    </a:lnTo>
                    <a:lnTo>
                      <a:pt x="1088" y="32"/>
                    </a:lnTo>
                    <a:lnTo>
                      <a:pt x="1090" y="32"/>
                    </a:lnTo>
                    <a:lnTo>
                      <a:pt x="1092" y="31"/>
                    </a:lnTo>
                    <a:lnTo>
                      <a:pt x="1095" y="30"/>
                    </a:lnTo>
                    <a:lnTo>
                      <a:pt x="1095" y="30"/>
                    </a:lnTo>
                    <a:lnTo>
                      <a:pt x="1100" y="25"/>
                    </a:lnTo>
                    <a:lnTo>
                      <a:pt x="1104" y="23"/>
                    </a:lnTo>
                    <a:lnTo>
                      <a:pt x="1105" y="22"/>
                    </a:lnTo>
                    <a:lnTo>
                      <a:pt x="1106" y="22"/>
                    </a:lnTo>
                    <a:lnTo>
                      <a:pt x="1108" y="24"/>
                    </a:lnTo>
                    <a:lnTo>
                      <a:pt x="1109" y="26"/>
                    </a:lnTo>
                    <a:lnTo>
                      <a:pt x="1109" y="26"/>
                    </a:lnTo>
                    <a:lnTo>
                      <a:pt x="1108" y="36"/>
                    </a:lnTo>
                    <a:lnTo>
                      <a:pt x="1109" y="37"/>
                    </a:lnTo>
                    <a:lnTo>
                      <a:pt x="1110" y="37"/>
                    </a:lnTo>
                    <a:lnTo>
                      <a:pt x="1113" y="37"/>
                    </a:lnTo>
                    <a:lnTo>
                      <a:pt x="1113" y="37"/>
                    </a:lnTo>
                    <a:lnTo>
                      <a:pt x="1116" y="36"/>
                    </a:lnTo>
                    <a:lnTo>
                      <a:pt x="1117" y="36"/>
                    </a:lnTo>
                    <a:lnTo>
                      <a:pt x="1119" y="41"/>
                    </a:lnTo>
                    <a:lnTo>
                      <a:pt x="1119" y="41"/>
                    </a:lnTo>
                    <a:lnTo>
                      <a:pt x="1120" y="45"/>
                    </a:lnTo>
                    <a:lnTo>
                      <a:pt x="1124" y="46"/>
                    </a:lnTo>
                    <a:lnTo>
                      <a:pt x="1127" y="45"/>
                    </a:lnTo>
                    <a:lnTo>
                      <a:pt x="1130" y="43"/>
                    </a:lnTo>
                    <a:lnTo>
                      <a:pt x="1130" y="43"/>
                    </a:lnTo>
                    <a:lnTo>
                      <a:pt x="1133" y="39"/>
                    </a:lnTo>
                    <a:lnTo>
                      <a:pt x="1138" y="38"/>
                    </a:lnTo>
                    <a:lnTo>
                      <a:pt x="1141" y="39"/>
                    </a:lnTo>
                    <a:lnTo>
                      <a:pt x="1145" y="43"/>
                    </a:lnTo>
                    <a:lnTo>
                      <a:pt x="1145" y="43"/>
                    </a:lnTo>
                    <a:lnTo>
                      <a:pt x="1153" y="48"/>
                    </a:lnTo>
                    <a:lnTo>
                      <a:pt x="1156" y="49"/>
                    </a:lnTo>
                    <a:lnTo>
                      <a:pt x="1159" y="50"/>
                    </a:lnTo>
                    <a:lnTo>
                      <a:pt x="1159" y="50"/>
                    </a:lnTo>
                    <a:lnTo>
                      <a:pt x="1160" y="50"/>
                    </a:lnTo>
                    <a:lnTo>
                      <a:pt x="1161" y="51"/>
                    </a:lnTo>
                    <a:lnTo>
                      <a:pt x="1160" y="53"/>
                    </a:lnTo>
                    <a:lnTo>
                      <a:pt x="1155" y="60"/>
                    </a:lnTo>
                    <a:lnTo>
                      <a:pt x="1155" y="60"/>
                    </a:lnTo>
                    <a:lnTo>
                      <a:pt x="1147" y="66"/>
                    </a:lnTo>
                    <a:lnTo>
                      <a:pt x="1145" y="69"/>
                    </a:lnTo>
                    <a:lnTo>
                      <a:pt x="1144" y="75"/>
                    </a:lnTo>
                    <a:lnTo>
                      <a:pt x="1144" y="75"/>
                    </a:lnTo>
                    <a:lnTo>
                      <a:pt x="1144" y="80"/>
                    </a:lnTo>
                    <a:lnTo>
                      <a:pt x="1142" y="86"/>
                    </a:lnTo>
                    <a:lnTo>
                      <a:pt x="1140" y="91"/>
                    </a:lnTo>
                    <a:lnTo>
                      <a:pt x="1140" y="91"/>
                    </a:lnTo>
                    <a:lnTo>
                      <a:pt x="1128" y="91"/>
                    </a:lnTo>
                    <a:lnTo>
                      <a:pt x="1104" y="92"/>
                    </a:lnTo>
                    <a:lnTo>
                      <a:pt x="1104" y="92"/>
                    </a:lnTo>
                    <a:lnTo>
                      <a:pt x="1094" y="93"/>
                    </a:lnTo>
                    <a:lnTo>
                      <a:pt x="1084" y="95"/>
                    </a:lnTo>
                    <a:lnTo>
                      <a:pt x="1077" y="97"/>
                    </a:lnTo>
                    <a:lnTo>
                      <a:pt x="1075" y="98"/>
                    </a:lnTo>
                    <a:lnTo>
                      <a:pt x="1075" y="101"/>
                    </a:lnTo>
                    <a:lnTo>
                      <a:pt x="1075" y="101"/>
                    </a:lnTo>
                    <a:lnTo>
                      <a:pt x="1075" y="103"/>
                    </a:lnTo>
                    <a:lnTo>
                      <a:pt x="1076" y="105"/>
                    </a:lnTo>
                    <a:lnTo>
                      <a:pt x="1081" y="107"/>
                    </a:lnTo>
                    <a:lnTo>
                      <a:pt x="1088" y="109"/>
                    </a:lnTo>
                    <a:lnTo>
                      <a:pt x="1099" y="111"/>
                    </a:lnTo>
                    <a:lnTo>
                      <a:pt x="1099" y="111"/>
                    </a:lnTo>
                    <a:lnTo>
                      <a:pt x="1109" y="113"/>
                    </a:lnTo>
                    <a:lnTo>
                      <a:pt x="1114" y="117"/>
                    </a:lnTo>
                    <a:lnTo>
                      <a:pt x="1116" y="119"/>
                    </a:lnTo>
                    <a:lnTo>
                      <a:pt x="1116" y="120"/>
                    </a:lnTo>
                    <a:lnTo>
                      <a:pt x="1117" y="124"/>
                    </a:lnTo>
                    <a:lnTo>
                      <a:pt x="1117" y="124"/>
                    </a:lnTo>
                    <a:lnTo>
                      <a:pt x="1116" y="129"/>
                    </a:lnTo>
                    <a:lnTo>
                      <a:pt x="1116" y="131"/>
                    </a:lnTo>
                    <a:lnTo>
                      <a:pt x="1116" y="132"/>
                    </a:lnTo>
                    <a:lnTo>
                      <a:pt x="1117" y="132"/>
                    </a:lnTo>
                    <a:lnTo>
                      <a:pt x="1123" y="133"/>
                    </a:lnTo>
                    <a:lnTo>
                      <a:pt x="1123" y="133"/>
                    </a:lnTo>
                    <a:lnTo>
                      <a:pt x="1126" y="133"/>
                    </a:lnTo>
                    <a:lnTo>
                      <a:pt x="1127" y="134"/>
                    </a:lnTo>
                    <a:lnTo>
                      <a:pt x="1128" y="138"/>
                    </a:lnTo>
                    <a:lnTo>
                      <a:pt x="1128" y="140"/>
                    </a:lnTo>
                    <a:lnTo>
                      <a:pt x="1129" y="141"/>
                    </a:lnTo>
                    <a:lnTo>
                      <a:pt x="1132" y="142"/>
                    </a:lnTo>
                    <a:lnTo>
                      <a:pt x="1138" y="144"/>
                    </a:lnTo>
                    <a:lnTo>
                      <a:pt x="1138" y="144"/>
                    </a:lnTo>
                    <a:lnTo>
                      <a:pt x="1148" y="142"/>
                    </a:lnTo>
                    <a:lnTo>
                      <a:pt x="1156" y="144"/>
                    </a:lnTo>
                    <a:lnTo>
                      <a:pt x="1158" y="144"/>
                    </a:lnTo>
                    <a:lnTo>
                      <a:pt x="1159" y="146"/>
                    </a:lnTo>
                    <a:lnTo>
                      <a:pt x="1159" y="148"/>
                    </a:lnTo>
                    <a:lnTo>
                      <a:pt x="1159" y="151"/>
                    </a:lnTo>
                    <a:lnTo>
                      <a:pt x="1159" y="151"/>
                    </a:lnTo>
                    <a:lnTo>
                      <a:pt x="1157" y="156"/>
                    </a:lnTo>
                    <a:lnTo>
                      <a:pt x="1154" y="161"/>
                    </a:lnTo>
                    <a:lnTo>
                      <a:pt x="1146" y="173"/>
                    </a:lnTo>
                    <a:lnTo>
                      <a:pt x="1139" y="183"/>
                    </a:lnTo>
                    <a:lnTo>
                      <a:pt x="1137" y="189"/>
                    </a:lnTo>
                    <a:lnTo>
                      <a:pt x="1135" y="193"/>
                    </a:lnTo>
                    <a:lnTo>
                      <a:pt x="1135" y="193"/>
                    </a:lnTo>
                    <a:lnTo>
                      <a:pt x="1135" y="202"/>
                    </a:lnTo>
                    <a:lnTo>
                      <a:pt x="1135" y="208"/>
                    </a:lnTo>
                    <a:lnTo>
                      <a:pt x="1133" y="212"/>
                    </a:lnTo>
                    <a:lnTo>
                      <a:pt x="1132" y="213"/>
                    </a:lnTo>
                    <a:lnTo>
                      <a:pt x="1131" y="215"/>
                    </a:lnTo>
                    <a:lnTo>
                      <a:pt x="1131" y="215"/>
                    </a:lnTo>
                    <a:lnTo>
                      <a:pt x="1129" y="213"/>
                    </a:lnTo>
                    <a:lnTo>
                      <a:pt x="1128" y="212"/>
                    </a:lnTo>
                    <a:lnTo>
                      <a:pt x="1125" y="207"/>
                    </a:lnTo>
                    <a:lnTo>
                      <a:pt x="1124" y="198"/>
                    </a:lnTo>
                    <a:lnTo>
                      <a:pt x="1124" y="189"/>
                    </a:lnTo>
                    <a:lnTo>
                      <a:pt x="1124" y="189"/>
                    </a:lnTo>
                    <a:lnTo>
                      <a:pt x="1125" y="179"/>
                    </a:lnTo>
                    <a:lnTo>
                      <a:pt x="1126" y="169"/>
                    </a:lnTo>
                    <a:lnTo>
                      <a:pt x="1126" y="165"/>
                    </a:lnTo>
                    <a:lnTo>
                      <a:pt x="1124" y="161"/>
                    </a:lnTo>
                    <a:lnTo>
                      <a:pt x="1122" y="158"/>
                    </a:lnTo>
                    <a:lnTo>
                      <a:pt x="1117" y="155"/>
                    </a:lnTo>
                    <a:lnTo>
                      <a:pt x="1117" y="155"/>
                    </a:lnTo>
                    <a:lnTo>
                      <a:pt x="1109" y="153"/>
                    </a:lnTo>
                    <a:lnTo>
                      <a:pt x="1100" y="152"/>
                    </a:lnTo>
                    <a:lnTo>
                      <a:pt x="1095" y="150"/>
                    </a:lnTo>
                    <a:lnTo>
                      <a:pt x="1091" y="148"/>
                    </a:lnTo>
                    <a:lnTo>
                      <a:pt x="1090" y="146"/>
                    </a:lnTo>
                    <a:lnTo>
                      <a:pt x="1090" y="146"/>
                    </a:lnTo>
                    <a:lnTo>
                      <a:pt x="1087" y="140"/>
                    </a:lnTo>
                    <a:lnTo>
                      <a:pt x="1086" y="138"/>
                    </a:lnTo>
                    <a:lnTo>
                      <a:pt x="1083" y="137"/>
                    </a:lnTo>
                    <a:lnTo>
                      <a:pt x="1077" y="136"/>
                    </a:lnTo>
                    <a:lnTo>
                      <a:pt x="1077" y="136"/>
                    </a:lnTo>
                    <a:lnTo>
                      <a:pt x="1070" y="135"/>
                    </a:lnTo>
                    <a:lnTo>
                      <a:pt x="1065" y="134"/>
                    </a:lnTo>
                    <a:lnTo>
                      <a:pt x="1061" y="132"/>
                    </a:lnTo>
                    <a:lnTo>
                      <a:pt x="1059" y="127"/>
                    </a:lnTo>
                    <a:lnTo>
                      <a:pt x="1059" y="127"/>
                    </a:lnTo>
                    <a:lnTo>
                      <a:pt x="1057" y="122"/>
                    </a:lnTo>
                    <a:lnTo>
                      <a:pt x="1056" y="118"/>
                    </a:lnTo>
                    <a:lnTo>
                      <a:pt x="1053" y="115"/>
                    </a:lnTo>
                    <a:lnTo>
                      <a:pt x="1048" y="113"/>
                    </a:lnTo>
                    <a:lnTo>
                      <a:pt x="1048" y="113"/>
                    </a:lnTo>
                    <a:lnTo>
                      <a:pt x="1046" y="113"/>
                    </a:lnTo>
                    <a:lnTo>
                      <a:pt x="1043" y="116"/>
                    </a:lnTo>
                    <a:lnTo>
                      <a:pt x="1037" y="122"/>
                    </a:lnTo>
                    <a:lnTo>
                      <a:pt x="1030" y="130"/>
                    </a:lnTo>
                    <a:lnTo>
                      <a:pt x="1027" y="134"/>
                    </a:lnTo>
                    <a:lnTo>
                      <a:pt x="1024" y="136"/>
                    </a:lnTo>
                    <a:lnTo>
                      <a:pt x="1024" y="136"/>
                    </a:lnTo>
                    <a:lnTo>
                      <a:pt x="1014" y="142"/>
                    </a:lnTo>
                    <a:lnTo>
                      <a:pt x="1010" y="145"/>
                    </a:lnTo>
                    <a:lnTo>
                      <a:pt x="1003" y="145"/>
                    </a:lnTo>
                    <a:lnTo>
                      <a:pt x="1003" y="145"/>
                    </a:lnTo>
                    <a:lnTo>
                      <a:pt x="997" y="147"/>
                    </a:lnTo>
                    <a:lnTo>
                      <a:pt x="991" y="149"/>
                    </a:lnTo>
                    <a:lnTo>
                      <a:pt x="988" y="154"/>
                    </a:lnTo>
                    <a:lnTo>
                      <a:pt x="986" y="161"/>
                    </a:lnTo>
                    <a:lnTo>
                      <a:pt x="986" y="161"/>
                    </a:lnTo>
                    <a:lnTo>
                      <a:pt x="985" y="164"/>
                    </a:lnTo>
                    <a:lnTo>
                      <a:pt x="983" y="167"/>
                    </a:lnTo>
                    <a:lnTo>
                      <a:pt x="980" y="174"/>
                    </a:lnTo>
                    <a:lnTo>
                      <a:pt x="977" y="178"/>
                    </a:lnTo>
                    <a:lnTo>
                      <a:pt x="976" y="184"/>
                    </a:lnTo>
                    <a:lnTo>
                      <a:pt x="976" y="193"/>
                    </a:lnTo>
                    <a:lnTo>
                      <a:pt x="976" y="204"/>
                    </a:lnTo>
                    <a:lnTo>
                      <a:pt x="976" y="204"/>
                    </a:lnTo>
                    <a:lnTo>
                      <a:pt x="976" y="224"/>
                    </a:lnTo>
                    <a:lnTo>
                      <a:pt x="976" y="238"/>
                    </a:lnTo>
                    <a:lnTo>
                      <a:pt x="977" y="249"/>
                    </a:lnTo>
                    <a:lnTo>
                      <a:pt x="980" y="260"/>
                    </a:lnTo>
                    <a:lnTo>
                      <a:pt x="980" y="260"/>
                    </a:lnTo>
                    <a:lnTo>
                      <a:pt x="983" y="268"/>
                    </a:lnTo>
                    <a:lnTo>
                      <a:pt x="983" y="276"/>
                    </a:lnTo>
                    <a:lnTo>
                      <a:pt x="983" y="279"/>
                    </a:lnTo>
                    <a:lnTo>
                      <a:pt x="981" y="281"/>
                    </a:lnTo>
                    <a:lnTo>
                      <a:pt x="980" y="282"/>
                    </a:lnTo>
                    <a:lnTo>
                      <a:pt x="976" y="283"/>
                    </a:lnTo>
                    <a:lnTo>
                      <a:pt x="976" y="283"/>
                    </a:lnTo>
                    <a:lnTo>
                      <a:pt x="974" y="284"/>
                    </a:lnTo>
                    <a:lnTo>
                      <a:pt x="972" y="285"/>
                    </a:lnTo>
                    <a:lnTo>
                      <a:pt x="968" y="292"/>
                    </a:lnTo>
                    <a:lnTo>
                      <a:pt x="965" y="301"/>
                    </a:lnTo>
                    <a:lnTo>
                      <a:pt x="963" y="309"/>
                    </a:lnTo>
                    <a:lnTo>
                      <a:pt x="963" y="309"/>
                    </a:lnTo>
                    <a:lnTo>
                      <a:pt x="963" y="317"/>
                    </a:lnTo>
                    <a:lnTo>
                      <a:pt x="963" y="322"/>
                    </a:lnTo>
                    <a:lnTo>
                      <a:pt x="961" y="325"/>
                    </a:lnTo>
                    <a:lnTo>
                      <a:pt x="960" y="326"/>
                    </a:lnTo>
                    <a:lnTo>
                      <a:pt x="958" y="327"/>
                    </a:lnTo>
                    <a:lnTo>
                      <a:pt x="958" y="327"/>
                    </a:lnTo>
                    <a:lnTo>
                      <a:pt x="955" y="326"/>
                    </a:lnTo>
                    <a:lnTo>
                      <a:pt x="953" y="325"/>
                    </a:lnTo>
                    <a:lnTo>
                      <a:pt x="952" y="323"/>
                    </a:lnTo>
                    <a:lnTo>
                      <a:pt x="949" y="321"/>
                    </a:lnTo>
                    <a:lnTo>
                      <a:pt x="949" y="321"/>
                    </a:lnTo>
                    <a:lnTo>
                      <a:pt x="948" y="319"/>
                    </a:lnTo>
                    <a:lnTo>
                      <a:pt x="946" y="318"/>
                    </a:lnTo>
                    <a:lnTo>
                      <a:pt x="938" y="318"/>
                    </a:lnTo>
                    <a:lnTo>
                      <a:pt x="938" y="318"/>
                    </a:lnTo>
                    <a:lnTo>
                      <a:pt x="930" y="318"/>
                    </a:lnTo>
                    <a:lnTo>
                      <a:pt x="924" y="316"/>
                    </a:lnTo>
                    <a:lnTo>
                      <a:pt x="917" y="315"/>
                    </a:lnTo>
                    <a:lnTo>
                      <a:pt x="911" y="313"/>
                    </a:lnTo>
                    <a:lnTo>
                      <a:pt x="911" y="313"/>
                    </a:lnTo>
                    <a:lnTo>
                      <a:pt x="908" y="315"/>
                    </a:lnTo>
                    <a:lnTo>
                      <a:pt x="904" y="317"/>
                    </a:lnTo>
                    <a:lnTo>
                      <a:pt x="899" y="323"/>
                    </a:lnTo>
                    <a:lnTo>
                      <a:pt x="895" y="330"/>
                    </a:lnTo>
                    <a:lnTo>
                      <a:pt x="891" y="333"/>
                    </a:lnTo>
                    <a:lnTo>
                      <a:pt x="889" y="335"/>
                    </a:lnTo>
                    <a:lnTo>
                      <a:pt x="889" y="335"/>
                    </a:lnTo>
                    <a:lnTo>
                      <a:pt x="886" y="336"/>
                    </a:lnTo>
                    <a:lnTo>
                      <a:pt x="884" y="336"/>
                    </a:lnTo>
                    <a:lnTo>
                      <a:pt x="880" y="335"/>
                    </a:lnTo>
                    <a:lnTo>
                      <a:pt x="874" y="333"/>
                    </a:lnTo>
                    <a:lnTo>
                      <a:pt x="867" y="332"/>
                    </a:lnTo>
                    <a:lnTo>
                      <a:pt x="867" y="332"/>
                    </a:lnTo>
                    <a:lnTo>
                      <a:pt x="859" y="332"/>
                    </a:lnTo>
                    <a:lnTo>
                      <a:pt x="854" y="332"/>
                    </a:lnTo>
                    <a:lnTo>
                      <a:pt x="852" y="332"/>
                    </a:lnTo>
                    <a:lnTo>
                      <a:pt x="848" y="331"/>
                    </a:lnTo>
                    <a:lnTo>
                      <a:pt x="846" y="329"/>
                    </a:lnTo>
                    <a:lnTo>
                      <a:pt x="843" y="325"/>
                    </a:lnTo>
                    <a:lnTo>
                      <a:pt x="843" y="325"/>
                    </a:lnTo>
                    <a:lnTo>
                      <a:pt x="822" y="293"/>
                    </a:lnTo>
                    <a:lnTo>
                      <a:pt x="809" y="277"/>
                    </a:lnTo>
                    <a:lnTo>
                      <a:pt x="803" y="270"/>
                    </a:lnTo>
                    <a:lnTo>
                      <a:pt x="801" y="268"/>
                    </a:lnTo>
                    <a:lnTo>
                      <a:pt x="801" y="268"/>
                    </a:lnTo>
                    <a:lnTo>
                      <a:pt x="796" y="267"/>
                    </a:lnTo>
                    <a:lnTo>
                      <a:pt x="788" y="268"/>
                    </a:lnTo>
                    <a:lnTo>
                      <a:pt x="785" y="269"/>
                    </a:lnTo>
                    <a:lnTo>
                      <a:pt x="783" y="270"/>
                    </a:lnTo>
                    <a:lnTo>
                      <a:pt x="780" y="274"/>
                    </a:lnTo>
                    <a:lnTo>
                      <a:pt x="779" y="276"/>
                    </a:lnTo>
                    <a:lnTo>
                      <a:pt x="779" y="276"/>
                    </a:lnTo>
                    <a:lnTo>
                      <a:pt x="777" y="282"/>
                    </a:lnTo>
                    <a:lnTo>
                      <a:pt x="776" y="289"/>
                    </a:lnTo>
                    <a:lnTo>
                      <a:pt x="775" y="293"/>
                    </a:lnTo>
                    <a:lnTo>
                      <a:pt x="774" y="294"/>
                    </a:lnTo>
                    <a:lnTo>
                      <a:pt x="772" y="294"/>
                    </a:lnTo>
                    <a:lnTo>
                      <a:pt x="772" y="294"/>
                    </a:lnTo>
                    <a:lnTo>
                      <a:pt x="767" y="294"/>
                    </a:lnTo>
                    <a:lnTo>
                      <a:pt x="763" y="293"/>
                    </a:lnTo>
                    <a:lnTo>
                      <a:pt x="762" y="293"/>
                    </a:lnTo>
                    <a:lnTo>
                      <a:pt x="761" y="296"/>
                    </a:lnTo>
                    <a:lnTo>
                      <a:pt x="761" y="296"/>
                    </a:lnTo>
                    <a:lnTo>
                      <a:pt x="762" y="299"/>
                    </a:lnTo>
                    <a:lnTo>
                      <a:pt x="761" y="303"/>
                    </a:lnTo>
                    <a:lnTo>
                      <a:pt x="760" y="304"/>
                    </a:lnTo>
                    <a:lnTo>
                      <a:pt x="756" y="304"/>
                    </a:lnTo>
                    <a:lnTo>
                      <a:pt x="756" y="304"/>
                    </a:lnTo>
                    <a:lnTo>
                      <a:pt x="751" y="304"/>
                    </a:lnTo>
                    <a:lnTo>
                      <a:pt x="746" y="304"/>
                    </a:lnTo>
                    <a:lnTo>
                      <a:pt x="744" y="305"/>
                    </a:lnTo>
                    <a:lnTo>
                      <a:pt x="743" y="306"/>
                    </a:lnTo>
                    <a:lnTo>
                      <a:pt x="742" y="308"/>
                    </a:lnTo>
                    <a:lnTo>
                      <a:pt x="742" y="311"/>
                    </a:lnTo>
                    <a:lnTo>
                      <a:pt x="742" y="311"/>
                    </a:lnTo>
                    <a:lnTo>
                      <a:pt x="742" y="324"/>
                    </a:lnTo>
                    <a:lnTo>
                      <a:pt x="743" y="330"/>
                    </a:lnTo>
                    <a:lnTo>
                      <a:pt x="745" y="334"/>
                    </a:lnTo>
                    <a:lnTo>
                      <a:pt x="745" y="334"/>
                    </a:lnTo>
                    <a:lnTo>
                      <a:pt x="747" y="339"/>
                    </a:lnTo>
                    <a:lnTo>
                      <a:pt x="748" y="345"/>
                    </a:lnTo>
                    <a:lnTo>
                      <a:pt x="748" y="350"/>
                    </a:lnTo>
                    <a:lnTo>
                      <a:pt x="747" y="352"/>
                    </a:lnTo>
                    <a:lnTo>
                      <a:pt x="746" y="353"/>
                    </a:lnTo>
                    <a:lnTo>
                      <a:pt x="746" y="353"/>
                    </a:lnTo>
                    <a:lnTo>
                      <a:pt x="745" y="354"/>
                    </a:lnTo>
                    <a:lnTo>
                      <a:pt x="744" y="358"/>
                    </a:lnTo>
                    <a:lnTo>
                      <a:pt x="744" y="367"/>
                    </a:lnTo>
                    <a:lnTo>
                      <a:pt x="744" y="373"/>
                    </a:lnTo>
                    <a:lnTo>
                      <a:pt x="745" y="377"/>
                    </a:lnTo>
                    <a:lnTo>
                      <a:pt x="747" y="380"/>
                    </a:lnTo>
                    <a:lnTo>
                      <a:pt x="749" y="381"/>
                    </a:lnTo>
                    <a:lnTo>
                      <a:pt x="749" y="381"/>
                    </a:lnTo>
                    <a:lnTo>
                      <a:pt x="752" y="382"/>
                    </a:lnTo>
                    <a:lnTo>
                      <a:pt x="753" y="384"/>
                    </a:lnTo>
                    <a:lnTo>
                      <a:pt x="754" y="387"/>
                    </a:lnTo>
                    <a:lnTo>
                      <a:pt x="754" y="390"/>
                    </a:lnTo>
                    <a:lnTo>
                      <a:pt x="752" y="396"/>
                    </a:lnTo>
                    <a:lnTo>
                      <a:pt x="751" y="398"/>
                    </a:lnTo>
                    <a:lnTo>
                      <a:pt x="748" y="398"/>
                    </a:lnTo>
                    <a:lnTo>
                      <a:pt x="748" y="398"/>
                    </a:lnTo>
                    <a:lnTo>
                      <a:pt x="744" y="398"/>
                    </a:lnTo>
                    <a:lnTo>
                      <a:pt x="739" y="397"/>
                    </a:lnTo>
                    <a:lnTo>
                      <a:pt x="733" y="395"/>
                    </a:lnTo>
                    <a:lnTo>
                      <a:pt x="727" y="392"/>
                    </a:lnTo>
                    <a:lnTo>
                      <a:pt x="727" y="392"/>
                    </a:lnTo>
                    <a:lnTo>
                      <a:pt x="720" y="389"/>
                    </a:lnTo>
                    <a:lnTo>
                      <a:pt x="714" y="385"/>
                    </a:lnTo>
                    <a:lnTo>
                      <a:pt x="708" y="384"/>
                    </a:lnTo>
                    <a:lnTo>
                      <a:pt x="700" y="383"/>
                    </a:lnTo>
                    <a:lnTo>
                      <a:pt x="700" y="383"/>
                    </a:lnTo>
                    <a:lnTo>
                      <a:pt x="693" y="384"/>
                    </a:lnTo>
                    <a:lnTo>
                      <a:pt x="687" y="384"/>
                    </a:lnTo>
                    <a:lnTo>
                      <a:pt x="684" y="384"/>
                    </a:lnTo>
                    <a:lnTo>
                      <a:pt x="681" y="382"/>
                    </a:lnTo>
                    <a:lnTo>
                      <a:pt x="681" y="382"/>
                    </a:lnTo>
                    <a:lnTo>
                      <a:pt x="677" y="379"/>
                    </a:lnTo>
                    <a:lnTo>
                      <a:pt x="674" y="377"/>
                    </a:lnTo>
                    <a:lnTo>
                      <a:pt x="671" y="376"/>
                    </a:lnTo>
                    <a:lnTo>
                      <a:pt x="666" y="376"/>
                    </a:lnTo>
                    <a:lnTo>
                      <a:pt x="666" y="376"/>
                    </a:lnTo>
                    <a:lnTo>
                      <a:pt x="663" y="376"/>
                    </a:lnTo>
                    <a:lnTo>
                      <a:pt x="660" y="378"/>
                    </a:lnTo>
                    <a:lnTo>
                      <a:pt x="659" y="380"/>
                    </a:lnTo>
                    <a:lnTo>
                      <a:pt x="657" y="383"/>
                    </a:lnTo>
                    <a:lnTo>
                      <a:pt x="655" y="393"/>
                    </a:lnTo>
                    <a:lnTo>
                      <a:pt x="655" y="406"/>
                    </a:lnTo>
                    <a:lnTo>
                      <a:pt x="655" y="406"/>
                    </a:lnTo>
                    <a:lnTo>
                      <a:pt x="655" y="436"/>
                    </a:lnTo>
                    <a:lnTo>
                      <a:pt x="654" y="448"/>
                    </a:lnTo>
                    <a:lnTo>
                      <a:pt x="653" y="451"/>
                    </a:lnTo>
                    <a:lnTo>
                      <a:pt x="651" y="452"/>
                    </a:lnTo>
                    <a:lnTo>
                      <a:pt x="651" y="452"/>
                    </a:lnTo>
                    <a:lnTo>
                      <a:pt x="650" y="451"/>
                    </a:lnTo>
                    <a:lnTo>
                      <a:pt x="647" y="450"/>
                    </a:lnTo>
                    <a:lnTo>
                      <a:pt x="643" y="447"/>
                    </a:lnTo>
                    <a:lnTo>
                      <a:pt x="639" y="442"/>
                    </a:lnTo>
                    <a:lnTo>
                      <a:pt x="637" y="440"/>
                    </a:lnTo>
                    <a:lnTo>
                      <a:pt x="633" y="440"/>
                    </a:lnTo>
                    <a:lnTo>
                      <a:pt x="633" y="440"/>
                    </a:lnTo>
                    <a:lnTo>
                      <a:pt x="631" y="440"/>
                    </a:lnTo>
                    <a:lnTo>
                      <a:pt x="627" y="440"/>
                    </a:lnTo>
                    <a:lnTo>
                      <a:pt x="618" y="445"/>
                    </a:lnTo>
                    <a:lnTo>
                      <a:pt x="611" y="450"/>
                    </a:lnTo>
                    <a:lnTo>
                      <a:pt x="608" y="454"/>
                    </a:lnTo>
                    <a:lnTo>
                      <a:pt x="604" y="458"/>
                    </a:lnTo>
                    <a:lnTo>
                      <a:pt x="604" y="458"/>
                    </a:lnTo>
                    <a:lnTo>
                      <a:pt x="601" y="466"/>
                    </a:lnTo>
                    <a:lnTo>
                      <a:pt x="599" y="473"/>
                    </a:lnTo>
                    <a:lnTo>
                      <a:pt x="598" y="479"/>
                    </a:lnTo>
                    <a:lnTo>
                      <a:pt x="595" y="484"/>
                    </a:lnTo>
                    <a:lnTo>
                      <a:pt x="595" y="484"/>
                    </a:lnTo>
                    <a:lnTo>
                      <a:pt x="591" y="490"/>
                    </a:lnTo>
                    <a:lnTo>
                      <a:pt x="589" y="497"/>
                    </a:lnTo>
                    <a:lnTo>
                      <a:pt x="588" y="511"/>
                    </a:lnTo>
                    <a:lnTo>
                      <a:pt x="588" y="511"/>
                    </a:lnTo>
                    <a:lnTo>
                      <a:pt x="587" y="513"/>
                    </a:lnTo>
                    <a:lnTo>
                      <a:pt x="586" y="516"/>
                    </a:lnTo>
                    <a:lnTo>
                      <a:pt x="581" y="518"/>
                    </a:lnTo>
                    <a:lnTo>
                      <a:pt x="576" y="519"/>
                    </a:lnTo>
                    <a:lnTo>
                      <a:pt x="574" y="520"/>
                    </a:lnTo>
                    <a:lnTo>
                      <a:pt x="574" y="522"/>
                    </a:lnTo>
                    <a:lnTo>
                      <a:pt x="574" y="522"/>
                    </a:lnTo>
                    <a:lnTo>
                      <a:pt x="574" y="527"/>
                    </a:lnTo>
                    <a:lnTo>
                      <a:pt x="576" y="536"/>
                    </a:lnTo>
                    <a:lnTo>
                      <a:pt x="579" y="545"/>
                    </a:lnTo>
                    <a:lnTo>
                      <a:pt x="584" y="553"/>
                    </a:lnTo>
                    <a:lnTo>
                      <a:pt x="584" y="553"/>
                    </a:lnTo>
                    <a:lnTo>
                      <a:pt x="586" y="558"/>
                    </a:lnTo>
                    <a:lnTo>
                      <a:pt x="588" y="561"/>
                    </a:lnTo>
                    <a:lnTo>
                      <a:pt x="589" y="565"/>
                    </a:lnTo>
                    <a:lnTo>
                      <a:pt x="589" y="568"/>
                    </a:lnTo>
                    <a:lnTo>
                      <a:pt x="588" y="573"/>
                    </a:lnTo>
                    <a:lnTo>
                      <a:pt x="587" y="578"/>
                    </a:lnTo>
                    <a:lnTo>
                      <a:pt x="581" y="590"/>
                    </a:lnTo>
                    <a:lnTo>
                      <a:pt x="581" y="590"/>
                    </a:lnTo>
                    <a:lnTo>
                      <a:pt x="573" y="604"/>
                    </a:lnTo>
                    <a:lnTo>
                      <a:pt x="563" y="617"/>
                    </a:lnTo>
                    <a:lnTo>
                      <a:pt x="557" y="628"/>
                    </a:lnTo>
                    <a:lnTo>
                      <a:pt x="555" y="634"/>
                    </a:lnTo>
                    <a:lnTo>
                      <a:pt x="554" y="638"/>
                    </a:lnTo>
                    <a:lnTo>
                      <a:pt x="554" y="638"/>
                    </a:lnTo>
                    <a:lnTo>
                      <a:pt x="554" y="660"/>
                    </a:lnTo>
                    <a:lnTo>
                      <a:pt x="554" y="665"/>
                    </a:lnTo>
                    <a:lnTo>
                      <a:pt x="553" y="670"/>
                    </a:lnTo>
                    <a:lnTo>
                      <a:pt x="551" y="676"/>
                    </a:lnTo>
                    <a:lnTo>
                      <a:pt x="547" y="679"/>
                    </a:lnTo>
                    <a:lnTo>
                      <a:pt x="547" y="679"/>
                    </a:lnTo>
                    <a:lnTo>
                      <a:pt x="543" y="684"/>
                    </a:lnTo>
                    <a:lnTo>
                      <a:pt x="539" y="689"/>
                    </a:lnTo>
                    <a:lnTo>
                      <a:pt x="536" y="691"/>
                    </a:lnTo>
                    <a:lnTo>
                      <a:pt x="529" y="691"/>
                    </a:lnTo>
                    <a:lnTo>
                      <a:pt x="529" y="691"/>
                    </a:lnTo>
                    <a:lnTo>
                      <a:pt x="520" y="691"/>
                    </a:lnTo>
                    <a:lnTo>
                      <a:pt x="514" y="690"/>
                    </a:lnTo>
                    <a:lnTo>
                      <a:pt x="512" y="690"/>
                    </a:lnTo>
                    <a:lnTo>
                      <a:pt x="510" y="692"/>
                    </a:lnTo>
                    <a:lnTo>
                      <a:pt x="509" y="694"/>
                    </a:lnTo>
                    <a:lnTo>
                      <a:pt x="508" y="697"/>
                    </a:lnTo>
                    <a:lnTo>
                      <a:pt x="508" y="697"/>
                    </a:lnTo>
                    <a:lnTo>
                      <a:pt x="509" y="716"/>
                    </a:lnTo>
                    <a:lnTo>
                      <a:pt x="509" y="746"/>
                    </a:lnTo>
                    <a:lnTo>
                      <a:pt x="509" y="763"/>
                    </a:lnTo>
                    <a:lnTo>
                      <a:pt x="509" y="781"/>
                    </a:lnTo>
                    <a:lnTo>
                      <a:pt x="506" y="798"/>
                    </a:lnTo>
                    <a:lnTo>
                      <a:pt x="503" y="814"/>
                    </a:lnTo>
                    <a:lnTo>
                      <a:pt x="503" y="814"/>
                    </a:lnTo>
                    <a:lnTo>
                      <a:pt x="499" y="828"/>
                    </a:lnTo>
                    <a:lnTo>
                      <a:pt x="495" y="840"/>
                    </a:lnTo>
                    <a:lnTo>
                      <a:pt x="485" y="862"/>
                    </a:lnTo>
                    <a:lnTo>
                      <a:pt x="477" y="878"/>
                    </a:lnTo>
                    <a:lnTo>
                      <a:pt x="476" y="884"/>
                    </a:lnTo>
                    <a:lnTo>
                      <a:pt x="475" y="890"/>
                    </a:lnTo>
                    <a:lnTo>
                      <a:pt x="475" y="890"/>
                    </a:lnTo>
                    <a:lnTo>
                      <a:pt x="476" y="894"/>
                    </a:lnTo>
                    <a:lnTo>
                      <a:pt x="480" y="898"/>
                    </a:lnTo>
                    <a:lnTo>
                      <a:pt x="489" y="905"/>
                    </a:lnTo>
                    <a:lnTo>
                      <a:pt x="494" y="909"/>
                    </a:lnTo>
                    <a:lnTo>
                      <a:pt x="497" y="912"/>
                    </a:lnTo>
                    <a:lnTo>
                      <a:pt x="500" y="918"/>
                    </a:lnTo>
                    <a:lnTo>
                      <a:pt x="500" y="923"/>
                    </a:lnTo>
                    <a:lnTo>
                      <a:pt x="500" y="923"/>
                    </a:lnTo>
                    <a:lnTo>
                      <a:pt x="499" y="935"/>
                    </a:lnTo>
                    <a:lnTo>
                      <a:pt x="498" y="939"/>
                    </a:lnTo>
                    <a:lnTo>
                      <a:pt x="496" y="942"/>
                    </a:lnTo>
                    <a:lnTo>
                      <a:pt x="494" y="946"/>
                    </a:lnTo>
                    <a:lnTo>
                      <a:pt x="490" y="948"/>
                    </a:lnTo>
                    <a:lnTo>
                      <a:pt x="486" y="949"/>
                    </a:lnTo>
                    <a:lnTo>
                      <a:pt x="480" y="950"/>
                    </a:lnTo>
                    <a:lnTo>
                      <a:pt x="480" y="950"/>
                    </a:lnTo>
                    <a:lnTo>
                      <a:pt x="466" y="949"/>
                    </a:lnTo>
                    <a:lnTo>
                      <a:pt x="458" y="948"/>
                    </a:lnTo>
                    <a:lnTo>
                      <a:pt x="452" y="948"/>
                    </a:lnTo>
                    <a:lnTo>
                      <a:pt x="445" y="949"/>
                    </a:lnTo>
                    <a:lnTo>
                      <a:pt x="439" y="951"/>
                    </a:lnTo>
                    <a:lnTo>
                      <a:pt x="433" y="955"/>
                    </a:lnTo>
                    <a:lnTo>
                      <a:pt x="428" y="962"/>
                    </a:lnTo>
                    <a:lnTo>
                      <a:pt x="428" y="962"/>
                    </a:lnTo>
                    <a:lnTo>
                      <a:pt x="417" y="977"/>
                    </a:lnTo>
                    <a:lnTo>
                      <a:pt x="412" y="985"/>
                    </a:lnTo>
                    <a:lnTo>
                      <a:pt x="408" y="996"/>
                    </a:lnTo>
                    <a:lnTo>
                      <a:pt x="403" y="1009"/>
                    </a:lnTo>
                    <a:lnTo>
                      <a:pt x="400" y="1026"/>
                    </a:lnTo>
                    <a:lnTo>
                      <a:pt x="398" y="1048"/>
                    </a:lnTo>
                    <a:lnTo>
                      <a:pt x="398" y="1076"/>
                    </a:lnTo>
                    <a:lnTo>
                      <a:pt x="398" y="1076"/>
                    </a:lnTo>
                    <a:lnTo>
                      <a:pt x="399" y="1103"/>
                    </a:lnTo>
                    <a:lnTo>
                      <a:pt x="400" y="1122"/>
                    </a:lnTo>
                    <a:lnTo>
                      <a:pt x="402" y="1135"/>
                    </a:lnTo>
                    <a:lnTo>
                      <a:pt x="403" y="1145"/>
                    </a:lnTo>
                    <a:lnTo>
                      <a:pt x="407" y="1156"/>
                    </a:lnTo>
                    <a:lnTo>
                      <a:pt x="408" y="1162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7" y="1193"/>
                    </a:lnTo>
                    <a:lnTo>
                      <a:pt x="404" y="1220"/>
                    </a:lnTo>
                    <a:lnTo>
                      <a:pt x="404" y="1232"/>
                    </a:lnTo>
                    <a:lnTo>
                      <a:pt x="405" y="1243"/>
                    </a:lnTo>
                    <a:lnTo>
                      <a:pt x="407" y="1248"/>
                    </a:lnTo>
                    <a:lnTo>
                      <a:pt x="408" y="1252"/>
                    </a:lnTo>
                    <a:lnTo>
                      <a:pt x="410" y="1254"/>
                    </a:lnTo>
                    <a:lnTo>
                      <a:pt x="412" y="1256"/>
                    </a:lnTo>
                    <a:lnTo>
                      <a:pt x="412" y="1256"/>
                    </a:lnTo>
                    <a:lnTo>
                      <a:pt x="417" y="1261"/>
                    </a:lnTo>
                    <a:lnTo>
                      <a:pt x="424" y="1266"/>
                    </a:lnTo>
                    <a:lnTo>
                      <a:pt x="430" y="1271"/>
                    </a:lnTo>
                    <a:lnTo>
                      <a:pt x="436" y="1278"/>
                    </a:lnTo>
                    <a:lnTo>
                      <a:pt x="441" y="1285"/>
                    </a:lnTo>
                    <a:lnTo>
                      <a:pt x="443" y="1292"/>
                    </a:lnTo>
                    <a:lnTo>
                      <a:pt x="444" y="1298"/>
                    </a:lnTo>
                    <a:lnTo>
                      <a:pt x="444" y="1302"/>
                    </a:lnTo>
                    <a:lnTo>
                      <a:pt x="442" y="1305"/>
                    </a:lnTo>
                    <a:lnTo>
                      <a:pt x="442" y="1305"/>
                    </a:lnTo>
                    <a:lnTo>
                      <a:pt x="439" y="1309"/>
                    </a:lnTo>
                    <a:lnTo>
                      <a:pt x="433" y="1312"/>
                    </a:lnTo>
                    <a:lnTo>
                      <a:pt x="423" y="1318"/>
                    </a:lnTo>
                    <a:lnTo>
                      <a:pt x="417" y="1321"/>
                    </a:lnTo>
                    <a:lnTo>
                      <a:pt x="414" y="1325"/>
                    </a:lnTo>
                    <a:lnTo>
                      <a:pt x="412" y="1332"/>
                    </a:lnTo>
                    <a:lnTo>
                      <a:pt x="411" y="1340"/>
                    </a:lnTo>
                    <a:lnTo>
                      <a:pt x="411" y="1340"/>
                    </a:lnTo>
                    <a:lnTo>
                      <a:pt x="413" y="1350"/>
                    </a:lnTo>
                    <a:lnTo>
                      <a:pt x="417" y="1360"/>
                    </a:lnTo>
                    <a:lnTo>
                      <a:pt x="427" y="1379"/>
                    </a:lnTo>
                    <a:lnTo>
                      <a:pt x="432" y="1389"/>
                    </a:lnTo>
                    <a:lnTo>
                      <a:pt x="436" y="1399"/>
                    </a:lnTo>
                    <a:lnTo>
                      <a:pt x="436" y="1404"/>
                    </a:lnTo>
                    <a:lnTo>
                      <a:pt x="437" y="1409"/>
                    </a:lnTo>
                    <a:lnTo>
                      <a:pt x="436" y="1414"/>
                    </a:lnTo>
                    <a:lnTo>
                      <a:pt x="434" y="1420"/>
                    </a:lnTo>
                    <a:lnTo>
                      <a:pt x="434" y="1420"/>
                    </a:lnTo>
                    <a:lnTo>
                      <a:pt x="430" y="1429"/>
                    </a:lnTo>
                    <a:lnTo>
                      <a:pt x="424" y="1438"/>
                    </a:lnTo>
                    <a:lnTo>
                      <a:pt x="417" y="1445"/>
                    </a:lnTo>
                    <a:lnTo>
                      <a:pt x="411" y="1450"/>
                    </a:lnTo>
                    <a:lnTo>
                      <a:pt x="404" y="1455"/>
                    </a:lnTo>
                    <a:lnTo>
                      <a:pt x="400" y="1460"/>
                    </a:lnTo>
                    <a:lnTo>
                      <a:pt x="396" y="1465"/>
                    </a:lnTo>
                    <a:lnTo>
                      <a:pt x="395" y="1468"/>
                    </a:lnTo>
                    <a:lnTo>
                      <a:pt x="395" y="1471"/>
                    </a:lnTo>
                    <a:lnTo>
                      <a:pt x="395" y="1471"/>
                    </a:lnTo>
                    <a:lnTo>
                      <a:pt x="393" y="1477"/>
                    </a:lnTo>
                    <a:lnTo>
                      <a:pt x="390" y="1482"/>
                    </a:lnTo>
                    <a:lnTo>
                      <a:pt x="385" y="1492"/>
                    </a:lnTo>
                    <a:lnTo>
                      <a:pt x="383" y="1497"/>
                    </a:lnTo>
                    <a:lnTo>
                      <a:pt x="382" y="1502"/>
                    </a:lnTo>
                    <a:lnTo>
                      <a:pt x="382" y="1507"/>
                    </a:lnTo>
                    <a:lnTo>
                      <a:pt x="385" y="1513"/>
                    </a:lnTo>
                    <a:lnTo>
                      <a:pt x="385" y="1513"/>
                    </a:lnTo>
                    <a:lnTo>
                      <a:pt x="390" y="1525"/>
                    </a:lnTo>
                    <a:lnTo>
                      <a:pt x="393" y="1535"/>
                    </a:lnTo>
                    <a:lnTo>
                      <a:pt x="393" y="1545"/>
                    </a:lnTo>
                    <a:lnTo>
                      <a:pt x="391" y="1553"/>
                    </a:lnTo>
                    <a:lnTo>
                      <a:pt x="391" y="1553"/>
                    </a:lnTo>
                    <a:lnTo>
                      <a:pt x="388" y="1562"/>
                    </a:lnTo>
                    <a:lnTo>
                      <a:pt x="385" y="1569"/>
                    </a:lnTo>
                    <a:lnTo>
                      <a:pt x="382" y="1575"/>
                    </a:lnTo>
                    <a:lnTo>
                      <a:pt x="382" y="1575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4661" y="1426"/>
                <a:ext cx="6" cy="7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0 w 6"/>
                  <a:gd name="T5" fmla="*/ 5 h 7"/>
                  <a:gd name="T6" fmla="*/ 1 w 6"/>
                  <a:gd name="T7" fmla="*/ 6 h 7"/>
                  <a:gd name="T8" fmla="*/ 3 w 6"/>
                  <a:gd name="T9" fmla="*/ 7 h 7"/>
                  <a:gd name="T10" fmla="*/ 5 w 6"/>
                  <a:gd name="T11" fmla="*/ 7 h 7"/>
                  <a:gd name="T12" fmla="*/ 5 w 6"/>
                  <a:gd name="T13" fmla="*/ 7 h 7"/>
                  <a:gd name="T14" fmla="*/ 5 w 6"/>
                  <a:gd name="T15" fmla="*/ 6 h 7"/>
                  <a:gd name="T16" fmla="*/ 6 w 6"/>
                  <a:gd name="T17" fmla="*/ 4 h 7"/>
                  <a:gd name="T18" fmla="*/ 5 w 6"/>
                  <a:gd name="T19" fmla="*/ 1 h 7"/>
                  <a:gd name="T20" fmla="*/ 5 w 6"/>
                  <a:gd name="T21" fmla="*/ 1 h 7"/>
                  <a:gd name="T22" fmla="*/ 4 w 6"/>
                  <a:gd name="T23" fmla="*/ 0 h 7"/>
                  <a:gd name="T24" fmla="*/ 3 w 6"/>
                  <a:gd name="T25" fmla="*/ 1 h 7"/>
                  <a:gd name="T26" fmla="*/ 0 w 6"/>
                  <a:gd name="T27" fmla="*/ 2 h 7"/>
                  <a:gd name="T28" fmla="*/ 0 w 6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4629" y="1441"/>
                <a:ext cx="24" cy="28"/>
              </a:xfrm>
              <a:custGeom>
                <a:avLst/>
                <a:gdLst>
                  <a:gd name="T0" fmla="*/ 19 w 24"/>
                  <a:gd name="T1" fmla="*/ 1 h 28"/>
                  <a:gd name="T2" fmla="*/ 19 w 24"/>
                  <a:gd name="T3" fmla="*/ 1 h 28"/>
                  <a:gd name="T4" fmla="*/ 17 w 24"/>
                  <a:gd name="T5" fmla="*/ 7 h 28"/>
                  <a:gd name="T6" fmla="*/ 15 w 24"/>
                  <a:gd name="T7" fmla="*/ 9 h 28"/>
                  <a:gd name="T8" fmla="*/ 12 w 24"/>
                  <a:gd name="T9" fmla="*/ 10 h 28"/>
                  <a:gd name="T10" fmla="*/ 12 w 24"/>
                  <a:gd name="T11" fmla="*/ 10 h 28"/>
                  <a:gd name="T12" fmla="*/ 2 w 24"/>
                  <a:gd name="T13" fmla="*/ 10 h 28"/>
                  <a:gd name="T14" fmla="*/ 1 w 24"/>
                  <a:gd name="T15" fmla="*/ 10 h 28"/>
                  <a:gd name="T16" fmla="*/ 0 w 24"/>
                  <a:gd name="T17" fmla="*/ 12 h 28"/>
                  <a:gd name="T18" fmla="*/ 0 w 24"/>
                  <a:gd name="T19" fmla="*/ 13 h 28"/>
                  <a:gd name="T20" fmla="*/ 2 w 24"/>
                  <a:gd name="T21" fmla="*/ 15 h 28"/>
                  <a:gd name="T22" fmla="*/ 2 w 24"/>
                  <a:gd name="T23" fmla="*/ 15 h 28"/>
                  <a:gd name="T24" fmla="*/ 4 w 24"/>
                  <a:gd name="T25" fmla="*/ 20 h 28"/>
                  <a:gd name="T26" fmla="*/ 7 w 24"/>
                  <a:gd name="T27" fmla="*/ 24 h 28"/>
                  <a:gd name="T28" fmla="*/ 8 w 24"/>
                  <a:gd name="T29" fmla="*/ 27 h 28"/>
                  <a:gd name="T30" fmla="*/ 9 w 24"/>
                  <a:gd name="T31" fmla="*/ 28 h 28"/>
                  <a:gd name="T32" fmla="*/ 11 w 24"/>
                  <a:gd name="T33" fmla="*/ 28 h 28"/>
                  <a:gd name="T34" fmla="*/ 11 w 24"/>
                  <a:gd name="T35" fmla="*/ 28 h 28"/>
                  <a:gd name="T36" fmla="*/ 13 w 24"/>
                  <a:gd name="T37" fmla="*/ 28 h 28"/>
                  <a:gd name="T38" fmla="*/ 13 w 24"/>
                  <a:gd name="T39" fmla="*/ 27 h 28"/>
                  <a:gd name="T40" fmla="*/ 14 w 24"/>
                  <a:gd name="T41" fmla="*/ 23 h 28"/>
                  <a:gd name="T42" fmla="*/ 13 w 24"/>
                  <a:gd name="T43" fmla="*/ 17 h 28"/>
                  <a:gd name="T44" fmla="*/ 13 w 24"/>
                  <a:gd name="T45" fmla="*/ 17 h 28"/>
                  <a:gd name="T46" fmla="*/ 13 w 24"/>
                  <a:gd name="T47" fmla="*/ 16 h 28"/>
                  <a:gd name="T48" fmla="*/ 14 w 24"/>
                  <a:gd name="T49" fmla="*/ 16 h 28"/>
                  <a:gd name="T50" fmla="*/ 17 w 24"/>
                  <a:gd name="T51" fmla="*/ 15 h 28"/>
                  <a:gd name="T52" fmla="*/ 19 w 24"/>
                  <a:gd name="T53" fmla="*/ 15 h 28"/>
                  <a:gd name="T54" fmla="*/ 21 w 24"/>
                  <a:gd name="T55" fmla="*/ 14 h 28"/>
                  <a:gd name="T56" fmla="*/ 22 w 24"/>
                  <a:gd name="T57" fmla="*/ 12 h 28"/>
                  <a:gd name="T58" fmla="*/ 22 w 24"/>
                  <a:gd name="T59" fmla="*/ 12 h 28"/>
                  <a:gd name="T60" fmla="*/ 24 w 24"/>
                  <a:gd name="T61" fmla="*/ 4 h 28"/>
                  <a:gd name="T62" fmla="*/ 24 w 24"/>
                  <a:gd name="T63" fmla="*/ 2 h 28"/>
                  <a:gd name="T64" fmla="*/ 23 w 24"/>
                  <a:gd name="T65" fmla="*/ 0 h 28"/>
                  <a:gd name="T66" fmla="*/ 23 w 24"/>
                  <a:gd name="T67" fmla="*/ 0 h 28"/>
                  <a:gd name="T68" fmla="*/ 22 w 24"/>
                  <a:gd name="T69" fmla="*/ 0 h 28"/>
                  <a:gd name="T70" fmla="*/ 21 w 24"/>
                  <a:gd name="T71" fmla="*/ 0 h 28"/>
                  <a:gd name="T72" fmla="*/ 19 w 24"/>
                  <a:gd name="T73" fmla="*/ 1 h 28"/>
                  <a:gd name="T74" fmla="*/ 19 w 24"/>
                  <a:gd name="T7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9" y="1"/>
                    </a:moveTo>
                    <a:lnTo>
                      <a:pt x="19" y="1"/>
                    </a:lnTo>
                    <a:lnTo>
                      <a:pt x="17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20"/>
                    </a:lnTo>
                    <a:lnTo>
                      <a:pt x="7" y="24"/>
                    </a:lnTo>
                    <a:lnTo>
                      <a:pt x="8" y="27"/>
                    </a:lnTo>
                    <a:lnTo>
                      <a:pt x="9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7"/>
                    </a:lnTo>
                    <a:lnTo>
                      <a:pt x="14" y="23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4630" y="1471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5 h 5"/>
                  <a:gd name="T6" fmla="*/ 2 w 4"/>
                  <a:gd name="T7" fmla="*/ 5 h 5"/>
                  <a:gd name="T8" fmla="*/ 3 w 4"/>
                  <a:gd name="T9" fmla="*/ 5 h 5"/>
                  <a:gd name="T10" fmla="*/ 3 w 4"/>
                  <a:gd name="T11" fmla="*/ 5 h 5"/>
                  <a:gd name="T12" fmla="*/ 4 w 4"/>
                  <a:gd name="T13" fmla="*/ 4 h 5"/>
                  <a:gd name="T14" fmla="*/ 4 w 4"/>
                  <a:gd name="T15" fmla="*/ 4 h 5"/>
                  <a:gd name="T16" fmla="*/ 3 w 4"/>
                  <a:gd name="T17" fmla="*/ 2 h 5"/>
                  <a:gd name="T18" fmla="*/ 0 w 4"/>
                  <a:gd name="T19" fmla="*/ 0 h 5"/>
                  <a:gd name="T20" fmla="*/ 0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"/>
              <p:cNvSpPr>
                <a:spLocks/>
              </p:cNvSpPr>
              <p:nvPr/>
            </p:nvSpPr>
            <p:spPr bwMode="auto">
              <a:xfrm>
                <a:off x="4621" y="1476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0 w 6"/>
                  <a:gd name="T5" fmla="*/ 2 h 3"/>
                  <a:gd name="T6" fmla="*/ 0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3 h 3"/>
                  <a:gd name="T14" fmla="*/ 6 w 6"/>
                  <a:gd name="T15" fmla="*/ 1 h 3"/>
                  <a:gd name="T16" fmla="*/ 6 w 6"/>
                  <a:gd name="T17" fmla="*/ 0 h 3"/>
                  <a:gd name="T18" fmla="*/ 5 w 6"/>
                  <a:gd name="T19" fmla="*/ 0 h 3"/>
                  <a:gd name="T20" fmla="*/ 5 w 6"/>
                  <a:gd name="T21" fmla="*/ 0 h 3"/>
                  <a:gd name="T22" fmla="*/ 0 w 6"/>
                  <a:gd name="T23" fmla="*/ 1 h 3"/>
                  <a:gd name="T24" fmla="*/ 0 w 6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5"/>
              <p:cNvSpPr>
                <a:spLocks/>
              </p:cNvSpPr>
              <p:nvPr/>
            </p:nvSpPr>
            <p:spPr bwMode="auto">
              <a:xfrm>
                <a:off x="4598" y="1465"/>
                <a:ext cx="10" cy="5"/>
              </a:xfrm>
              <a:custGeom>
                <a:avLst/>
                <a:gdLst>
                  <a:gd name="T0" fmla="*/ 0 w 10"/>
                  <a:gd name="T1" fmla="*/ 3 h 5"/>
                  <a:gd name="T2" fmla="*/ 0 w 10"/>
                  <a:gd name="T3" fmla="*/ 3 h 5"/>
                  <a:gd name="T4" fmla="*/ 2 w 10"/>
                  <a:gd name="T5" fmla="*/ 4 h 5"/>
                  <a:gd name="T6" fmla="*/ 4 w 10"/>
                  <a:gd name="T7" fmla="*/ 5 h 5"/>
                  <a:gd name="T8" fmla="*/ 7 w 10"/>
                  <a:gd name="T9" fmla="*/ 5 h 5"/>
                  <a:gd name="T10" fmla="*/ 10 w 10"/>
                  <a:gd name="T11" fmla="*/ 3 h 5"/>
                  <a:gd name="T12" fmla="*/ 10 w 10"/>
                  <a:gd name="T13" fmla="*/ 3 h 5"/>
                  <a:gd name="T14" fmla="*/ 10 w 10"/>
                  <a:gd name="T15" fmla="*/ 2 h 5"/>
                  <a:gd name="T16" fmla="*/ 9 w 10"/>
                  <a:gd name="T17" fmla="*/ 0 h 5"/>
                  <a:gd name="T18" fmla="*/ 4 w 10"/>
                  <a:gd name="T19" fmla="*/ 0 h 5"/>
                  <a:gd name="T20" fmla="*/ 4 w 10"/>
                  <a:gd name="T21" fmla="*/ 0 h 5"/>
                  <a:gd name="T22" fmla="*/ 3 w 10"/>
                  <a:gd name="T23" fmla="*/ 0 h 5"/>
                  <a:gd name="T24" fmla="*/ 1 w 10"/>
                  <a:gd name="T25" fmla="*/ 2 h 5"/>
                  <a:gd name="T26" fmla="*/ 0 w 10"/>
                  <a:gd name="T27" fmla="*/ 3 h 5"/>
                  <a:gd name="T28" fmla="*/ 0 w 10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6"/>
              <p:cNvSpPr>
                <a:spLocks/>
              </p:cNvSpPr>
              <p:nvPr/>
            </p:nvSpPr>
            <p:spPr bwMode="auto">
              <a:xfrm>
                <a:off x="4587" y="1476"/>
                <a:ext cx="23" cy="14"/>
              </a:xfrm>
              <a:custGeom>
                <a:avLst/>
                <a:gdLst>
                  <a:gd name="T0" fmla="*/ 6 w 23"/>
                  <a:gd name="T1" fmla="*/ 8 h 14"/>
                  <a:gd name="T2" fmla="*/ 6 w 23"/>
                  <a:gd name="T3" fmla="*/ 8 h 14"/>
                  <a:gd name="T4" fmla="*/ 10 w 23"/>
                  <a:gd name="T5" fmla="*/ 7 h 14"/>
                  <a:gd name="T6" fmla="*/ 12 w 23"/>
                  <a:gd name="T7" fmla="*/ 6 h 14"/>
                  <a:gd name="T8" fmla="*/ 14 w 23"/>
                  <a:gd name="T9" fmla="*/ 3 h 14"/>
                  <a:gd name="T10" fmla="*/ 14 w 23"/>
                  <a:gd name="T11" fmla="*/ 3 h 14"/>
                  <a:gd name="T12" fmla="*/ 16 w 23"/>
                  <a:gd name="T13" fmla="*/ 1 h 14"/>
                  <a:gd name="T14" fmla="*/ 18 w 23"/>
                  <a:gd name="T15" fmla="*/ 0 h 14"/>
                  <a:gd name="T16" fmla="*/ 21 w 23"/>
                  <a:gd name="T17" fmla="*/ 0 h 14"/>
                  <a:gd name="T18" fmla="*/ 22 w 23"/>
                  <a:gd name="T19" fmla="*/ 1 h 14"/>
                  <a:gd name="T20" fmla="*/ 22 w 23"/>
                  <a:gd name="T21" fmla="*/ 3 h 14"/>
                  <a:gd name="T22" fmla="*/ 22 w 23"/>
                  <a:gd name="T23" fmla="*/ 3 h 14"/>
                  <a:gd name="T24" fmla="*/ 23 w 23"/>
                  <a:gd name="T25" fmla="*/ 11 h 14"/>
                  <a:gd name="T26" fmla="*/ 23 w 23"/>
                  <a:gd name="T27" fmla="*/ 13 h 14"/>
                  <a:gd name="T28" fmla="*/ 22 w 23"/>
                  <a:gd name="T29" fmla="*/ 14 h 14"/>
                  <a:gd name="T30" fmla="*/ 21 w 23"/>
                  <a:gd name="T31" fmla="*/ 13 h 14"/>
                  <a:gd name="T32" fmla="*/ 21 w 23"/>
                  <a:gd name="T33" fmla="*/ 13 h 14"/>
                  <a:gd name="T34" fmla="*/ 12 w 23"/>
                  <a:gd name="T35" fmla="*/ 10 h 14"/>
                  <a:gd name="T36" fmla="*/ 9 w 23"/>
                  <a:gd name="T37" fmla="*/ 9 h 14"/>
                  <a:gd name="T38" fmla="*/ 7 w 23"/>
                  <a:gd name="T39" fmla="*/ 10 h 14"/>
                  <a:gd name="T40" fmla="*/ 6 w 23"/>
                  <a:gd name="T41" fmla="*/ 10 h 14"/>
                  <a:gd name="T42" fmla="*/ 6 w 23"/>
                  <a:gd name="T43" fmla="*/ 10 h 14"/>
                  <a:gd name="T44" fmla="*/ 2 w 23"/>
                  <a:gd name="T45" fmla="*/ 13 h 14"/>
                  <a:gd name="T46" fmla="*/ 1 w 23"/>
                  <a:gd name="T47" fmla="*/ 13 h 14"/>
                  <a:gd name="T48" fmla="*/ 0 w 23"/>
                  <a:gd name="T49" fmla="*/ 12 h 14"/>
                  <a:gd name="T50" fmla="*/ 0 w 23"/>
                  <a:gd name="T51" fmla="*/ 12 h 14"/>
                  <a:gd name="T52" fmla="*/ 1 w 23"/>
                  <a:gd name="T53" fmla="*/ 10 h 14"/>
                  <a:gd name="T54" fmla="*/ 2 w 23"/>
                  <a:gd name="T55" fmla="*/ 9 h 14"/>
                  <a:gd name="T56" fmla="*/ 6 w 23"/>
                  <a:gd name="T57" fmla="*/ 8 h 14"/>
                  <a:gd name="T58" fmla="*/ 6 w 23"/>
                  <a:gd name="T5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4">
                    <a:moveTo>
                      <a:pt x="6" y="8"/>
                    </a:moveTo>
                    <a:lnTo>
                      <a:pt x="6" y="8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3" y="11"/>
                    </a:lnTo>
                    <a:lnTo>
                      <a:pt x="23" y="13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2" y="10"/>
                    </a:lnTo>
                    <a:lnTo>
                      <a:pt x="9" y="9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7"/>
              <p:cNvSpPr>
                <a:spLocks/>
              </p:cNvSpPr>
              <p:nvPr/>
            </p:nvSpPr>
            <p:spPr bwMode="auto">
              <a:xfrm>
                <a:off x="4595" y="1490"/>
                <a:ext cx="7" cy="4"/>
              </a:xfrm>
              <a:custGeom>
                <a:avLst/>
                <a:gdLst>
                  <a:gd name="T0" fmla="*/ 0 w 7"/>
                  <a:gd name="T1" fmla="*/ 1 h 4"/>
                  <a:gd name="T2" fmla="*/ 0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4 w 7"/>
                  <a:gd name="T9" fmla="*/ 4 h 4"/>
                  <a:gd name="T10" fmla="*/ 4 w 7"/>
                  <a:gd name="T11" fmla="*/ 4 h 4"/>
                  <a:gd name="T12" fmla="*/ 6 w 7"/>
                  <a:gd name="T13" fmla="*/ 3 h 4"/>
                  <a:gd name="T14" fmla="*/ 7 w 7"/>
                  <a:gd name="T15" fmla="*/ 2 h 4"/>
                  <a:gd name="T16" fmla="*/ 7 w 7"/>
                  <a:gd name="T17" fmla="*/ 1 h 4"/>
                  <a:gd name="T18" fmla="*/ 7 w 7"/>
                  <a:gd name="T19" fmla="*/ 0 h 4"/>
                  <a:gd name="T20" fmla="*/ 7 w 7"/>
                  <a:gd name="T21" fmla="*/ 0 h 4"/>
                  <a:gd name="T22" fmla="*/ 5 w 7"/>
                  <a:gd name="T23" fmla="*/ 0 h 4"/>
                  <a:gd name="T24" fmla="*/ 3 w 7"/>
                  <a:gd name="T25" fmla="*/ 0 h 4"/>
                  <a:gd name="T26" fmla="*/ 0 w 7"/>
                  <a:gd name="T27" fmla="*/ 1 h 4"/>
                  <a:gd name="T28" fmla="*/ 0 w 7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8"/>
              <p:cNvSpPr>
                <a:spLocks/>
              </p:cNvSpPr>
              <p:nvPr/>
            </p:nvSpPr>
            <p:spPr bwMode="auto">
              <a:xfrm>
                <a:off x="4597" y="1499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6 w 10"/>
                  <a:gd name="T3" fmla="*/ 0 h 8"/>
                  <a:gd name="T4" fmla="*/ 5 w 10"/>
                  <a:gd name="T5" fmla="*/ 2 h 8"/>
                  <a:gd name="T6" fmla="*/ 4 w 10"/>
                  <a:gd name="T7" fmla="*/ 4 h 8"/>
                  <a:gd name="T8" fmla="*/ 3 w 10"/>
                  <a:gd name="T9" fmla="*/ 5 h 8"/>
                  <a:gd name="T10" fmla="*/ 3 w 10"/>
                  <a:gd name="T11" fmla="*/ 5 h 8"/>
                  <a:gd name="T12" fmla="*/ 1 w 10"/>
                  <a:gd name="T13" fmla="*/ 5 h 8"/>
                  <a:gd name="T14" fmla="*/ 0 w 10"/>
                  <a:gd name="T15" fmla="*/ 6 h 8"/>
                  <a:gd name="T16" fmla="*/ 1 w 10"/>
                  <a:gd name="T17" fmla="*/ 7 h 8"/>
                  <a:gd name="T18" fmla="*/ 3 w 10"/>
                  <a:gd name="T19" fmla="*/ 8 h 8"/>
                  <a:gd name="T20" fmla="*/ 3 w 10"/>
                  <a:gd name="T21" fmla="*/ 8 h 8"/>
                  <a:gd name="T22" fmla="*/ 6 w 10"/>
                  <a:gd name="T23" fmla="*/ 8 h 8"/>
                  <a:gd name="T24" fmla="*/ 8 w 10"/>
                  <a:gd name="T25" fmla="*/ 7 h 8"/>
                  <a:gd name="T26" fmla="*/ 10 w 10"/>
                  <a:gd name="T27" fmla="*/ 6 h 8"/>
                  <a:gd name="T28" fmla="*/ 10 w 10"/>
                  <a:gd name="T29" fmla="*/ 3 h 8"/>
                  <a:gd name="T30" fmla="*/ 10 w 10"/>
                  <a:gd name="T31" fmla="*/ 3 h 8"/>
                  <a:gd name="T32" fmla="*/ 8 w 10"/>
                  <a:gd name="T33" fmla="*/ 1 h 8"/>
                  <a:gd name="T34" fmla="*/ 7 w 10"/>
                  <a:gd name="T35" fmla="*/ 0 h 8"/>
                  <a:gd name="T36" fmla="*/ 6 w 10"/>
                  <a:gd name="T37" fmla="*/ 0 h 8"/>
                  <a:gd name="T38" fmla="*/ 6 w 10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6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9"/>
              <p:cNvSpPr>
                <a:spLocks/>
              </p:cNvSpPr>
              <p:nvPr/>
            </p:nvSpPr>
            <p:spPr bwMode="auto">
              <a:xfrm>
                <a:off x="4603" y="1515"/>
                <a:ext cx="15" cy="41"/>
              </a:xfrm>
              <a:custGeom>
                <a:avLst/>
                <a:gdLst>
                  <a:gd name="T0" fmla="*/ 4 w 15"/>
                  <a:gd name="T1" fmla="*/ 4 h 41"/>
                  <a:gd name="T2" fmla="*/ 4 w 15"/>
                  <a:gd name="T3" fmla="*/ 4 h 41"/>
                  <a:gd name="T4" fmla="*/ 6 w 15"/>
                  <a:gd name="T5" fmla="*/ 12 h 41"/>
                  <a:gd name="T6" fmla="*/ 6 w 15"/>
                  <a:gd name="T7" fmla="*/ 16 h 41"/>
                  <a:gd name="T8" fmla="*/ 5 w 15"/>
                  <a:gd name="T9" fmla="*/ 19 h 41"/>
                  <a:gd name="T10" fmla="*/ 5 w 15"/>
                  <a:gd name="T11" fmla="*/ 19 h 41"/>
                  <a:gd name="T12" fmla="*/ 1 w 15"/>
                  <a:gd name="T13" fmla="*/ 27 h 41"/>
                  <a:gd name="T14" fmla="*/ 1 w 15"/>
                  <a:gd name="T15" fmla="*/ 31 h 41"/>
                  <a:gd name="T16" fmla="*/ 0 w 15"/>
                  <a:gd name="T17" fmla="*/ 35 h 41"/>
                  <a:gd name="T18" fmla="*/ 0 w 15"/>
                  <a:gd name="T19" fmla="*/ 35 h 41"/>
                  <a:gd name="T20" fmla="*/ 1 w 15"/>
                  <a:gd name="T21" fmla="*/ 39 h 41"/>
                  <a:gd name="T22" fmla="*/ 2 w 15"/>
                  <a:gd name="T23" fmla="*/ 41 h 41"/>
                  <a:gd name="T24" fmla="*/ 5 w 15"/>
                  <a:gd name="T25" fmla="*/ 41 h 41"/>
                  <a:gd name="T26" fmla="*/ 6 w 15"/>
                  <a:gd name="T27" fmla="*/ 38 h 41"/>
                  <a:gd name="T28" fmla="*/ 6 w 15"/>
                  <a:gd name="T29" fmla="*/ 38 h 41"/>
                  <a:gd name="T30" fmla="*/ 7 w 15"/>
                  <a:gd name="T31" fmla="*/ 31 h 41"/>
                  <a:gd name="T32" fmla="*/ 7 w 15"/>
                  <a:gd name="T33" fmla="*/ 29 h 41"/>
                  <a:gd name="T34" fmla="*/ 9 w 15"/>
                  <a:gd name="T35" fmla="*/ 27 h 41"/>
                  <a:gd name="T36" fmla="*/ 9 w 15"/>
                  <a:gd name="T37" fmla="*/ 27 h 41"/>
                  <a:gd name="T38" fmla="*/ 10 w 15"/>
                  <a:gd name="T39" fmla="*/ 26 h 41"/>
                  <a:gd name="T40" fmla="*/ 10 w 15"/>
                  <a:gd name="T41" fmla="*/ 25 h 41"/>
                  <a:gd name="T42" fmla="*/ 10 w 15"/>
                  <a:gd name="T43" fmla="*/ 20 h 41"/>
                  <a:gd name="T44" fmla="*/ 10 w 15"/>
                  <a:gd name="T45" fmla="*/ 16 h 41"/>
                  <a:gd name="T46" fmla="*/ 10 w 15"/>
                  <a:gd name="T47" fmla="*/ 15 h 41"/>
                  <a:gd name="T48" fmla="*/ 11 w 15"/>
                  <a:gd name="T49" fmla="*/ 15 h 41"/>
                  <a:gd name="T50" fmla="*/ 11 w 15"/>
                  <a:gd name="T51" fmla="*/ 15 h 41"/>
                  <a:gd name="T52" fmla="*/ 13 w 15"/>
                  <a:gd name="T53" fmla="*/ 13 h 41"/>
                  <a:gd name="T54" fmla="*/ 14 w 15"/>
                  <a:gd name="T55" fmla="*/ 11 h 41"/>
                  <a:gd name="T56" fmla="*/ 15 w 15"/>
                  <a:gd name="T57" fmla="*/ 6 h 41"/>
                  <a:gd name="T58" fmla="*/ 15 w 15"/>
                  <a:gd name="T59" fmla="*/ 3 h 41"/>
                  <a:gd name="T60" fmla="*/ 15 w 15"/>
                  <a:gd name="T61" fmla="*/ 3 h 41"/>
                  <a:gd name="T62" fmla="*/ 13 w 15"/>
                  <a:gd name="T63" fmla="*/ 1 h 41"/>
                  <a:gd name="T64" fmla="*/ 11 w 15"/>
                  <a:gd name="T65" fmla="*/ 0 h 41"/>
                  <a:gd name="T66" fmla="*/ 9 w 15"/>
                  <a:gd name="T67" fmla="*/ 0 h 41"/>
                  <a:gd name="T68" fmla="*/ 7 w 15"/>
                  <a:gd name="T69" fmla="*/ 0 h 41"/>
                  <a:gd name="T70" fmla="*/ 7 w 15"/>
                  <a:gd name="T71" fmla="*/ 0 h 41"/>
                  <a:gd name="T72" fmla="*/ 5 w 15"/>
                  <a:gd name="T73" fmla="*/ 1 h 41"/>
                  <a:gd name="T74" fmla="*/ 4 w 15"/>
                  <a:gd name="T75" fmla="*/ 2 h 41"/>
                  <a:gd name="T76" fmla="*/ 4 w 15"/>
                  <a:gd name="T77" fmla="*/ 4 h 41"/>
                  <a:gd name="T78" fmla="*/ 4 w 15"/>
                  <a:gd name="T7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41">
                    <a:moveTo>
                      <a:pt x="4" y="4"/>
                    </a:moveTo>
                    <a:lnTo>
                      <a:pt x="4" y="4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1" y="27"/>
                    </a:lnTo>
                    <a:lnTo>
                      <a:pt x="1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1"/>
                    </a:lnTo>
                    <a:lnTo>
                      <a:pt x="5" y="41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0" y="26"/>
                    </a:lnTo>
                    <a:lnTo>
                      <a:pt x="10" y="25"/>
                    </a:lnTo>
                    <a:lnTo>
                      <a:pt x="10" y="20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15" y="6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20"/>
              <p:cNvSpPr>
                <a:spLocks/>
              </p:cNvSpPr>
              <p:nvPr/>
            </p:nvSpPr>
            <p:spPr bwMode="auto">
              <a:xfrm>
                <a:off x="4598" y="1526"/>
                <a:ext cx="4" cy="7"/>
              </a:xfrm>
              <a:custGeom>
                <a:avLst/>
                <a:gdLst>
                  <a:gd name="T0" fmla="*/ 0 w 4"/>
                  <a:gd name="T1" fmla="*/ 4 h 7"/>
                  <a:gd name="T2" fmla="*/ 0 w 4"/>
                  <a:gd name="T3" fmla="*/ 4 h 7"/>
                  <a:gd name="T4" fmla="*/ 0 w 4"/>
                  <a:gd name="T5" fmla="*/ 6 h 7"/>
                  <a:gd name="T6" fmla="*/ 1 w 4"/>
                  <a:gd name="T7" fmla="*/ 7 h 7"/>
                  <a:gd name="T8" fmla="*/ 2 w 4"/>
                  <a:gd name="T9" fmla="*/ 7 h 7"/>
                  <a:gd name="T10" fmla="*/ 3 w 4"/>
                  <a:gd name="T11" fmla="*/ 7 h 7"/>
                  <a:gd name="T12" fmla="*/ 3 w 4"/>
                  <a:gd name="T13" fmla="*/ 7 h 7"/>
                  <a:gd name="T14" fmla="*/ 3 w 4"/>
                  <a:gd name="T15" fmla="*/ 5 h 7"/>
                  <a:gd name="T16" fmla="*/ 4 w 4"/>
                  <a:gd name="T17" fmla="*/ 3 h 7"/>
                  <a:gd name="T18" fmla="*/ 3 w 4"/>
                  <a:gd name="T19" fmla="*/ 0 h 7"/>
                  <a:gd name="T20" fmla="*/ 0 w 4"/>
                  <a:gd name="T2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21"/>
              <p:cNvSpPr>
                <a:spLocks/>
              </p:cNvSpPr>
              <p:nvPr/>
            </p:nvSpPr>
            <p:spPr bwMode="auto">
              <a:xfrm>
                <a:off x="4595" y="1556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0 w 5"/>
                  <a:gd name="T7" fmla="*/ 3 h 4"/>
                  <a:gd name="T8" fmla="*/ 1 w 5"/>
                  <a:gd name="T9" fmla="*/ 4 h 4"/>
                  <a:gd name="T10" fmla="*/ 2 w 5"/>
                  <a:gd name="T11" fmla="*/ 4 h 4"/>
                  <a:gd name="T12" fmla="*/ 2 w 5"/>
                  <a:gd name="T13" fmla="*/ 4 h 4"/>
                  <a:gd name="T14" fmla="*/ 4 w 5"/>
                  <a:gd name="T15" fmla="*/ 3 h 4"/>
                  <a:gd name="T16" fmla="*/ 5 w 5"/>
                  <a:gd name="T17" fmla="*/ 1 h 4"/>
                  <a:gd name="T18" fmla="*/ 5 w 5"/>
                  <a:gd name="T19" fmla="*/ 1 h 4"/>
                  <a:gd name="T20" fmla="*/ 4 w 5"/>
                  <a:gd name="T21" fmla="*/ 0 h 4"/>
                  <a:gd name="T22" fmla="*/ 3 w 5"/>
                  <a:gd name="T23" fmla="*/ 0 h 4"/>
                  <a:gd name="T24" fmla="*/ 1 w 5"/>
                  <a:gd name="T25" fmla="*/ 0 h 4"/>
                  <a:gd name="T26" fmla="*/ 1 w 5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22"/>
              <p:cNvSpPr>
                <a:spLocks/>
              </p:cNvSpPr>
              <p:nvPr/>
            </p:nvSpPr>
            <p:spPr bwMode="auto">
              <a:xfrm>
                <a:off x="4607" y="1411"/>
                <a:ext cx="4" cy="6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3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3 w 4"/>
                  <a:gd name="T17" fmla="*/ 0 h 6"/>
                  <a:gd name="T18" fmla="*/ 3 w 4"/>
                  <a:gd name="T19" fmla="*/ 0 h 6"/>
                  <a:gd name="T20" fmla="*/ 2 w 4"/>
                  <a:gd name="T21" fmla="*/ 0 h 6"/>
                  <a:gd name="T22" fmla="*/ 1 w 4"/>
                  <a:gd name="T23" fmla="*/ 1 h 6"/>
                  <a:gd name="T24" fmla="*/ 0 w 4"/>
                  <a:gd name="T25" fmla="*/ 3 h 6"/>
                  <a:gd name="T26" fmla="*/ 0 w 4"/>
                  <a:gd name="T2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>
                <a:off x="4591" y="137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3 h 10"/>
                  <a:gd name="T6" fmla="*/ 2 w 8"/>
                  <a:gd name="T7" fmla="*/ 3 h 10"/>
                  <a:gd name="T8" fmla="*/ 3 w 8"/>
                  <a:gd name="T9" fmla="*/ 4 h 10"/>
                  <a:gd name="T10" fmla="*/ 4 w 8"/>
                  <a:gd name="T11" fmla="*/ 6 h 10"/>
                  <a:gd name="T12" fmla="*/ 4 w 8"/>
                  <a:gd name="T13" fmla="*/ 6 h 10"/>
                  <a:gd name="T14" fmla="*/ 5 w 8"/>
                  <a:gd name="T15" fmla="*/ 10 h 10"/>
                  <a:gd name="T16" fmla="*/ 5 w 8"/>
                  <a:gd name="T17" fmla="*/ 10 h 10"/>
                  <a:gd name="T18" fmla="*/ 7 w 8"/>
                  <a:gd name="T19" fmla="*/ 10 h 10"/>
                  <a:gd name="T20" fmla="*/ 7 w 8"/>
                  <a:gd name="T21" fmla="*/ 10 h 10"/>
                  <a:gd name="T22" fmla="*/ 8 w 8"/>
                  <a:gd name="T23" fmla="*/ 8 h 10"/>
                  <a:gd name="T24" fmla="*/ 8 w 8"/>
                  <a:gd name="T25" fmla="*/ 6 h 10"/>
                  <a:gd name="T26" fmla="*/ 8 w 8"/>
                  <a:gd name="T27" fmla="*/ 0 h 10"/>
                  <a:gd name="T28" fmla="*/ 8 w 8"/>
                  <a:gd name="T29" fmla="*/ 0 h 10"/>
                  <a:gd name="T30" fmla="*/ 7 w 8"/>
                  <a:gd name="T31" fmla="*/ 0 h 10"/>
                  <a:gd name="T32" fmla="*/ 5 w 8"/>
                  <a:gd name="T33" fmla="*/ 0 h 10"/>
                  <a:gd name="T34" fmla="*/ 0 w 8"/>
                  <a:gd name="T35" fmla="*/ 0 h 10"/>
                  <a:gd name="T36" fmla="*/ 0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24"/>
              <p:cNvSpPr>
                <a:spLocks/>
              </p:cNvSpPr>
              <p:nvPr/>
            </p:nvSpPr>
            <p:spPr bwMode="auto">
              <a:xfrm>
                <a:off x="4585" y="1365"/>
                <a:ext cx="6" cy="4"/>
              </a:xfrm>
              <a:custGeom>
                <a:avLst/>
                <a:gdLst>
                  <a:gd name="T0" fmla="*/ 0 w 6"/>
                  <a:gd name="T1" fmla="*/ 3 h 4"/>
                  <a:gd name="T2" fmla="*/ 0 w 6"/>
                  <a:gd name="T3" fmla="*/ 3 h 4"/>
                  <a:gd name="T4" fmla="*/ 1 w 6"/>
                  <a:gd name="T5" fmla="*/ 4 h 4"/>
                  <a:gd name="T6" fmla="*/ 2 w 6"/>
                  <a:gd name="T7" fmla="*/ 4 h 4"/>
                  <a:gd name="T8" fmla="*/ 5 w 6"/>
                  <a:gd name="T9" fmla="*/ 4 h 4"/>
                  <a:gd name="T10" fmla="*/ 5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0 h 4"/>
                  <a:gd name="T18" fmla="*/ 5 w 6"/>
                  <a:gd name="T19" fmla="*/ 0 h 4"/>
                  <a:gd name="T20" fmla="*/ 2 w 6"/>
                  <a:gd name="T21" fmla="*/ 2 h 4"/>
                  <a:gd name="T22" fmla="*/ 0 w 6"/>
                  <a:gd name="T23" fmla="*/ 3 h 4"/>
                  <a:gd name="T24" fmla="*/ 0 w 6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25"/>
              <p:cNvSpPr>
                <a:spLocks/>
              </p:cNvSpPr>
              <p:nvPr/>
            </p:nvSpPr>
            <p:spPr bwMode="auto">
              <a:xfrm>
                <a:off x="4590" y="1348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1 w 4"/>
                  <a:gd name="T3" fmla="*/ 0 h 5"/>
                  <a:gd name="T4" fmla="*/ 0 w 4"/>
                  <a:gd name="T5" fmla="*/ 2 h 5"/>
                  <a:gd name="T6" fmla="*/ 1 w 4"/>
                  <a:gd name="T7" fmla="*/ 3 h 5"/>
                  <a:gd name="T8" fmla="*/ 3 w 4"/>
                  <a:gd name="T9" fmla="*/ 5 h 5"/>
                  <a:gd name="T10" fmla="*/ 4 w 4"/>
                  <a:gd name="T11" fmla="*/ 5 h 5"/>
                  <a:gd name="T12" fmla="*/ 4 w 4"/>
                  <a:gd name="T13" fmla="*/ 5 h 5"/>
                  <a:gd name="T14" fmla="*/ 4 w 4"/>
                  <a:gd name="T15" fmla="*/ 3 h 5"/>
                  <a:gd name="T16" fmla="*/ 3 w 4"/>
                  <a:gd name="T17" fmla="*/ 2 h 5"/>
                  <a:gd name="T18" fmla="*/ 1 w 4"/>
                  <a:gd name="T19" fmla="*/ 0 h 5"/>
                  <a:gd name="T20" fmla="*/ 1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26"/>
              <p:cNvSpPr>
                <a:spLocks/>
              </p:cNvSpPr>
              <p:nvPr/>
            </p:nvSpPr>
            <p:spPr bwMode="auto">
              <a:xfrm>
                <a:off x="4593" y="1356"/>
                <a:ext cx="4" cy="3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1 h 3"/>
                  <a:gd name="T4" fmla="*/ 0 w 4"/>
                  <a:gd name="T5" fmla="*/ 3 h 3"/>
                  <a:gd name="T6" fmla="*/ 1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3 w 4"/>
                  <a:gd name="T13" fmla="*/ 3 h 3"/>
                  <a:gd name="T14" fmla="*/ 4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  <a:gd name="T22" fmla="*/ 1 w 4"/>
                  <a:gd name="T23" fmla="*/ 0 h 3"/>
                  <a:gd name="T24" fmla="*/ 0 w 4"/>
                  <a:gd name="T25" fmla="*/ 1 h 3"/>
                  <a:gd name="T26" fmla="*/ 0 w 4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27"/>
              <p:cNvSpPr>
                <a:spLocks/>
              </p:cNvSpPr>
              <p:nvPr/>
            </p:nvSpPr>
            <p:spPr bwMode="auto">
              <a:xfrm>
                <a:off x="4709" y="1335"/>
                <a:ext cx="7" cy="4"/>
              </a:xfrm>
              <a:custGeom>
                <a:avLst/>
                <a:gdLst>
                  <a:gd name="T0" fmla="*/ 2 w 7"/>
                  <a:gd name="T1" fmla="*/ 0 h 4"/>
                  <a:gd name="T2" fmla="*/ 2 w 7"/>
                  <a:gd name="T3" fmla="*/ 0 h 4"/>
                  <a:gd name="T4" fmla="*/ 0 w 7"/>
                  <a:gd name="T5" fmla="*/ 3 h 4"/>
                  <a:gd name="T6" fmla="*/ 1 w 7"/>
                  <a:gd name="T7" fmla="*/ 4 h 4"/>
                  <a:gd name="T8" fmla="*/ 2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  <a:gd name="T18" fmla="*/ 7 w 7"/>
                  <a:gd name="T19" fmla="*/ 0 h 4"/>
                  <a:gd name="T20" fmla="*/ 4 w 7"/>
                  <a:gd name="T21" fmla="*/ 0 h 4"/>
                  <a:gd name="T22" fmla="*/ 2 w 7"/>
                  <a:gd name="T23" fmla="*/ 0 h 4"/>
                  <a:gd name="T24" fmla="*/ 2 w 7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28"/>
              <p:cNvSpPr>
                <a:spLocks/>
              </p:cNvSpPr>
              <p:nvPr/>
            </p:nvSpPr>
            <p:spPr bwMode="auto">
              <a:xfrm>
                <a:off x="4814" y="1019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3 h 6"/>
                  <a:gd name="T14" fmla="*/ 3 w 4"/>
                  <a:gd name="T15" fmla="*/ 1 h 6"/>
                  <a:gd name="T16" fmla="*/ 3 w 4"/>
                  <a:gd name="T17" fmla="*/ 1 h 6"/>
                  <a:gd name="T18" fmla="*/ 1 w 4"/>
                  <a:gd name="T19" fmla="*/ 0 h 6"/>
                  <a:gd name="T20" fmla="*/ 0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29"/>
              <p:cNvSpPr>
                <a:spLocks/>
              </p:cNvSpPr>
              <p:nvPr/>
            </p:nvSpPr>
            <p:spPr bwMode="auto">
              <a:xfrm>
                <a:off x="4823" y="1027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1 w 6"/>
                  <a:gd name="T5" fmla="*/ 2 h 4"/>
                  <a:gd name="T6" fmla="*/ 2 w 6"/>
                  <a:gd name="T7" fmla="*/ 4 h 4"/>
                  <a:gd name="T8" fmla="*/ 3 w 6"/>
                  <a:gd name="T9" fmla="*/ 4 h 4"/>
                  <a:gd name="T10" fmla="*/ 5 w 6"/>
                  <a:gd name="T11" fmla="*/ 4 h 4"/>
                  <a:gd name="T12" fmla="*/ 5 w 6"/>
                  <a:gd name="T13" fmla="*/ 4 h 4"/>
                  <a:gd name="T14" fmla="*/ 6 w 6"/>
                  <a:gd name="T15" fmla="*/ 3 h 4"/>
                  <a:gd name="T16" fmla="*/ 6 w 6"/>
                  <a:gd name="T17" fmla="*/ 2 h 4"/>
                  <a:gd name="T18" fmla="*/ 4 w 6"/>
                  <a:gd name="T19" fmla="*/ 1 h 4"/>
                  <a:gd name="T20" fmla="*/ 4 w 6"/>
                  <a:gd name="T21" fmla="*/ 1 h 4"/>
                  <a:gd name="T22" fmla="*/ 2 w 6"/>
                  <a:gd name="T23" fmla="*/ 0 h 4"/>
                  <a:gd name="T24" fmla="*/ 0 w 6"/>
                  <a:gd name="T25" fmla="*/ 0 h 4"/>
                  <a:gd name="T26" fmla="*/ 0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30"/>
              <p:cNvSpPr>
                <a:spLocks/>
              </p:cNvSpPr>
              <p:nvPr/>
            </p:nvSpPr>
            <p:spPr bwMode="auto">
              <a:xfrm>
                <a:off x="4774" y="1062"/>
                <a:ext cx="7" cy="3"/>
              </a:xfrm>
              <a:custGeom>
                <a:avLst/>
                <a:gdLst>
                  <a:gd name="T0" fmla="*/ 1 w 7"/>
                  <a:gd name="T1" fmla="*/ 1 h 3"/>
                  <a:gd name="T2" fmla="*/ 1 w 7"/>
                  <a:gd name="T3" fmla="*/ 1 h 3"/>
                  <a:gd name="T4" fmla="*/ 0 w 7"/>
                  <a:gd name="T5" fmla="*/ 2 h 3"/>
                  <a:gd name="T6" fmla="*/ 1 w 7"/>
                  <a:gd name="T7" fmla="*/ 3 h 3"/>
                  <a:gd name="T8" fmla="*/ 3 w 7"/>
                  <a:gd name="T9" fmla="*/ 3 h 3"/>
                  <a:gd name="T10" fmla="*/ 3 w 7"/>
                  <a:gd name="T11" fmla="*/ 3 h 3"/>
                  <a:gd name="T12" fmla="*/ 6 w 7"/>
                  <a:gd name="T13" fmla="*/ 2 h 3"/>
                  <a:gd name="T14" fmla="*/ 7 w 7"/>
                  <a:gd name="T15" fmla="*/ 1 h 3"/>
                  <a:gd name="T16" fmla="*/ 6 w 7"/>
                  <a:gd name="T17" fmla="*/ 0 h 3"/>
                  <a:gd name="T18" fmla="*/ 6 w 7"/>
                  <a:gd name="T19" fmla="*/ 0 h 3"/>
                  <a:gd name="T20" fmla="*/ 5 w 7"/>
                  <a:gd name="T21" fmla="*/ 0 h 3"/>
                  <a:gd name="T22" fmla="*/ 3 w 7"/>
                  <a:gd name="T23" fmla="*/ 0 h 3"/>
                  <a:gd name="T24" fmla="*/ 1 w 7"/>
                  <a:gd name="T25" fmla="*/ 1 h 3"/>
                  <a:gd name="T26" fmla="*/ 1 w 7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31"/>
              <p:cNvSpPr>
                <a:spLocks/>
              </p:cNvSpPr>
              <p:nvPr/>
            </p:nvSpPr>
            <p:spPr bwMode="auto">
              <a:xfrm>
                <a:off x="4807" y="1059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2 w 5"/>
                  <a:gd name="T7" fmla="*/ 2 h 2"/>
                  <a:gd name="T8" fmla="*/ 2 w 5"/>
                  <a:gd name="T9" fmla="*/ 2 h 2"/>
                  <a:gd name="T10" fmla="*/ 4 w 5"/>
                  <a:gd name="T11" fmla="*/ 1 h 2"/>
                  <a:gd name="T12" fmla="*/ 5 w 5"/>
                  <a:gd name="T13" fmla="*/ 1 h 2"/>
                  <a:gd name="T14" fmla="*/ 4 w 5"/>
                  <a:gd name="T15" fmla="*/ 0 h 2"/>
                  <a:gd name="T16" fmla="*/ 4 w 5"/>
                  <a:gd name="T17" fmla="*/ 0 h 2"/>
                  <a:gd name="T18" fmla="*/ 2 w 5"/>
                  <a:gd name="T19" fmla="*/ 0 h 2"/>
                  <a:gd name="T20" fmla="*/ 0 w 5"/>
                  <a:gd name="T21" fmla="*/ 0 h 2"/>
                  <a:gd name="T22" fmla="*/ 0 w 5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32"/>
              <p:cNvSpPr>
                <a:spLocks/>
              </p:cNvSpPr>
              <p:nvPr/>
            </p:nvSpPr>
            <p:spPr bwMode="auto">
              <a:xfrm>
                <a:off x="4799" y="1088"/>
                <a:ext cx="10" cy="3"/>
              </a:xfrm>
              <a:custGeom>
                <a:avLst/>
                <a:gdLst>
                  <a:gd name="T0" fmla="*/ 1 w 10"/>
                  <a:gd name="T1" fmla="*/ 1 h 3"/>
                  <a:gd name="T2" fmla="*/ 1 w 10"/>
                  <a:gd name="T3" fmla="*/ 1 h 3"/>
                  <a:gd name="T4" fmla="*/ 0 w 10"/>
                  <a:gd name="T5" fmla="*/ 2 h 3"/>
                  <a:gd name="T6" fmla="*/ 0 w 10"/>
                  <a:gd name="T7" fmla="*/ 2 h 3"/>
                  <a:gd name="T8" fmla="*/ 3 w 10"/>
                  <a:gd name="T9" fmla="*/ 3 h 3"/>
                  <a:gd name="T10" fmla="*/ 3 w 10"/>
                  <a:gd name="T11" fmla="*/ 3 h 3"/>
                  <a:gd name="T12" fmla="*/ 9 w 10"/>
                  <a:gd name="T13" fmla="*/ 2 h 3"/>
                  <a:gd name="T14" fmla="*/ 10 w 10"/>
                  <a:gd name="T15" fmla="*/ 1 h 3"/>
                  <a:gd name="T16" fmla="*/ 9 w 10"/>
                  <a:gd name="T17" fmla="*/ 0 h 3"/>
                  <a:gd name="T18" fmla="*/ 9 w 10"/>
                  <a:gd name="T19" fmla="*/ 0 h 3"/>
                  <a:gd name="T20" fmla="*/ 6 w 10"/>
                  <a:gd name="T21" fmla="*/ 0 h 3"/>
                  <a:gd name="T22" fmla="*/ 3 w 10"/>
                  <a:gd name="T23" fmla="*/ 0 h 3"/>
                  <a:gd name="T24" fmla="*/ 1 w 10"/>
                  <a:gd name="T25" fmla="*/ 1 h 3"/>
                  <a:gd name="T26" fmla="*/ 1 w 10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33"/>
              <p:cNvSpPr>
                <a:spLocks/>
              </p:cNvSpPr>
              <p:nvPr/>
            </p:nvSpPr>
            <p:spPr bwMode="auto">
              <a:xfrm>
                <a:off x="4993" y="830"/>
                <a:ext cx="6" cy="8"/>
              </a:xfrm>
              <a:custGeom>
                <a:avLst/>
                <a:gdLst>
                  <a:gd name="T0" fmla="*/ 1 w 6"/>
                  <a:gd name="T1" fmla="*/ 0 h 8"/>
                  <a:gd name="T2" fmla="*/ 1 w 6"/>
                  <a:gd name="T3" fmla="*/ 0 h 8"/>
                  <a:gd name="T4" fmla="*/ 0 w 6"/>
                  <a:gd name="T5" fmla="*/ 3 h 8"/>
                  <a:gd name="T6" fmla="*/ 0 w 6"/>
                  <a:gd name="T7" fmla="*/ 5 h 8"/>
                  <a:gd name="T8" fmla="*/ 1 w 6"/>
                  <a:gd name="T9" fmla="*/ 6 h 8"/>
                  <a:gd name="T10" fmla="*/ 2 w 6"/>
                  <a:gd name="T11" fmla="*/ 8 h 8"/>
                  <a:gd name="T12" fmla="*/ 2 w 6"/>
                  <a:gd name="T13" fmla="*/ 8 h 8"/>
                  <a:gd name="T14" fmla="*/ 6 w 6"/>
                  <a:gd name="T15" fmla="*/ 6 h 8"/>
                  <a:gd name="T16" fmla="*/ 6 w 6"/>
                  <a:gd name="T17" fmla="*/ 5 h 8"/>
                  <a:gd name="T18" fmla="*/ 5 w 6"/>
                  <a:gd name="T19" fmla="*/ 3 h 8"/>
                  <a:gd name="T20" fmla="*/ 5 w 6"/>
                  <a:gd name="T21" fmla="*/ 3 h 8"/>
                  <a:gd name="T22" fmla="*/ 4 w 6"/>
                  <a:gd name="T23" fmla="*/ 1 h 8"/>
                  <a:gd name="T24" fmla="*/ 2 w 6"/>
                  <a:gd name="T25" fmla="*/ 0 h 8"/>
                  <a:gd name="T26" fmla="*/ 1 w 6"/>
                  <a:gd name="T27" fmla="*/ 0 h 8"/>
                  <a:gd name="T28" fmla="*/ 1 w 6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34"/>
              <p:cNvSpPr>
                <a:spLocks/>
              </p:cNvSpPr>
              <p:nvPr/>
            </p:nvSpPr>
            <p:spPr bwMode="auto">
              <a:xfrm>
                <a:off x="5004" y="834"/>
                <a:ext cx="6" cy="7"/>
              </a:xfrm>
              <a:custGeom>
                <a:avLst/>
                <a:gdLst>
                  <a:gd name="T0" fmla="*/ 1 w 6"/>
                  <a:gd name="T1" fmla="*/ 1 h 7"/>
                  <a:gd name="T2" fmla="*/ 1 w 6"/>
                  <a:gd name="T3" fmla="*/ 1 h 7"/>
                  <a:gd name="T4" fmla="*/ 0 w 6"/>
                  <a:gd name="T5" fmla="*/ 4 h 7"/>
                  <a:gd name="T6" fmla="*/ 0 w 6"/>
                  <a:gd name="T7" fmla="*/ 6 h 7"/>
                  <a:gd name="T8" fmla="*/ 0 w 6"/>
                  <a:gd name="T9" fmla="*/ 6 h 7"/>
                  <a:gd name="T10" fmla="*/ 1 w 6"/>
                  <a:gd name="T11" fmla="*/ 7 h 7"/>
                  <a:gd name="T12" fmla="*/ 1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2 h 7"/>
                  <a:gd name="T22" fmla="*/ 5 w 6"/>
                  <a:gd name="T23" fmla="*/ 1 h 7"/>
                  <a:gd name="T24" fmla="*/ 4 w 6"/>
                  <a:gd name="T25" fmla="*/ 0 h 7"/>
                  <a:gd name="T26" fmla="*/ 1 w 6"/>
                  <a:gd name="T27" fmla="*/ 1 h 7"/>
                  <a:gd name="T28" fmla="*/ 1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35"/>
              <p:cNvSpPr>
                <a:spLocks/>
              </p:cNvSpPr>
              <p:nvPr/>
            </p:nvSpPr>
            <p:spPr bwMode="auto">
              <a:xfrm>
                <a:off x="5023" y="501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2 h 4"/>
                  <a:gd name="T18" fmla="*/ 3 w 4"/>
                  <a:gd name="T19" fmla="*/ 1 h 4"/>
                  <a:gd name="T20" fmla="*/ 2 w 4"/>
                  <a:gd name="T21" fmla="*/ 0 h 4"/>
                  <a:gd name="T22" fmla="*/ 1 w 4"/>
                  <a:gd name="T23" fmla="*/ 0 h 4"/>
                  <a:gd name="T24" fmla="*/ 1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36"/>
              <p:cNvSpPr>
                <a:spLocks/>
              </p:cNvSpPr>
              <p:nvPr/>
            </p:nvSpPr>
            <p:spPr bwMode="auto">
              <a:xfrm>
                <a:off x="5046" y="456"/>
                <a:ext cx="28" cy="24"/>
              </a:xfrm>
              <a:custGeom>
                <a:avLst/>
                <a:gdLst>
                  <a:gd name="T0" fmla="*/ 8 w 28"/>
                  <a:gd name="T1" fmla="*/ 1 h 24"/>
                  <a:gd name="T2" fmla="*/ 8 w 28"/>
                  <a:gd name="T3" fmla="*/ 1 h 24"/>
                  <a:gd name="T4" fmla="*/ 7 w 28"/>
                  <a:gd name="T5" fmla="*/ 7 h 24"/>
                  <a:gd name="T6" fmla="*/ 6 w 28"/>
                  <a:gd name="T7" fmla="*/ 11 h 24"/>
                  <a:gd name="T8" fmla="*/ 4 w 28"/>
                  <a:gd name="T9" fmla="*/ 13 h 24"/>
                  <a:gd name="T10" fmla="*/ 4 w 28"/>
                  <a:gd name="T11" fmla="*/ 13 h 24"/>
                  <a:gd name="T12" fmla="*/ 1 w 28"/>
                  <a:gd name="T13" fmla="*/ 15 h 24"/>
                  <a:gd name="T14" fmla="*/ 0 w 28"/>
                  <a:gd name="T15" fmla="*/ 18 h 24"/>
                  <a:gd name="T16" fmla="*/ 1 w 28"/>
                  <a:gd name="T17" fmla="*/ 20 h 24"/>
                  <a:gd name="T18" fmla="*/ 2 w 28"/>
                  <a:gd name="T19" fmla="*/ 24 h 24"/>
                  <a:gd name="T20" fmla="*/ 2 w 28"/>
                  <a:gd name="T21" fmla="*/ 24 h 24"/>
                  <a:gd name="T22" fmla="*/ 4 w 28"/>
                  <a:gd name="T23" fmla="*/ 24 h 24"/>
                  <a:gd name="T24" fmla="*/ 4 w 28"/>
                  <a:gd name="T25" fmla="*/ 24 h 24"/>
                  <a:gd name="T26" fmla="*/ 6 w 28"/>
                  <a:gd name="T27" fmla="*/ 22 h 24"/>
                  <a:gd name="T28" fmla="*/ 10 w 28"/>
                  <a:gd name="T29" fmla="*/ 15 h 24"/>
                  <a:gd name="T30" fmla="*/ 10 w 28"/>
                  <a:gd name="T31" fmla="*/ 15 h 24"/>
                  <a:gd name="T32" fmla="*/ 13 w 28"/>
                  <a:gd name="T33" fmla="*/ 13 h 24"/>
                  <a:gd name="T34" fmla="*/ 15 w 28"/>
                  <a:gd name="T35" fmla="*/ 13 h 24"/>
                  <a:gd name="T36" fmla="*/ 19 w 28"/>
                  <a:gd name="T37" fmla="*/ 13 h 24"/>
                  <a:gd name="T38" fmla="*/ 23 w 28"/>
                  <a:gd name="T39" fmla="*/ 11 h 24"/>
                  <a:gd name="T40" fmla="*/ 23 w 28"/>
                  <a:gd name="T41" fmla="*/ 11 h 24"/>
                  <a:gd name="T42" fmla="*/ 26 w 28"/>
                  <a:gd name="T43" fmla="*/ 7 h 24"/>
                  <a:gd name="T44" fmla="*/ 28 w 28"/>
                  <a:gd name="T45" fmla="*/ 4 h 24"/>
                  <a:gd name="T46" fmla="*/ 28 w 28"/>
                  <a:gd name="T47" fmla="*/ 2 h 24"/>
                  <a:gd name="T48" fmla="*/ 26 w 28"/>
                  <a:gd name="T49" fmla="*/ 1 h 24"/>
                  <a:gd name="T50" fmla="*/ 26 w 28"/>
                  <a:gd name="T51" fmla="*/ 1 h 24"/>
                  <a:gd name="T52" fmla="*/ 21 w 28"/>
                  <a:gd name="T53" fmla="*/ 0 h 24"/>
                  <a:gd name="T54" fmla="*/ 14 w 28"/>
                  <a:gd name="T55" fmla="*/ 1 h 24"/>
                  <a:gd name="T56" fmla="*/ 8 w 28"/>
                  <a:gd name="T57" fmla="*/ 1 h 24"/>
                  <a:gd name="T58" fmla="*/ 8 w 28"/>
                  <a:gd name="T5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8" y="1"/>
                    </a:moveTo>
                    <a:lnTo>
                      <a:pt x="8" y="1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3"/>
                    </a:lnTo>
                    <a:lnTo>
                      <a:pt x="15" y="13"/>
                    </a:lnTo>
                    <a:lnTo>
                      <a:pt x="19" y="13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37"/>
              <p:cNvSpPr>
                <a:spLocks/>
              </p:cNvSpPr>
              <p:nvPr/>
            </p:nvSpPr>
            <p:spPr bwMode="auto">
              <a:xfrm>
                <a:off x="5081" y="433"/>
                <a:ext cx="38" cy="27"/>
              </a:xfrm>
              <a:custGeom>
                <a:avLst/>
                <a:gdLst>
                  <a:gd name="T0" fmla="*/ 10 w 38"/>
                  <a:gd name="T1" fmla="*/ 16 h 27"/>
                  <a:gd name="T2" fmla="*/ 10 w 38"/>
                  <a:gd name="T3" fmla="*/ 16 h 27"/>
                  <a:gd name="T4" fmla="*/ 6 w 38"/>
                  <a:gd name="T5" fmla="*/ 19 h 27"/>
                  <a:gd name="T6" fmla="*/ 2 w 38"/>
                  <a:gd name="T7" fmla="*/ 22 h 27"/>
                  <a:gd name="T8" fmla="*/ 0 w 38"/>
                  <a:gd name="T9" fmla="*/ 24 h 27"/>
                  <a:gd name="T10" fmla="*/ 1 w 38"/>
                  <a:gd name="T11" fmla="*/ 25 h 27"/>
                  <a:gd name="T12" fmla="*/ 2 w 38"/>
                  <a:gd name="T13" fmla="*/ 26 h 27"/>
                  <a:gd name="T14" fmla="*/ 2 w 38"/>
                  <a:gd name="T15" fmla="*/ 26 h 27"/>
                  <a:gd name="T16" fmla="*/ 5 w 38"/>
                  <a:gd name="T17" fmla="*/ 27 h 27"/>
                  <a:gd name="T18" fmla="*/ 8 w 38"/>
                  <a:gd name="T19" fmla="*/ 26 h 27"/>
                  <a:gd name="T20" fmla="*/ 13 w 38"/>
                  <a:gd name="T21" fmla="*/ 24 h 27"/>
                  <a:gd name="T22" fmla="*/ 17 w 38"/>
                  <a:gd name="T23" fmla="*/ 21 h 27"/>
                  <a:gd name="T24" fmla="*/ 17 w 38"/>
                  <a:gd name="T25" fmla="*/ 21 h 27"/>
                  <a:gd name="T26" fmla="*/ 22 w 38"/>
                  <a:gd name="T27" fmla="*/ 17 h 27"/>
                  <a:gd name="T28" fmla="*/ 27 w 38"/>
                  <a:gd name="T29" fmla="*/ 15 h 27"/>
                  <a:gd name="T30" fmla="*/ 32 w 38"/>
                  <a:gd name="T31" fmla="*/ 13 h 27"/>
                  <a:gd name="T32" fmla="*/ 35 w 38"/>
                  <a:gd name="T33" fmla="*/ 10 h 27"/>
                  <a:gd name="T34" fmla="*/ 35 w 38"/>
                  <a:gd name="T35" fmla="*/ 10 h 27"/>
                  <a:gd name="T36" fmla="*/ 37 w 38"/>
                  <a:gd name="T37" fmla="*/ 6 h 27"/>
                  <a:gd name="T38" fmla="*/ 38 w 38"/>
                  <a:gd name="T39" fmla="*/ 2 h 27"/>
                  <a:gd name="T40" fmla="*/ 38 w 38"/>
                  <a:gd name="T41" fmla="*/ 1 h 27"/>
                  <a:gd name="T42" fmla="*/ 37 w 38"/>
                  <a:gd name="T43" fmla="*/ 0 h 27"/>
                  <a:gd name="T44" fmla="*/ 36 w 38"/>
                  <a:gd name="T45" fmla="*/ 0 h 27"/>
                  <a:gd name="T46" fmla="*/ 34 w 38"/>
                  <a:gd name="T47" fmla="*/ 1 h 27"/>
                  <a:gd name="T48" fmla="*/ 34 w 38"/>
                  <a:gd name="T49" fmla="*/ 1 h 27"/>
                  <a:gd name="T50" fmla="*/ 31 w 38"/>
                  <a:gd name="T51" fmla="*/ 5 h 27"/>
                  <a:gd name="T52" fmla="*/ 28 w 38"/>
                  <a:gd name="T53" fmla="*/ 8 h 27"/>
                  <a:gd name="T54" fmla="*/ 25 w 38"/>
                  <a:gd name="T55" fmla="*/ 11 h 27"/>
                  <a:gd name="T56" fmla="*/ 22 w 38"/>
                  <a:gd name="T57" fmla="*/ 11 h 27"/>
                  <a:gd name="T58" fmla="*/ 22 w 38"/>
                  <a:gd name="T59" fmla="*/ 11 h 27"/>
                  <a:gd name="T60" fmla="*/ 18 w 38"/>
                  <a:gd name="T61" fmla="*/ 12 h 27"/>
                  <a:gd name="T62" fmla="*/ 15 w 38"/>
                  <a:gd name="T63" fmla="*/ 14 h 27"/>
                  <a:gd name="T64" fmla="*/ 10 w 38"/>
                  <a:gd name="T65" fmla="*/ 16 h 27"/>
                  <a:gd name="T66" fmla="*/ 10 w 38"/>
                  <a:gd name="T67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27">
                    <a:moveTo>
                      <a:pt x="10" y="16"/>
                    </a:moveTo>
                    <a:lnTo>
                      <a:pt x="10" y="16"/>
                    </a:lnTo>
                    <a:lnTo>
                      <a:pt x="6" y="19"/>
                    </a:lnTo>
                    <a:lnTo>
                      <a:pt x="2" y="22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5" y="27"/>
                    </a:lnTo>
                    <a:lnTo>
                      <a:pt x="8" y="26"/>
                    </a:lnTo>
                    <a:lnTo>
                      <a:pt x="13" y="24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22" y="17"/>
                    </a:lnTo>
                    <a:lnTo>
                      <a:pt x="27" y="15"/>
                    </a:lnTo>
                    <a:lnTo>
                      <a:pt x="32" y="13"/>
                    </a:lnTo>
                    <a:lnTo>
                      <a:pt x="35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38" y="2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1" y="5"/>
                    </a:lnTo>
                    <a:lnTo>
                      <a:pt x="28" y="8"/>
                    </a:lnTo>
                    <a:lnTo>
                      <a:pt x="25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18" y="12"/>
                    </a:lnTo>
                    <a:lnTo>
                      <a:pt x="15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38"/>
              <p:cNvSpPr>
                <a:spLocks/>
              </p:cNvSpPr>
              <p:nvPr/>
            </p:nvSpPr>
            <p:spPr bwMode="auto">
              <a:xfrm>
                <a:off x="5105" y="455"/>
                <a:ext cx="6" cy="4"/>
              </a:xfrm>
              <a:custGeom>
                <a:avLst/>
                <a:gdLst>
                  <a:gd name="T0" fmla="*/ 1 w 6"/>
                  <a:gd name="T1" fmla="*/ 2 h 4"/>
                  <a:gd name="T2" fmla="*/ 1 w 6"/>
                  <a:gd name="T3" fmla="*/ 2 h 4"/>
                  <a:gd name="T4" fmla="*/ 0 w 6"/>
                  <a:gd name="T5" fmla="*/ 3 h 4"/>
                  <a:gd name="T6" fmla="*/ 1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6 w 6"/>
                  <a:gd name="T17" fmla="*/ 1 h 4"/>
                  <a:gd name="T18" fmla="*/ 6 w 6"/>
                  <a:gd name="T19" fmla="*/ 0 h 4"/>
                  <a:gd name="T20" fmla="*/ 6 w 6"/>
                  <a:gd name="T21" fmla="*/ 0 h 4"/>
                  <a:gd name="T22" fmla="*/ 3 w 6"/>
                  <a:gd name="T23" fmla="*/ 1 h 4"/>
                  <a:gd name="T24" fmla="*/ 1 w 6"/>
                  <a:gd name="T25" fmla="*/ 2 h 4"/>
                  <a:gd name="T26" fmla="*/ 1 w 6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39"/>
              <p:cNvSpPr>
                <a:spLocks/>
              </p:cNvSpPr>
              <p:nvPr/>
            </p:nvSpPr>
            <p:spPr bwMode="auto">
              <a:xfrm>
                <a:off x="5124" y="438"/>
                <a:ext cx="9" cy="7"/>
              </a:xfrm>
              <a:custGeom>
                <a:avLst/>
                <a:gdLst>
                  <a:gd name="T0" fmla="*/ 4 w 9"/>
                  <a:gd name="T1" fmla="*/ 2 h 7"/>
                  <a:gd name="T2" fmla="*/ 4 w 9"/>
                  <a:gd name="T3" fmla="*/ 2 h 7"/>
                  <a:gd name="T4" fmla="*/ 1 w 9"/>
                  <a:gd name="T5" fmla="*/ 4 h 7"/>
                  <a:gd name="T6" fmla="*/ 0 w 9"/>
                  <a:gd name="T7" fmla="*/ 5 h 7"/>
                  <a:gd name="T8" fmla="*/ 1 w 9"/>
                  <a:gd name="T9" fmla="*/ 6 h 7"/>
                  <a:gd name="T10" fmla="*/ 1 w 9"/>
                  <a:gd name="T11" fmla="*/ 6 h 7"/>
                  <a:gd name="T12" fmla="*/ 2 w 9"/>
                  <a:gd name="T13" fmla="*/ 7 h 7"/>
                  <a:gd name="T14" fmla="*/ 3 w 9"/>
                  <a:gd name="T15" fmla="*/ 7 h 7"/>
                  <a:gd name="T16" fmla="*/ 5 w 9"/>
                  <a:gd name="T17" fmla="*/ 5 h 7"/>
                  <a:gd name="T18" fmla="*/ 5 w 9"/>
                  <a:gd name="T19" fmla="*/ 5 h 7"/>
                  <a:gd name="T20" fmla="*/ 8 w 9"/>
                  <a:gd name="T21" fmla="*/ 3 h 7"/>
                  <a:gd name="T22" fmla="*/ 9 w 9"/>
                  <a:gd name="T23" fmla="*/ 2 h 7"/>
                  <a:gd name="T24" fmla="*/ 8 w 9"/>
                  <a:gd name="T25" fmla="*/ 0 h 7"/>
                  <a:gd name="T26" fmla="*/ 8 w 9"/>
                  <a:gd name="T27" fmla="*/ 0 h 7"/>
                  <a:gd name="T28" fmla="*/ 7 w 9"/>
                  <a:gd name="T29" fmla="*/ 0 h 7"/>
                  <a:gd name="T30" fmla="*/ 5 w 9"/>
                  <a:gd name="T31" fmla="*/ 1 h 7"/>
                  <a:gd name="T32" fmla="*/ 4 w 9"/>
                  <a:gd name="T33" fmla="*/ 2 h 7"/>
                  <a:gd name="T34" fmla="*/ 4 w 9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7">
                    <a:moveTo>
                      <a:pt x="4" y="2"/>
                    </a:moveTo>
                    <a:lnTo>
                      <a:pt x="4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40"/>
              <p:cNvSpPr>
                <a:spLocks/>
              </p:cNvSpPr>
              <p:nvPr/>
            </p:nvSpPr>
            <p:spPr bwMode="auto">
              <a:xfrm>
                <a:off x="5124" y="375"/>
                <a:ext cx="59" cy="68"/>
              </a:xfrm>
              <a:custGeom>
                <a:avLst/>
                <a:gdLst>
                  <a:gd name="T0" fmla="*/ 2 w 59"/>
                  <a:gd name="T1" fmla="*/ 46 h 68"/>
                  <a:gd name="T2" fmla="*/ 0 w 59"/>
                  <a:gd name="T3" fmla="*/ 42 h 68"/>
                  <a:gd name="T4" fmla="*/ 4 w 59"/>
                  <a:gd name="T5" fmla="*/ 41 h 68"/>
                  <a:gd name="T6" fmla="*/ 6 w 59"/>
                  <a:gd name="T7" fmla="*/ 36 h 68"/>
                  <a:gd name="T8" fmla="*/ 8 w 59"/>
                  <a:gd name="T9" fmla="*/ 32 h 68"/>
                  <a:gd name="T10" fmla="*/ 16 w 59"/>
                  <a:gd name="T11" fmla="*/ 30 h 68"/>
                  <a:gd name="T12" fmla="*/ 16 w 59"/>
                  <a:gd name="T13" fmla="*/ 26 h 68"/>
                  <a:gd name="T14" fmla="*/ 12 w 59"/>
                  <a:gd name="T15" fmla="*/ 19 h 68"/>
                  <a:gd name="T16" fmla="*/ 15 w 59"/>
                  <a:gd name="T17" fmla="*/ 9 h 68"/>
                  <a:gd name="T18" fmla="*/ 20 w 59"/>
                  <a:gd name="T19" fmla="*/ 1 h 68"/>
                  <a:gd name="T20" fmla="*/ 22 w 59"/>
                  <a:gd name="T21" fmla="*/ 9 h 68"/>
                  <a:gd name="T22" fmla="*/ 23 w 59"/>
                  <a:gd name="T23" fmla="*/ 19 h 68"/>
                  <a:gd name="T24" fmla="*/ 27 w 59"/>
                  <a:gd name="T25" fmla="*/ 21 h 68"/>
                  <a:gd name="T26" fmla="*/ 27 w 59"/>
                  <a:gd name="T27" fmla="*/ 34 h 68"/>
                  <a:gd name="T28" fmla="*/ 26 w 59"/>
                  <a:gd name="T29" fmla="*/ 49 h 68"/>
                  <a:gd name="T30" fmla="*/ 28 w 59"/>
                  <a:gd name="T31" fmla="*/ 51 h 68"/>
                  <a:gd name="T32" fmla="*/ 32 w 59"/>
                  <a:gd name="T33" fmla="*/ 43 h 68"/>
                  <a:gd name="T34" fmla="*/ 33 w 59"/>
                  <a:gd name="T35" fmla="*/ 35 h 68"/>
                  <a:gd name="T36" fmla="*/ 36 w 59"/>
                  <a:gd name="T37" fmla="*/ 31 h 68"/>
                  <a:gd name="T38" fmla="*/ 38 w 59"/>
                  <a:gd name="T39" fmla="*/ 21 h 68"/>
                  <a:gd name="T40" fmla="*/ 43 w 59"/>
                  <a:gd name="T41" fmla="*/ 20 h 68"/>
                  <a:gd name="T42" fmla="*/ 43 w 59"/>
                  <a:gd name="T43" fmla="*/ 9 h 68"/>
                  <a:gd name="T44" fmla="*/ 45 w 59"/>
                  <a:gd name="T45" fmla="*/ 2 h 68"/>
                  <a:gd name="T46" fmla="*/ 49 w 59"/>
                  <a:gd name="T47" fmla="*/ 1 h 68"/>
                  <a:gd name="T48" fmla="*/ 49 w 59"/>
                  <a:gd name="T49" fmla="*/ 11 h 68"/>
                  <a:gd name="T50" fmla="*/ 52 w 59"/>
                  <a:gd name="T51" fmla="*/ 14 h 68"/>
                  <a:gd name="T52" fmla="*/ 55 w 59"/>
                  <a:gd name="T53" fmla="*/ 17 h 68"/>
                  <a:gd name="T54" fmla="*/ 57 w 59"/>
                  <a:gd name="T55" fmla="*/ 21 h 68"/>
                  <a:gd name="T56" fmla="*/ 58 w 59"/>
                  <a:gd name="T57" fmla="*/ 24 h 68"/>
                  <a:gd name="T58" fmla="*/ 57 w 59"/>
                  <a:gd name="T59" fmla="*/ 41 h 68"/>
                  <a:gd name="T60" fmla="*/ 49 w 59"/>
                  <a:gd name="T61" fmla="*/ 41 h 68"/>
                  <a:gd name="T62" fmla="*/ 45 w 59"/>
                  <a:gd name="T63" fmla="*/ 43 h 68"/>
                  <a:gd name="T64" fmla="*/ 42 w 59"/>
                  <a:gd name="T65" fmla="*/ 53 h 68"/>
                  <a:gd name="T66" fmla="*/ 38 w 59"/>
                  <a:gd name="T67" fmla="*/ 54 h 68"/>
                  <a:gd name="T68" fmla="*/ 32 w 59"/>
                  <a:gd name="T69" fmla="*/ 52 h 68"/>
                  <a:gd name="T70" fmla="*/ 28 w 59"/>
                  <a:gd name="T71" fmla="*/ 58 h 68"/>
                  <a:gd name="T72" fmla="*/ 21 w 59"/>
                  <a:gd name="T73" fmla="*/ 68 h 68"/>
                  <a:gd name="T74" fmla="*/ 16 w 59"/>
                  <a:gd name="T75" fmla="*/ 67 h 68"/>
                  <a:gd name="T76" fmla="*/ 15 w 59"/>
                  <a:gd name="T77" fmla="*/ 59 h 68"/>
                  <a:gd name="T78" fmla="*/ 19 w 59"/>
                  <a:gd name="T79" fmla="*/ 46 h 68"/>
                  <a:gd name="T80" fmla="*/ 16 w 59"/>
                  <a:gd name="T81" fmla="*/ 45 h 68"/>
                  <a:gd name="T82" fmla="*/ 7 w 59"/>
                  <a:gd name="T83" fmla="*/ 45 h 68"/>
                  <a:gd name="T84" fmla="*/ 5 w 59"/>
                  <a:gd name="T85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68">
                    <a:moveTo>
                      <a:pt x="5" y="48"/>
                    </a:moveTo>
                    <a:lnTo>
                      <a:pt x="5" y="48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6" y="39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5" y="31"/>
                    </a:lnTo>
                    <a:lnTo>
                      <a:pt x="16" y="30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5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6" y="6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9"/>
                    </a:lnTo>
                    <a:lnTo>
                      <a:pt x="21" y="13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7" y="21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6" y="43"/>
                    </a:lnTo>
                    <a:lnTo>
                      <a:pt x="26" y="49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0"/>
                    </a:lnTo>
                    <a:lnTo>
                      <a:pt x="31" y="46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23"/>
                    </a:lnTo>
                    <a:lnTo>
                      <a:pt x="38" y="21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3" y="20"/>
                    </a:lnTo>
                    <a:lnTo>
                      <a:pt x="43" y="17"/>
                    </a:lnTo>
                    <a:lnTo>
                      <a:pt x="44" y="13"/>
                    </a:ln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11"/>
                    </a:lnTo>
                    <a:lnTo>
                      <a:pt x="50" y="13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20"/>
                    </a:lnTo>
                    <a:lnTo>
                      <a:pt x="56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9" y="31"/>
                    </a:lnTo>
                    <a:lnTo>
                      <a:pt x="58" y="39"/>
                    </a:lnTo>
                    <a:lnTo>
                      <a:pt x="57" y="41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49" y="41"/>
                    </a:lnTo>
                    <a:lnTo>
                      <a:pt x="47" y="42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4" y="45"/>
                    </a:lnTo>
                    <a:lnTo>
                      <a:pt x="43" y="50"/>
                    </a:lnTo>
                    <a:lnTo>
                      <a:pt x="42" y="53"/>
                    </a:lnTo>
                    <a:lnTo>
                      <a:pt x="41" y="53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5" y="53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3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4" y="64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16" y="67"/>
                    </a:lnTo>
                    <a:lnTo>
                      <a:pt x="15" y="65"/>
                    </a:lnTo>
                    <a:lnTo>
                      <a:pt x="14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8" y="52"/>
                    </a:lnTo>
                    <a:lnTo>
                      <a:pt x="19" y="46"/>
                    </a:lnTo>
                    <a:lnTo>
                      <a:pt x="19" y="46"/>
                    </a:lnTo>
                    <a:lnTo>
                      <a:pt x="18" y="45"/>
                    </a:lnTo>
                    <a:lnTo>
                      <a:pt x="16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6" y="46"/>
                    </a:lnTo>
                    <a:lnTo>
                      <a:pt x="5" y="48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41"/>
              <p:cNvSpPr>
                <a:spLocks/>
              </p:cNvSpPr>
              <p:nvPr/>
            </p:nvSpPr>
            <p:spPr bwMode="auto">
              <a:xfrm>
                <a:off x="5110" y="413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0 h 7"/>
                  <a:gd name="T4" fmla="*/ 1 w 5"/>
                  <a:gd name="T5" fmla="*/ 2 h 7"/>
                  <a:gd name="T6" fmla="*/ 0 w 5"/>
                  <a:gd name="T7" fmla="*/ 3 h 7"/>
                  <a:gd name="T8" fmla="*/ 0 w 5"/>
                  <a:gd name="T9" fmla="*/ 5 h 7"/>
                  <a:gd name="T10" fmla="*/ 1 w 5"/>
                  <a:gd name="T11" fmla="*/ 7 h 7"/>
                  <a:gd name="T12" fmla="*/ 1 w 5"/>
                  <a:gd name="T13" fmla="*/ 7 h 7"/>
                  <a:gd name="T14" fmla="*/ 5 w 5"/>
                  <a:gd name="T15" fmla="*/ 6 h 7"/>
                  <a:gd name="T16" fmla="*/ 5 w 5"/>
                  <a:gd name="T17" fmla="*/ 5 h 7"/>
                  <a:gd name="T18" fmla="*/ 5 w 5"/>
                  <a:gd name="T19" fmla="*/ 4 h 7"/>
                  <a:gd name="T20" fmla="*/ 5 w 5"/>
                  <a:gd name="T21" fmla="*/ 4 h 7"/>
                  <a:gd name="T22" fmla="*/ 4 w 5"/>
                  <a:gd name="T23" fmla="*/ 2 h 7"/>
                  <a:gd name="T24" fmla="*/ 3 w 5"/>
                  <a:gd name="T25" fmla="*/ 1 h 7"/>
                  <a:gd name="T26" fmla="*/ 2 w 5"/>
                  <a:gd name="T27" fmla="*/ 0 h 7"/>
                  <a:gd name="T28" fmla="*/ 2 w 5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42"/>
              <p:cNvSpPr>
                <a:spLocks/>
              </p:cNvSpPr>
              <p:nvPr/>
            </p:nvSpPr>
            <p:spPr bwMode="auto">
              <a:xfrm>
                <a:off x="5085" y="371"/>
                <a:ext cx="37" cy="40"/>
              </a:xfrm>
              <a:custGeom>
                <a:avLst/>
                <a:gdLst>
                  <a:gd name="T0" fmla="*/ 31 w 37"/>
                  <a:gd name="T1" fmla="*/ 40 h 40"/>
                  <a:gd name="T2" fmla="*/ 31 w 37"/>
                  <a:gd name="T3" fmla="*/ 40 h 40"/>
                  <a:gd name="T4" fmla="*/ 34 w 37"/>
                  <a:gd name="T5" fmla="*/ 39 h 40"/>
                  <a:gd name="T6" fmla="*/ 35 w 37"/>
                  <a:gd name="T7" fmla="*/ 38 h 40"/>
                  <a:gd name="T8" fmla="*/ 35 w 37"/>
                  <a:gd name="T9" fmla="*/ 33 h 40"/>
                  <a:gd name="T10" fmla="*/ 35 w 37"/>
                  <a:gd name="T11" fmla="*/ 33 h 40"/>
                  <a:gd name="T12" fmla="*/ 37 w 37"/>
                  <a:gd name="T13" fmla="*/ 29 h 40"/>
                  <a:gd name="T14" fmla="*/ 37 w 37"/>
                  <a:gd name="T15" fmla="*/ 26 h 40"/>
                  <a:gd name="T16" fmla="*/ 37 w 37"/>
                  <a:gd name="T17" fmla="*/ 23 h 40"/>
                  <a:gd name="T18" fmla="*/ 37 w 37"/>
                  <a:gd name="T19" fmla="*/ 21 h 40"/>
                  <a:gd name="T20" fmla="*/ 35 w 37"/>
                  <a:gd name="T21" fmla="*/ 20 h 40"/>
                  <a:gd name="T22" fmla="*/ 35 w 37"/>
                  <a:gd name="T23" fmla="*/ 20 h 40"/>
                  <a:gd name="T24" fmla="*/ 34 w 37"/>
                  <a:gd name="T25" fmla="*/ 19 h 40"/>
                  <a:gd name="T26" fmla="*/ 33 w 37"/>
                  <a:gd name="T27" fmla="*/ 17 h 40"/>
                  <a:gd name="T28" fmla="*/ 32 w 37"/>
                  <a:gd name="T29" fmla="*/ 10 h 40"/>
                  <a:gd name="T30" fmla="*/ 31 w 37"/>
                  <a:gd name="T31" fmla="*/ 3 h 40"/>
                  <a:gd name="T32" fmla="*/ 30 w 37"/>
                  <a:gd name="T33" fmla="*/ 0 h 40"/>
                  <a:gd name="T34" fmla="*/ 29 w 37"/>
                  <a:gd name="T35" fmla="*/ 0 h 40"/>
                  <a:gd name="T36" fmla="*/ 29 w 37"/>
                  <a:gd name="T37" fmla="*/ 0 h 40"/>
                  <a:gd name="T38" fmla="*/ 28 w 37"/>
                  <a:gd name="T39" fmla="*/ 0 h 40"/>
                  <a:gd name="T40" fmla="*/ 27 w 37"/>
                  <a:gd name="T41" fmla="*/ 1 h 40"/>
                  <a:gd name="T42" fmla="*/ 26 w 37"/>
                  <a:gd name="T43" fmla="*/ 4 h 40"/>
                  <a:gd name="T44" fmla="*/ 26 w 37"/>
                  <a:gd name="T45" fmla="*/ 10 h 40"/>
                  <a:gd name="T46" fmla="*/ 25 w 37"/>
                  <a:gd name="T47" fmla="*/ 14 h 40"/>
                  <a:gd name="T48" fmla="*/ 25 w 37"/>
                  <a:gd name="T49" fmla="*/ 14 h 40"/>
                  <a:gd name="T50" fmla="*/ 23 w 37"/>
                  <a:gd name="T51" fmla="*/ 17 h 40"/>
                  <a:gd name="T52" fmla="*/ 19 w 37"/>
                  <a:gd name="T53" fmla="*/ 19 h 40"/>
                  <a:gd name="T54" fmla="*/ 17 w 37"/>
                  <a:gd name="T55" fmla="*/ 21 h 40"/>
                  <a:gd name="T56" fmla="*/ 17 w 37"/>
                  <a:gd name="T57" fmla="*/ 25 h 40"/>
                  <a:gd name="T58" fmla="*/ 17 w 37"/>
                  <a:gd name="T59" fmla="*/ 25 h 40"/>
                  <a:gd name="T60" fmla="*/ 17 w 37"/>
                  <a:gd name="T61" fmla="*/ 27 h 40"/>
                  <a:gd name="T62" fmla="*/ 16 w 37"/>
                  <a:gd name="T63" fmla="*/ 28 h 40"/>
                  <a:gd name="T64" fmla="*/ 11 w 37"/>
                  <a:gd name="T65" fmla="*/ 28 h 40"/>
                  <a:gd name="T66" fmla="*/ 11 w 37"/>
                  <a:gd name="T67" fmla="*/ 28 h 40"/>
                  <a:gd name="T68" fmla="*/ 6 w 37"/>
                  <a:gd name="T69" fmla="*/ 29 h 40"/>
                  <a:gd name="T70" fmla="*/ 3 w 37"/>
                  <a:gd name="T71" fmla="*/ 30 h 40"/>
                  <a:gd name="T72" fmla="*/ 1 w 37"/>
                  <a:gd name="T73" fmla="*/ 33 h 40"/>
                  <a:gd name="T74" fmla="*/ 0 w 37"/>
                  <a:gd name="T75" fmla="*/ 35 h 40"/>
                  <a:gd name="T76" fmla="*/ 0 w 37"/>
                  <a:gd name="T77" fmla="*/ 35 h 40"/>
                  <a:gd name="T78" fmla="*/ 1 w 37"/>
                  <a:gd name="T79" fmla="*/ 39 h 40"/>
                  <a:gd name="T80" fmla="*/ 1 w 37"/>
                  <a:gd name="T81" fmla="*/ 40 h 40"/>
                  <a:gd name="T82" fmla="*/ 5 w 37"/>
                  <a:gd name="T83" fmla="*/ 39 h 40"/>
                  <a:gd name="T84" fmla="*/ 5 w 37"/>
                  <a:gd name="T85" fmla="*/ 39 h 40"/>
                  <a:gd name="T86" fmla="*/ 9 w 37"/>
                  <a:gd name="T87" fmla="*/ 38 h 40"/>
                  <a:gd name="T88" fmla="*/ 12 w 37"/>
                  <a:gd name="T89" fmla="*/ 38 h 40"/>
                  <a:gd name="T90" fmla="*/ 14 w 37"/>
                  <a:gd name="T91" fmla="*/ 38 h 40"/>
                  <a:gd name="T92" fmla="*/ 16 w 37"/>
                  <a:gd name="T93" fmla="*/ 35 h 40"/>
                  <a:gd name="T94" fmla="*/ 16 w 37"/>
                  <a:gd name="T95" fmla="*/ 35 h 40"/>
                  <a:gd name="T96" fmla="*/ 20 w 37"/>
                  <a:gd name="T97" fmla="*/ 29 h 40"/>
                  <a:gd name="T98" fmla="*/ 23 w 37"/>
                  <a:gd name="T99" fmla="*/ 27 h 40"/>
                  <a:gd name="T100" fmla="*/ 24 w 37"/>
                  <a:gd name="T101" fmla="*/ 26 h 40"/>
                  <a:gd name="T102" fmla="*/ 25 w 37"/>
                  <a:gd name="T103" fmla="*/ 26 h 40"/>
                  <a:gd name="T104" fmla="*/ 25 w 37"/>
                  <a:gd name="T105" fmla="*/ 26 h 40"/>
                  <a:gd name="T106" fmla="*/ 27 w 37"/>
                  <a:gd name="T107" fmla="*/ 27 h 40"/>
                  <a:gd name="T108" fmla="*/ 29 w 37"/>
                  <a:gd name="T109" fmla="*/ 28 h 40"/>
                  <a:gd name="T110" fmla="*/ 30 w 37"/>
                  <a:gd name="T111" fmla="*/ 30 h 40"/>
                  <a:gd name="T112" fmla="*/ 30 w 37"/>
                  <a:gd name="T113" fmla="*/ 34 h 40"/>
                  <a:gd name="T114" fmla="*/ 30 w 37"/>
                  <a:gd name="T115" fmla="*/ 34 h 40"/>
                  <a:gd name="T116" fmla="*/ 30 w 37"/>
                  <a:gd name="T117" fmla="*/ 39 h 40"/>
                  <a:gd name="T118" fmla="*/ 31 w 37"/>
                  <a:gd name="T119" fmla="*/ 40 h 40"/>
                  <a:gd name="T120" fmla="*/ 31 w 37"/>
                  <a:gd name="T1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" h="40">
                    <a:moveTo>
                      <a:pt x="31" y="40"/>
                    </a:moveTo>
                    <a:lnTo>
                      <a:pt x="31" y="40"/>
                    </a:lnTo>
                    <a:lnTo>
                      <a:pt x="34" y="39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6"/>
                    </a:lnTo>
                    <a:lnTo>
                      <a:pt x="37" y="23"/>
                    </a:lnTo>
                    <a:lnTo>
                      <a:pt x="37" y="21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4" y="19"/>
                    </a:lnTo>
                    <a:lnTo>
                      <a:pt x="33" y="17"/>
                    </a:lnTo>
                    <a:lnTo>
                      <a:pt x="32" y="10"/>
                    </a:lnTo>
                    <a:lnTo>
                      <a:pt x="31" y="3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3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6" y="29"/>
                    </a:lnTo>
                    <a:lnTo>
                      <a:pt x="3" y="30"/>
                    </a:lnTo>
                    <a:lnTo>
                      <a:pt x="1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20" y="29"/>
                    </a:lnTo>
                    <a:lnTo>
                      <a:pt x="23" y="27"/>
                    </a:lnTo>
                    <a:lnTo>
                      <a:pt x="24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7" y="27"/>
                    </a:lnTo>
                    <a:lnTo>
                      <a:pt x="29" y="28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0" y="39"/>
                    </a:lnTo>
                    <a:lnTo>
                      <a:pt x="31" y="40"/>
                    </a:lnTo>
                    <a:lnTo>
                      <a:pt x="31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43"/>
              <p:cNvSpPr>
                <a:spLocks/>
              </p:cNvSpPr>
              <p:nvPr/>
            </p:nvSpPr>
            <p:spPr bwMode="auto">
              <a:xfrm>
                <a:off x="5124" y="372"/>
                <a:ext cx="7" cy="12"/>
              </a:xfrm>
              <a:custGeom>
                <a:avLst/>
                <a:gdLst>
                  <a:gd name="T0" fmla="*/ 4 w 7"/>
                  <a:gd name="T1" fmla="*/ 12 h 12"/>
                  <a:gd name="T2" fmla="*/ 4 w 7"/>
                  <a:gd name="T3" fmla="*/ 12 h 12"/>
                  <a:gd name="T4" fmla="*/ 2 w 7"/>
                  <a:gd name="T5" fmla="*/ 12 h 12"/>
                  <a:gd name="T6" fmla="*/ 0 w 7"/>
                  <a:gd name="T7" fmla="*/ 10 h 12"/>
                  <a:gd name="T8" fmla="*/ 0 w 7"/>
                  <a:gd name="T9" fmla="*/ 8 h 12"/>
                  <a:gd name="T10" fmla="*/ 1 w 7"/>
                  <a:gd name="T11" fmla="*/ 4 h 12"/>
                  <a:gd name="T12" fmla="*/ 1 w 7"/>
                  <a:gd name="T13" fmla="*/ 4 h 12"/>
                  <a:gd name="T14" fmla="*/ 2 w 7"/>
                  <a:gd name="T15" fmla="*/ 2 h 12"/>
                  <a:gd name="T16" fmla="*/ 5 w 7"/>
                  <a:gd name="T17" fmla="*/ 1 h 12"/>
                  <a:gd name="T18" fmla="*/ 7 w 7"/>
                  <a:gd name="T19" fmla="*/ 0 h 12"/>
                  <a:gd name="T20" fmla="*/ 7 w 7"/>
                  <a:gd name="T21" fmla="*/ 2 h 12"/>
                  <a:gd name="T22" fmla="*/ 7 w 7"/>
                  <a:gd name="T23" fmla="*/ 2 h 12"/>
                  <a:gd name="T24" fmla="*/ 7 w 7"/>
                  <a:gd name="T25" fmla="*/ 3 h 12"/>
                  <a:gd name="T26" fmla="*/ 6 w 7"/>
                  <a:gd name="T27" fmla="*/ 4 h 12"/>
                  <a:gd name="T28" fmla="*/ 5 w 7"/>
                  <a:gd name="T29" fmla="*/ 4 h 12"/>
                  <a:gd name="T30" fmla="*/ 5 w 7"/>
                  <a:gd name="T31" fmla="*/ 5 h 12"/>
                  <a:gd name="T32" fmla="*/ 5 w 7"/>
                  <a:gd name="T33" fmla="*/ 5 h 12"/>
                  <a:gd name="T34" fmla="*/ 4 w 7"/>
                  <a:gd name="T35" fmla="*/ 10 h 12"/>
                  <a:gd name="T36" fmla="*/ 4 w 7"/>
                  <a:gd name="T37" fmla="*/ 12 h 12"/>
                  <a:gd name="T38" fmla="*/ 4 w 7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2">
                    <a:moveTo>
                      <a:pt x="4" y="12"/>
                    </a:move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44"/>
              <p:cNvSpPr>
                <a:spLocks/>
              </p:cNvSpPr>
              <p:nvPr/>
            </p:nvSpPr>
            <p:spPr bwMode="auto">
              <a:xfrm>
                <a:off x="5129" y="355"/>
                <a:ext cx="8" cy="12"/>
              </a:xfrm>
              <a:custGeom>
                <a:avLst/>
                <a:gdLst>
                  <a:gd name="T0" fmla="*/ 2 w 8"/>
                  <a:gd name="T1" fmla="*/ 12 h 12"/>
                  <a:gd name="T2" fmla="*/ 2 w 8"/>
                  <a:gd name="T3" fmla="*/ 12 h 12"/>
                  <a:gd name="T4" fmla="*/ 1 w 8"/>
                  <a:gd name="T5" fmla="*/ 11 h 12"/>
                  <a:gd name="T6" fmla="*/ 0 w 8"/>
                  <a:gd name="T7" fmla="*/ 9 h 12"/>
                  <a:gd name="T8" fmla="*/ 0 w 8"/>
                  <a:gd name="T9" fmla="*/ 4 h 12"/>
                  <a:gd name="T10" fmla="*/ 0 w 8"/>
                  <a:gd name="T11" fmla="*/ 4 h 12"/>
                  <a:gd name="T12" fmla="*/ 1 w 8"/>
                  <a:gd name="T13" fmla="*/ 2 h 12"/>
                  <a:gd name="T14" fmla="*/ 3 w 8"/>
                  <a:gd name="T15" fmla="*/ 1 h 12"/>
                  <a:gd name="T16" fmla="*/ 5 w 8"/>
                  <a:gd name="T17" fmla="*/ 0 h 12"/>
                  <a:gd name="T18" fmla="*/ 7 w 8"/>
                  <a:gd name="T19" fmla="*/ 1 h 12"/>
                  <a:gd name="T20" fmla="*/ 7 w 8"/>
                  <a:gd name="T21" fmla="*/ 1 h 12"/>
                  <a:gd name="T22" fmla="*/ 7 w 8"/>
                  <a:gd name="T23" fmla="*/ 1 h 12"/>
                  <a:gd name="T24" fmla="*/ 8 w 8"/>
                  <a:gd name="T25" fmla="*/ 5 h 12"/>
                  <a:gd name="T26" fmla="*/ 7 w 8"/>
                  <a:gd name="T27" fmla="*/ 6 h 12"/>
                  <a:gd name="T28" fmla="*/ 5 w 8"/>
                  <a:gd name="T29" fmla="*/ 7 h 12"/>
                  <a:gd name="T30" fmla="*/ 5 w 8"/>
                  <a:gd name="T31" fmla="*/ 7 h 12"/>
                  <a:gd name="T32" fmla="*/ 3 w 8"/>
                  <a:gd name="T33" fmla="*/ 8 h 12"/>
                  <a:gd name="T34" fmla="*/ 2 w 8"/>
                  <a:gd name="T35" fmla="*/ 11 h 12"/>
                  <a:gd name="T36" fmla="*/ 2 w 8"/>
                  <a:gd name="T37" fmla="*/ 12 h 12"/>
                  <a:gd name="T38" fmla="*/ 2 w 8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12">
                    <a:moveTo>
                      <a:pt x="2" y="12"/>
                    </a:moveTo>
                    <a:lnTo>
                      <a:pt x="2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45"/>
              <p:cNvSpPr>
                <a:spLocks/>
              </p:cNvSpPr>
              <p:nvPr/>
            </p:nvSpPr>
            <p:spPr bwMode="auto">
              <a:xfrm>
                <a:off x="5170" y="367"/>
                <a:ext cx="6" cy="4"/>
              </a:xfrm>
              <a:custGeom>
                <a:avLst/>
                <a:gdLst>
                  <a:gd name="T0" fmla="*/ 1 w 6"/>
                  <a:gd name="T1" fmla="*/ 1 h 4"/>
                  <a:gd name="T2" fmla="*/ 1 w 6"/>
                  <a:gd name="T3" fmla="*/ 1 h 4"/>
                  <a:gd name="T4" fmla="*/ 0 w 6"/>
                  <a:gd name="T5" fmla="*/ 2 h 4"/>
                  <a:gd name="T6" fmla="*/ 1 w 6"/>
                  <a:gd name="T7" fmla="*/ 4 h 4"/>
                  <a:gd name="T8" fmla="*/ 2 w 6"/>
                  <a:gd name="T9" fmla="*/ 4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4 h 4"/>
                  <a:gd name="T16" fmla="*/ 6 w 6"/>
                  <a:gd name="T17" fmla="*/ 3 h 4"/>
                  <a:gd name="T18" fmla="*/ 5 w 6"/>
                  <a:gd name="T19" fmla="*/ 1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1 w 6"/>
                  <a:gd name="T27" fmla="*/ 1 h 4"/>
                  <a:gd name="T28" fmla="*/ 1 w 6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46"/>
              <p:cNvSpPr>
                <a:spLocks/>
              </p:cNvSpPr>
              <p:nvPr/>
            </p:nvSpPr>
            <p:spPr bwMode="auto">
              <a:xfrm>
                <a:off x="5148" y="339"/>
                <a:ext cx="15" cy="22"/>
              </a:xfrm>
              <a:custGeom>
                <a:avLst/>
                <a:gdLst>
                  <a:gd name="T0" fmla="*/ 9 w 15"/>
                  <a:gd name="T1" fmla="*/ 1 h 22"/>
                  <a:gd name="T2" fmla="*/ 9 w 15"/>
                  <a:gd name="T3" fmla="*/ 1 h 22"/>
                  <a:gd name="T4" fmla="*/ 9 w 15"/>
                  <a:gd name="T5" fmla="*/ 4 h 22"/>
                  <a:gd name="T6" fmla="*/ 5 w 15"/>
                  <a:gd name="T7" fmla="*/ 8 h 22"/>
                  <a:gd name="T8" fmla="*/ 5 w 15"/>
                  <a:gd name="T9" fmla="*/ 8 h 22"/>
                  <a:gd name="T10" fmla="*/ 0 w 15"/>
                  <a:gd name="T11" fmla="*/ 14 h 22"/>
                  <a:gd name="T12" fmla="*/ 0 w 15"/>
                  <a:gd name="T13" fmla="*/ 15 h 22"/>
                  <a:gd name="T14" fmla="*/ 0 w 15"/>
                  <a:gd name="T15" fmla="*/ 17 h 22"/>
                  <a:gd name="T16" fmla="*/ 0 w 15"/>
                  <a:gd name="T17" fmla="*/ 17 h 22"/>
                  <a:gd name="T18" fmla="*/ 0 w 15"/>
                  <a:gd name="T19" fmla="*/ 19 h 22"/>
                  <a:gd name="T20" fmla="*/ 2 w 15"/>
                  <a:gd name="T21" fmla="*/ 22 h 22"/>
                  <a:gd name="T22" fmla="*/ 4 w 15"/>
                  <a:gd name="T23" fmla="*/ 22 h 22"/>
                  <a:gd name="T24" fmla="*/ 5 w 15"/>
                  <a:gd name="T25" fmla="*/ 22 h 22"/>
                  <a:gd name="T26" fmla="*/ 6 w 15"/>
                  <a:gd name="T27" fmla="*/ 20 h 22"/>
                  <a:gd name="T28" fmla="*/ 6 w 15"/>
                  <a:gd name="T29" fmla="*/ 20 h 22"/>
                  <a:gd name="T30" fmla="*/ 7 w 15"/>
                  <a:gd name="T31" fmla="*/ 15 h 22"/>
                  <a:gd name="T32" fmla="*/ 8 w 15"/>
                  <a:gd name="T33" fmla="*/ 13 h 22"/>
                  <a:gd name="T34" fmla="*/ 11 w 15"/>
                  <a:gd name="T35" fmla="*/ 12 h 22"/>
                  <a:gd name="T36" fmla="*/ 11 w 15"/>
                  <a:gd name="T37" fmla="*/ 12 h 22"/>
                  <a:gd name="T38" fmla="*/ 14 w 15"/>
                  <a:gd name="T39" fmla="*/ 9 h 22"/>
                  <a:gd name="T40" fmla="*/ 15 w 15"/>
                  <a:gd name="T41" fmla="*/ 7 h 22"/>
                  <a:gd name="T42" fmla="*/ 15 w 15"/>
                  <a:gd name="T43" fmla="*/ 6 h 22"/>
                  <a:gd name="T44" fmla="*/ 14 w 15"/>
                  <a:gd name="T45" fmla="*/ 3 h 22"/>
                  <a:gd name="T46" fmla="*/ 14 w 15"/>
                  <a:gd name="T47" fmla="*/ 3 h 22"/>
                  <a:gd name="T48" fmla="*/ 13 w 15"/>
                  <a:gd name="T49" fmla="*/ 1 h 22"/>
                  <a:gd name="T50" fmla="*/ 11 w 15"/>
                  <a:gd name="T51" fmla="*/ 0 h 22"/>
                  <a:gd name="T52" fmla="*/ 9 w 15"/>
                  <a:gd name="T53" fmla="*/ 1 h 22"/>
                  <a:gd name="T54" fmla="*/ 9 w 15"/>
                  <a:gd name="T5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2">
                    <a:moveTo>
                      <a:pt x="9" y="1"/>
                    </a:moveTo>
                    <a:lnTo>
                      <a:pt x="9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15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47"/>
              <p:cNvSpPr>
                <a:spLocks/>
              </p:cNvSpPr>
              <p:nvPr/>
            </p:nvSpPr>
            <p:spPr bwMode="auto">
              <a:xfrm>
                <a:off x="5145" y="33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1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2 w 6"/>
                  <a:gd name="T9" fmla="*/ 6 h 6"/>
                  <a:gd name="T10" fmla="*/ 2 w 6"/>
                  <a:gd name="T11" fmla="*/ 6 h 6"/>
                  <a:gd name="T12" fmla="*/ 6 w 6"/>
                  <a:gd name="T13" fmla="*/ 6 h 6"/>
                  <a:gd name="T14" fmla="*/ 6 w 6"/>
                  <a:gd name="T15" fmla="*/ 4 h 6"/>
                  <a:gd name="T16" fmla="*/ 6 w 6"/>
                  <a:gd name="T17" fmla="*/ 3 h 6"/>
                  <a:gd name="T18" fmla="*/ 6 w 6"/>
                  <a:gd name="T19" fmla="*/ 3 h 6"/>
                  <a:gd name="T20" fmla="*/ 5 w 6"/>
                  <a:gd name="T21" fmla="*/ 1 h 6"/>
                  <a:gd name="T22" fmla="*/ 3 w 6"/>
                  <a:gd name="T23" fmla="*/ 0 h 6"/>
                  <a:gd name="T24" fmla="*/ 1 w 6"/>
                  <a:gd name="T25" fmla="*/ 0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48"/>
              <p:cNvSpPr>
                <a:spLocks/>
              </p:cNvSpPr>
              <p:nvPr/>
            </p:nvSpPr>
            <p:spPr bwMode="auto">
              <a:xfrm>
                <a:off x="5138" y="346"/>
                <a:ext cx="6" cy="5"/>
              </a:xfrm>
              <a:custGeom>
                <a:avLst/>
                <a:gdLst>
                  <a:gd name="T0" fmla="*/ 1 w 6"/>
                  <a:gd name="T1" fmla="*/ 1 h 5"/>
                  <a:gd name="T2" fmla="*/ 1 w 6"/>
                  <a:gd name="T3" fmla="*/ 1 h 5"/>
                  <a:gd name="T4" fmla="*/ 0 w 6"/>
                  <a:gd name="T5" fmla="*/ 2 h 5"/>
                  <a:gd name="T6" fmla="*/ 1 w 6"/>
                  <a:gd name="T7" fmla="*/ 3 h 5"/>
                  <a:gd name="T8" fmla="*/ 4 w 6"/>
                  <a:gd name="T9" fmla="*/ 5 h 5"/>
                  <a:gd name="T10" fmla="*/ 4 w 6"/>
                  <a:gd name="T11" fmla="*/ 5 h 5"/>
                  <a:gd name="T12" fmla="*/ 6 w 6"/>
                  <a:gd name="T13" fmla="*/ 3 h 5"/>
                  <a:gd name="T14" fmla="*/ 6 w 6"/>
                  <a:gd name="T15" fmla="*/ 2 h 5"/>
                  <a:gd name="T16" fmla="*/ 6 w 6"/>
                  <a:gd name="T17" fmla="*/ 1 h 5"/>
                  <a:gd name="T18" fmla="*/ 6 w 6"/>
                  <a:gd name="T19" fmla="*/ 1 h 5"/>
                  <a:gd name="T20" fmla="*/ 4 w 6"/>
                  <a:gd name="T21" fmla="*/ 0 h 5"/>
                  <a:gd name="T22" fmla="*/ 3 w 6"/>
                  <a:gd name="T23" fmla="*/ 0 h 5"/>
                  <a:gd name="T24" fmla="*/ 1 w 6"/>
                  <a:gd name="T25" fmla="*/ 1 h 5"/>
                  <a:gd name="T26" fmla="*/ 1 w 6"/>
                  <a:gd name="T2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49"/>
              <p:cNvSpPr>
                <a:spLocks/>
              </p:cNvSpPr>
              <p:nvPr/>
            </p:nvSpPr>
            <p:spPr bwMode="auto">
              <a:xfrm>
                <a:off x="5309" y="221"/>
                <a:ext cx="10" cy="17"/>
              </a:xfrm>
              <a:custGeom>
                <a:avLst/>
                <a:gdLst>
                  <a:gd name="T0" fmla="*/ 3 w 10"/>
                  <a:gd name="T1" fmla="*/ 6 h 17"/>
                  <a:gd name="T2" fmla="*/ 3 w 10"/>
                  <a:gd name="T3" fmla="*/ 6 h 17"/>
                  <a:gd name="T4" fmla="*/ 6 w 10"/>
                  <a:gd name="T5" fmla="*/ 8 h 17"/>
                  <a:gd name="T6" fmla="*/ 7 w 10"/>
                  <a:gd name="T7" fmla="*/ 7 h 17"/>
                  <a:gd name="T8" fmla="*/ 7 w 10"/>
                  <a:gd name="T9" fmla="*/ 5 h 17"/>
                  <a:gd name="T10" fmla="*/ 7 w 10"/>
                  <a:gd name="T11" fmla="*/ 5 h 17"/>
                  <a:gd name="T12" fmla="*/ 8 w 10"/>
                  <a:gd name="T13" fmla="*/ 3 h 17"/>
                  <a:gd name="T14" fmla="*/ 9 w 10"/>
                  <a:gd name="T15" fmla="*/ 0 h 17"/>
                  <a:gd name="T16" fmla="*/ 10 w 10"/>
                  <a:gd name="T17" fmla="*/ 0 h 17"/>
                  <a:gd name="T18" fmla="*/ 10 w 10"/>
                  <a:gd name="T19" fmla="*/ 3 h 17"/>
                  <a:gd name="T20" fmla="*/ 10 w 10"/>
                  <a:gd name="T21" fmla="*/ 3 h 17"/>
                  <a:gd name="T22" fmla="*/ 9 w 10"/>
                  <a:gd name="T23" fmla="*/ 7 h 17"/>
                  <a:gd name="T24" fmla="*/ 7 w 10"/>
                  <a:gd name="T25" fmla="*/ 11 h 17"/>
                  <a:gd name="T26" fmla="*/ 7 w 10"/>
                  <a:gd name="T27" fmla="*/ 11 h 17"/>
                  <a:gd name="T28" fmla="*/ 3 w 10"/>
                  <a:gd name="T29" fmla="*/ 16 h 17"/>
                  <a:gd name="T30" fmla="*/ 1 w 10"/>
                  <a:gd name="T31" fmla="*/ 17 h 17"/>
                  <a:gd name="T32" fmla="*/ 0 w 10"/>
                  <a:gd name="T33" fmla="*/ 17 h 17"/>
                  <a:gd name="T34" fmla="*/ 0 w 10"/>
                  <a:gd name="T35" fmla="*/ 17 h 17"/>
                  <a:gd name="T36" fmla="*/ 0 w 10"/>
                  <a:gd name="T37" fmla="*/ 17 h 17"/>
                  <a:gd name="T38" fmla="*/ 0 w 10"/>
                  <a:gd name="T39" fmla="*/ 14 h 17"/>
                  <a:gd name="T40" fmla="*/ 1 w 10"/>
                  <a:gd name="T41" fmla="*/ 13 h 17"/>
                  <a:gd name="T42" fmla="*/ 2 w 10"/>
                  <a:gd name="T43" fmla="*/ 12 h 17"/>
                  <a:gd name="T44" fmla="*/ 2 w 10"/>
                  <a:gd name="T45" fmla="*/ 11 h 17"/>
                  <a:gd name="T46" fmla="*/ 2 w 10"/>
                  <a:gd name="T47" fmla="*/ 11 h 17"/>
                  <a:gd name="T48" fmla="*/ 2 w 10"/>
                  <a:gd name="T49" fmla="*/ 9 h 17"/>
                  <a:gd name="T50" fmla="*/ 1 w 10"/>
                  <a:gd name="T51" fmla="*/ 8 h 17"/>
                  <a:gd name="T52" fmla="*/ 0 w 10"/>
                  <a:gd name="T53" fmla="*/ 7 h 17"/>
                  <a:gd name="T54" fmla="*/ 0 w 10"/>
                  <a:gd name="T55" fmla="*/ 5 h 17"/>
                  <a:gd name="T56" fmla="*/ 0 w 10"/>
                  <a:gd name="T57" fmla="*/ 5 h 17"/>
                  <a:gd name="T58" fmla="*/ 1 w 10"/>
                  <a:gd name="T59" fmla="*/ 4 h 17"/>
                  <a:gd name="T60" fmla="*/ 2 w 10"/>
                  <a:gd name="T61" fmla="*/ 4 h 17"/>
                  <a:gd name="T62" fmla="*/ 3 w 10"/>
                  <a:gd name="T63" fmla="*/ 6 h 17"/>
                  <a:gd name="T64" fmla="*/ 3 w 10"/>
                  <a:gd name="T6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" h="17">
                    <a:moveTo>
                      <a:pt x="3" y="6"/>
                    </a:moveTo>
                    <a:lnTo>
                      <a:pt x="3" y="6"/>
                    </a:lnTo>
                    <a:lnTo>
                      <a:pt x="6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50"/>
              <p:cNvSpPr>
                <a:spLocks/>
              </p:cNvSpPr>
              <p:nvPr/>
            </p:nvSpPr>
            <p:spPr bwMode="auto">
              <a:xfrm>
                <a:off x="5310" y="213"/>
                <a:ext cx="3" cy="6"/>
              </a:xfrm>
              <a:custGeom>
                <a:avLst/>
                <a:gdLst>
                  <a:gd name="T0" fmla="*/ 2 w 3"/>
                  <a:gd name="T1" fmla="*/ 6 h 6"/>
                  <a:gd name="T2" fmla="*/ 2 w 3"/>
                  <a:gd name="T3" fmla="*/ 6 h 6"/>
                  <a:gd name="T4" fmla="*/ 3 w 3"/>
                  <a:gd name="T5" fmla="*/ 3 h 6"/>
                  <a:gd name="T6" fmla="*/ 3 w 3"/>
                  <a:gd name="T7" fmla="*/ 1 h 6"/>
                  <a:gd name="T8" fmla="*/ 2 w 3"/>
                  <a:gd name="T9" fmla="*/ 0 h 6"/>
                  <a:gd name="T10" fmla="*/ 2 w 3"/>
                  <a:gd name="T11" fmla="*/ 0 h 6"/>
                  <a:gd name="T12" fmla="*/ 1 w 3"/>
                  <a:gd name="T13" fmla="*/ 0 h 6"/>
                  <a:gd name="T14" fmla="*/ 1 w 3"/>
                  <a:gd name="T15" fmla="*/ 0 h 6"/>
                  <a:gd name="T16" fmla="*/ 0 w 3"/>
                  <a:gd name="T17" fmla="*/ 4 h 6"/>
                  <a:gd name="T18" fmla="*/ 0 w 3"/>
                  <a:gd name="T19" fmla="*/ 4 h 6"/>
                  <a:gd name="T20" fmla="*/ 0 w 3"/>
                  <a:gd name="T21" fmla="*/ 5 h 6"/>
                  <a:gd name="T22" fmla="*/ 1 w 3"/>
                  <a:gd name="T23" fmla="*/ 6 h 6"/>
                  <a:gd name="T24" fmla="*/ 2 w 3"/>
                  <a:gd name="T25" fmla="*/ 6 h 6"/>
                  <a:gd name="T26" fmla="*/ 2 w 3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lnTo>
                      <a:pt x="2" y="6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51"/>
              <p:cNvSpPr>
                <a:spLocks/>
              </p:cNvSpPr>
              <p:nvPr/>
            </p:nvSpPr>
            <p:spPr bwMode="auto">
              <a:xfrm>
                <a:off x="5342" y="212"/>
                <a:ext cx="9" cy="8"/>
              </a:xfrm>
              <a:custGeom>
                <a:avLst/>
                <a:gdLst>
                  <a:gd name="T0" fmla="*/ 4 w 9"/>
                  <a:gd name="T1" fmla="*/ 8 h 8"/>
                  <a:gd name="T2" fmla="*/ 4 w 9"/>
                  <a:gd name="T3" fmla="*/ 8 h 8"/>
                  <a:gd name="T4" fmla="*/ 7 w 9"/>
                  <a:gd name="T5" fmla="*/ 3 h 8"/>
                  <a:gd name="T6" fmla="*/ 9 w 9"/>
                  <a:gd name="T7" fmla="*/ 1 h 8"/>
                  <a:gd name="T8" fmla="*/ 7 w 9"/>
                  <a:gd name="T9" fmla="*/ 0 h 8"/>
                  <a:gd name="T10" fmla="*/ 6 w 9"/>
                  <a:gd name="T11" fmla="*/ 0 h 8"/>
                  <a:gd name="T12" fmla="*/ 6 w 9"/>
                  <a:gd name="T13" fmla="*/ 0 h 8"/>
                  <a:gd name="T14" fmla="*/ 1 w 9"/>
                  <a:gd name="T15" fmla="*/ 0 h 8"/>
                  <a:gd name="T16" fmla="*/ 0 w 9"/>
                  <a:gd name="T17" fmla="*/ 1 h 8"/>
                  <a:gd name="T18" fmla="*/ 1 w 9"/>
                  <a:gd name="T19" fmla="*/ 3 h 8"/>
                  <a:gd name="T20" fmla="*/ 1 w 9"/>
                  <a:gd name="T21" fmla="*/ 3 h 8"/>
                  <a:gd name="T22" fmla="*/ 4 w 9"/>
                  <a:gd name="T23" fmla="*/ 8 h 8"/>
                  <a:gd name="T24" fmla="*/ 4 w 9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8">
                    <a:moveTo>
                      <a:pt x="4" y="8"/>
                    </a:moveTo>
                    <a:lnTo>
                      <a:pt x="4" y="8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52"/>
              <p:cNvSpPr>
                <a:spLocks/>
              </p:cNvSpPr>
              <p:nvPr/>
            </p:nvSpPr>
            <p:spPr bwMode="auto">
              <a:xfrm>
                <a:off x="5354" y="218"/>
                <a:ext cx="5" cy="6"/>
              </a:xfrm>
              <a:custGeom>
                <a:avLst/>
                <a:gdLst>
                  <a:gd name="T0" fmla="*/ 1 w 5"/>
                  <a:gd name="T1" fmla="*/ 0 h 6"/>
                  <a:gd name="T2" fmla="*/ 1 w 5"/>
                  <a:gd name="T3" fmla="*/ 0 h 6"/>
                  <a:gd name="T4" fmla="*/ 0 w 5"/>
                  <a:gd name="T5" fmla="*/ 1 h 6"/>
                  <a:gd name="T6" fmla="*/ 0 w 5"/>
                  <a:gd name="T7" fmla="*/ 2 h 6"/>
                  <a:gd name="T8" fmla="*/ 0 w 5"/>
                  <a:gd name="T9" fmla="*/ 5 h 6"/>
                  <a:gd name="T10" fmla="*/ 1 w 5"/>
                  <a:gd name="T11" fmla="*/ 6 h 6"/>
                  <a:gd name="T12" fmla="*/ 1 w 5"/>
                  <a:gd name="T13" fmla="*/ 6 h 6"/>
                  <a:gd name="T14" fmla="*/ 3 w 5"/>
                  <a:gd name="T15" fmla="*/ 6 h 6"/>
                  <a:gd name="T16" fmla="*/ 4 w 5"/>
                  <a:gd name="T17" fmla="*/ 6 h 6"/>
                  <a:gd name="T18" fmla="*/ 5 w 5"/>
                  <a:gd name="T19" fmla="*/ 5 h 6"/>
                  <a:gd name="T20" fmla="*/ 5 w 5"/>
                  <a:gd name="T21" fmla="*/ 2 h 6"/>
                  <a:gd name="T22" fmla="*/ 5 w 5"/>
                  <a:gd name="T23" fmla="*/ 2 h 6"/>
                  <a:gd name="T24" fmla="*/ 4 w 5"/>
                  <a:gd name="T25" fmla="*/ 1 h 6"/>
                  <a:gd name="T26" fmla="*/ 3 w 5"/>
                  <a:gd name="T27" fmla="*/ 0 h 6"/>
                  <a:gd name="T28" fmla="*/ 1 w 5"/>
                  <a:gd name="T29" fmla="*/ 0 h 6"/>
                  <a:gd name="T30" fmla="*/ 1 w 5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53"/>
              <p:cNvSpPr>
                <a:spLocks/>
              </p:cNvSpPr>
              <p:nvPr/>
            </p:nvSpPr>
            <p:spPr bwMode="auto">
              <a:xfrm>
                <a:off x="5383" y="205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1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3 w 5"/>
                  <a:gd name="T13" fmla="*/ 7 h 8"/>
                  <a:gd name="T14" fmla="*/ 4 w 5"/>
                  <a:gd name="T15" fmla="*/ 8 h 8"/>
                  <a:gd name="T16" fmla="*/ 5 w 5"/>
                  <a:gd name="T17" fmla="*/ 7 h 8"/>
                  <a:gd name="T18" fmla="*/ 5 w 5"/>
                  <a:gd name="T19" fmla="*/ 7 h 8"/>
                  <a:gd name="T20" fmla="*/ 5 w 5"/>
                  <a:gd name="T21" fmla="*/ 5 h 8"/>
                  <a:gd name="T22" fmla="*/ 4 w 5"/>
                  <a:gd name="T23" fmla="*/ 3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54"/>
              <p:cNvSpPr>
                <a:spLocks/>
              </p:cNvSpPr>
              <p:nvPr/>
            </p:nvSpPr>
            <p:spPr bwMode="auto">
              <a:xfrm>
                <a:off x="5351" y="188"/>
                <a:ext cx="5" cy="14"/>
              </a:xfrm>
              <a:custGeom>
                <a:avLst/>
                <a:gdLst>
                  <a:gd name="T0" fmla="*/ 4 w 5"/>
                  <a:gd name="T1" fmla="*/ 11 h 14"/>
                  <a:gd name="T2" fmla="*/ 4 w 5"/>
                  <a:gd name="T3" fmla="*/ 11 h 14"/>
                  <a:gd name="T4" fmla="*/ 5 w 5"/>
                  <a:gd name="T5" fmla="*/ 10 h 14"/>
                  <a:gd name="T6" fmla="*/ 5 w 5"/>
                  <a:gd name="T7" fmla="*/ 7 h 14"/>
                  <a:gd name="T8" fmla="*/ 3 w 5"/>
                  <a:gd name="T9" fmla="*/ 0 h 14"/>
                  <a:gd name="T10" fmla="*/ 3 w 5"/>
                  <a:gd name="T11" fmla="*/ 0 h 14"/>
                  <a:gd name="T12" fmla="*/ 2 w 5"/>
                  <a:gd name="T13" fmla="*/ 0 h 14"/>
                  <a:gd name="T14" fmla="*/ 2 w 5"/>
                  <a:gd name="T15" fmla="*/ 1 h 14"/>
                  <a:gd name="T16" fmla="*/ 0 w 5"/>
                  <a:gd name="T17" fmla="*/ 7 h 14"/>
                  <a:gd name="T18" fmla="*/ 0 w 5"/>
                  <a:gd name="T19" fmla="*/ 7 h 14"/>
                  <a:gd name="T20" fmla="*/ 0 w 5"/>
                  <a:gd name="T21" fmla="*/ 11 h 14"/>
                  <a:gd name="T22" fmla="*/ 0 w 5"/>
                  <a:gd name="T23" fmla="*/ 13 h 14"/>
                  <a:gd name="T24" fmla="*/ 1 w 5"/>
                  <a:gd name="T25" fmla="*/ 14 h 14"/>
                  <a:gd name="T26" fmla="*/ 1 w 5"/>
                  <a:gd name="T27" fmla="*/ 14 h 14"/>
                  <a:gd name="T28" fmla="*/ 2 w 5"/>
                  <a:gd name="T29" fmla="*/ 14 h 14"/>
                  <a:gd name="T30" fmla="*/ 3 w 5"/>
                  <a:gd name="T31" fmla="*/ 13 h 14"/>
                  <a:gd name="T32" fmla="*/ 4 w 5"/>
                  <a:gd name="T33" fmla="*/ 11 h 14"/>
                  <a:gd name="T34" fmla="*/ 4 w 5"/>
                  <a:gd name="T3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lnTo>
                      <a:pt x="4" y="11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3" y="13"/>
                    </a:lnTo>
                    <a:lnTo>
                      <a:pt x="4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55"/>
              <p:cNvSpPr>
                <a:spLocks/>
              </p:cNvSpPr>
              <p:nvPr/>
            </p:nvSpPr>
            <p:spPr bwMode="auto">
              <a:xfrm>
                <a:off x="5341" y="190"/>
                <a:ext cx="3" cy="8"/>
              </a:xfrm>
              <a:custGeom>
                <a:avLst/>
                <a:gdLst>
                  <a:gd name="T0" fmla="*/ 3 w 3"/>
                  <a:gd name="T1" fmla="*/ 8 h 8"/>
                  <a:gd name="T2" fmla="*/ 3 w 3"/>
                  <a:gd name="T3" fmla="*/ 8 h 8"/>
                  <a:gd name="T4" fmla="*/ 1 w 3"/>
                  <a:gd name="T5" fmla="*/ 8 h 8"/>
                  <a:gd name="T6" fmla="*/ 0 w 3"/>
                  <a:gd name="T7" fmla="*/ 5 h 8"/>
                  <a:gd name="T8" fmla="*/ 0 w 3"/>
                  <a:gd name="T9" fmla="*/ 5 h 8"/>
                  <a:gd name="T10" fmla="*/ 0 w 3"/>
                  <a:gd name="T11" fmla="*/ 2 h 8"/>
                  <a:gd name="T12" fmla="*/ 1 w 3"/>
                  <a:gd name="T13" fmla="*/ 0 h 8"/>
                  <a:gd name="T14" fmla="*/ 2 w 3"/>
                  <a:gd name="T15" fmla="*/ 0 h 8"/>
                  <a:gd name="T16" fmla="*/ 3 w 3"/>
                  <a:gd name="T17" fmla="*/ 0 h 8"/>
                  <a:gd name="T18" fmla="*/ 3 w 3"/>
                  <a:gd name="T19" fmla="*/ 0 h 8"/>
                  <a:gd name="T20" fmla="*/ 3 w 3"/>
                  <a:gd name="T21" fmla="*/ 8 h 8"/>
                  <a:gd name="T22" fmla="*/ 3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56"/>
              <p:cNvSpPr>
                <a:spLocks/>
              </p:cNvSpPr>
              <p:nvPr/>
            </p:nvSpPr>
            <p:spPr bwMode="auto">
              <a:xfrm>
                <a:off x="5336" y="180"/>
                <a:ext cx="10" cy="4"/>
              </a:xfrm>
              <a:custGeom>
                <a:avLst/>
                <a:gdLst>
                  <a:gd name="T0" fmla="*/ 1 w 10"/>
                  <a:gd name="T1" fmla="*/ 1 h 4"/>
                  <a:gd name="T2" fmla="*/ 1 w 10"/>
                  <a:gd name="T3" fmla="*/ 1 h 4"/>
                  <a:gd name="T4" fmla="*/ 0 w 10"/>
                  <a:gd name="T5" fmla="*/ 2 h 4"/>
                  <a:gd name="T6" fmla="*/ 0 w 10"/>
                  <a:gd name="T7" fmla="*/ 2 h 4"/>
                  <a:gd name="T8" fmla="*/ 1 w 10"/>
                  <a:gd name="T9" fmla="*/ 3 h 4"/>
                  <a:gd name="T10" fmla="*/ 2 w 10"/>
                  <a:gd name="T11" fmla="*/ 3 h 4"/>
                  <a:gd name="T12" fmla="*/ 2 w 10"/>
                  <a:gd name="T13" fmla="*/ 3 h 4"/>
                  <a:gd name="T14" fmla="*/ 7 w 10"/>
                  <a:gd name="T15" fmla="*/ 4 h 4"/>
                  <a:gd name="T16" fmla="*/ 9 w 10"/>
                  <a:gd name="T17" fmla="*/ 4 h 4"/>
                  <a:gd name="T18" fmla="*/ 10 w 10"/>
                  <a:gd name="T19" fmla="*/ 3 h 4"/>
                  <a:gd name="T20" fmla="*/ 10 w 10"/>
                  <a:gd name="T21" fmla="*/ 3 h 4"/>
                  <a:gd name="T22" fmla="*/ 10 w 10"/>
                  <a:gd name="T23" fmla="*/ 1 h 4"/>
                  <a:gd name="T24" fmla="*/ 10 w 10"/>
                  <a:gd name="T25" fmla="*/ 0 h 4"/>
                  <a:gd name="T26" fmla="*/ 7 w 10"/>
                  <a:gd name="T27" fmla="*/ 0 h 4"/>
                  <a:gd name="T28" fmla="*/ 7 w 10"/>
                  <a:gd name="T29" fmla="*/ 0 h 4"/>
                  <a:gd name="T30" fmla="*/ 3 w 10"/>
                  <a:gd name="T31" fmla="*/ 0 h 4"/>
                  <a:gd name="T32" fmla="*/ 1 w 10"/>
                  <a:gd name="T33" fmla="*/ 1 h 4"/>
                  <a:gd name="T34" fmla="*/ 1 w 10"/>
                  <a:gd name="T3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57"/>
              <p:cNvSpPr>
                <a:spLocks/>
              </p:cNvSpPr>
              <p:nvPr/>
            </p:nvSpPr>
            <p:spPr bwMode="auto">
              <a:xfrm>
                <a:off x="5443" y="180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3 w 4"/>
                  <a:gd name="T17" fmla="*/ 1 h 4"/>
                  <a:gd name="T18" fmla="*/ 2 w 4"/>
                  <a:gd name="T19" fmla="*/ 0 h 4"/>
                  <a:gd name="T20" fmla="*/ 1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58"/>
              <p:cNvSpPr>
                <a:spLocks/>
              </p:cNvSpPr>
              <p:nvPr/>
            </p:nvSpPr>
            <p:spPr bwMode="auto">
              <a:xfrm>
                <a:off x="5415" y="160"/>
                <a:ext cx="30" cy="31"/>
              </a:xfrm>
              <a:custGeom>
                <a:avLst/>
                <a:gdLst>
                  <a:gd name="T0" fmla="*/ 29 w 30"/>
                  <a:gd name="T1" fmla="*/ 8 h 31"/>
                  <a:gd name="T2" fmla="*/ 29 w 30"/>
                  <a:gd name="T3" fmla="*/ 8 h 31"/>
                  <a:gd name="T4" fmla="*/ 29 w 30"/>
                  <a:gd name="T5" fmla="*/ 14 h 31"/>
                  <a:gd name="T6" fmla="*/ 29 w 30"/>
                  <a:gd name="T7" fmla="*/ 16 h 31"/>
                  <a:gd name="T8" fmla="*/ 27 w 30"/>
                  <a:gd name="T9" fmla="*/ 17 h 31"/>
                  <a:gd name="T10" fmla="*/ 27 w 30"/>
                  <a:gd name="T11" fmla="*/ 17 h 31"/>
                  <a:gd name="T12" fmla="*/ 21 w 30"/>
                  <a:gd name="T13" fmla="*/ 17 h 31"/>
                  <a:gd name="T14" fmla="*/ 17 w 30"/>
                  <a:gd name="T15" fmla="*/ 17 h 31"/>
                  <a:gd name="T16" fmla="*/ 15 w 30"/>
                  <a:gd name="T17" fmla="*/ 20 h 31"/>
                  <a:gd name="T18" fmla="*/ 15 w 30"/>
                  <a:gd name="T19" fmla="*/ 20 h 31"/>
                  <a:gd name="T20" fmla="*/ 12 w 30"/>
                  <a:gd name="T21" fmla="*/ 27 h 31"/>
                  <a:gd name="T22" fmla="*/ 10 w 30"/>
                  <a:gd name="T23" fmla="*/ 30 h 31"/>
                  <a:gd name="T24" fmla="*/ 9 w 30"/>
                  <a:gd name="T25" fmla="*/ 31 h 31"/>
                  <a:gd name="T26" fmla="*/ 9 w 30"/>
                  <a:gd name="T27" fmla="*/ 31 h 31"/>
                  <a:gd name="T28" fmla="*/ 8 w 30"/>
                  <a:gd name="T29" fmla="*/ 30 h 31"/>
                  <a:gd name="T30" fmla="*/ 7 w 30"/>
                  <a:gd name="T31" fmla="*/ 28 h 31"/>
                  <a:gd name="T32" fmla="*/ 5 w 30"/>
                  <a:gd name="T33" fmla="*/ 25 h 31"/>
                  <a:gd name="T34" fmla="*/ 3 w 30"/>
                  <a:gd name="T35" fmla="*/ 24 h 31"/>
                  <a:gd name="T36" fmla="*/ 3 w 30"/>
                  <a:gd name="T37" fmla="*/ 24 h 31"/>
                  <a:gd name="T38" fmla="*/ 1 w 30"/>
                  <a:gd name="T39" fmla="*/ 24 h 31"/>
                  <a:gd name="T40" fmla="*/ 0 w 30"/>
                  <a:gd name="T41" fmla="*/ 22 h 31"/>
                  <a:gd name="T42" fmla="*/ 0 w 30"/>
                  <a:gd name="T43" fmla="*/ 18 h 31"/>
                  <a:gd name="T44" fmla="*/ 0 w 30"/>
                  <a:gd name="T45" fmla="*/ 18 h 31"/>
                  <a:gd name="T46" fmla="*/ 1 w 30"/>
                  <a:gd name="T47" fmla="*/ 16 h 31"/>
                  <a:gd name="T48" fmla="*/ 2 w 30"/>
                  <a:gd name="T49" fmla="*/ 15 h 31"/>
                  <a:gd name="T50" fmla="*/ 3 w 30"/>
                  <a:gd name="T51" fmla="*/ 14 h 31"/>
                  <a:gd name="T52" fmla="*/ 3 w 30"/>
                  <a:gd name="T53" fmla="*/ 12 h 31"/>
                  <a:gd name="T54" fmla="*/ 3 w 30"/>
                  <a:gd name="T55" fmla="*/ 12 h 31"/>
                  <a:gd name="T56" fmla="*/ 3 w 30"/>
                  <a:gd name="T57" fmla="*/ 10 h 31"/>
                  <a:gd name="T58" fmla="*/ 4 w 30"/>
                  <a:gd name="T59" fmla="*/ 10 h 31"/>
                  <a:gd name="T60" fmla="*/ 8 w 30"/>
                  <a:gd name="T61" fmla="*/ 9 h 31"/>
                  <a:gd name="T62" fmla="*/ 16 w 30"/>
                  <a:gd name="T63" fmla="*/ 10 h 31"/>
                  <a:gd name="T64" fmla="*/ 16 w 30"/>
                  <a:gd name="T65" fmla="*/ 10 h 31"/>
                  <a:gd name="T66" fmla="*/ 19 w 30"/>
                  <a:gd name="T67" fmla="*/ 10 h 31"/>
                  <a:gd name="T68" fmla="*/ 22 w 30"/>
                  <a:gd name="T69" fmla="*/ 9 h 31"/>
                  <a:gd name="T70" fmla="*/ 23 w 30"/>
                  <a:gd name="T71" fmla="*/ 8 h 31"/>
                  <a:gd name="T72" fmla="*/ 24 w 30"/>
                  <a:gd name="T73" fmla="*/ 6 h 31"/>
                  <a:gd name="T74" fmla="*/ 24 w 30"/>
                  <a:gd name="T75" fmla="*/ 6 h 31"/>
                  <a:gd name="T76" fmla="*/ 25 w 30"/>
                  <a:gd name="T77" fmla="*/ 3 h 31"/>
                  <a:gd name="T78" fmla="*/ 27 w 30"/>
                  <a:gd name="T79" fmla="*/ 1 h 31"/>
                  <a:gd name="T80" fmla="*/ 29 w 30"/>
                  <a:gd name="T81" fmla="*/ 0 h 31"/>
                  <a:gd name="T82" fmla="*/ 30 w 30"/>
                  <a:gd name="T83" fmla="*/ 1 h 31"/>
                  <a:gd name="T84" fmla="*/ 30 w 30"/>
                  <a:gd name="T85" fmla="*/ 1 h 31"/>
                  <a:gd name="T86" fmla="*/ 29 w 30"/>
                  <a:gd name="T87" fmla="*/ 8 h 31"/>
                  <a:gd name="T88" fmla="*/ 29 w 30"/>
                  <a:gd name="T8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" h="31">
                    <a:moveTo>
                      <a:pt x="29" y="8"/>
                    </a:moveTo>
                    <a:lnTo>
                      <a:pt x="29" y="8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2" y="27"/>
                    </a:lnTo>
                    <a:lnTo>
                      <a:pt x="10" y="30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1" y="24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8" y="9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22" y="9"/>
                    </a:lnTo>
                    <a:lnTo>
                      <a:pt x="23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59"/>
              <p:cNvSpPr>
                <a:spLocks/>
              </p:cNvSpPr>
              <p:nvPr/>
            </p:nvSpPr>
            <p:spPr bwMode="auto">
              <a:xfrm>
                <a:off x="5418" y="154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6 w 7"/>
                  <a:gd name="T3" fmla="*/ 9 h 9"/>
                  <a:gd name="T4" fmla="*/ 1 w 7"/>
                  <a:gd name="T5" fmla="*/ 9 h 9"/>
                  <a:gd name="T6" fmla="*/ 0 w 7"/>
                  <a:gd name="T7" fmla="*/ 8 h 9"/>
                  <a:gd name="T8" fmla="*/ 0 w 7"/>
                  <a:gd name="T9" fmla="*/ 6 h 9"/>
                  <a:gd name="T10" fmla="*/ 0 w 7"/>
                  <a:gd name="T11" fmla="*/ 6 h 9"/>
                  <a:gd name="T12" fmla="*/ 1 w 7"/>
                  <a:gd name="T13" fmla="*/ 3 h 9"/>
                  <a:gd name="T14" fmla="*/ 2 w 7"/>
                  <a:gd name="T15" fmla="*/ 1 h 9"/>
                  <a:gd name="T16" fmla="*/ 6 w 7"/>
                  <a:gd name="T17" fmla="*/ 0 h 9"/>
                  <a:gd name="T18" fmla="*/ 7 w 7"/>
                  <a:gd name="T19" fmla="*/ 1 h 9"/>
                  <a:gd name="T20" fmla="*/ 7 w 7"/>
                  <a:gd name="T21" fmla="*/ 1 h 9"/>
                  <a:gd name="T22" fmla="*/ 7 w 7"/>
                  <a:gd name="T23" fmla="*/ 3 h 9"/>
                  <a:gd name="T24" fmla="*/ 7 w 7"/>
                  <a:gd name="T25" fmla="*/ 6 h 9"/>
                  <a:gd name="T26" fmla="*/ 6 w 7"/>
                  <a:gd name="T27" fmla="*/ 9 h 9"/>
                  <a:gd name="T28" fmla="*/ 6 w 7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lnTo>
                      <a:pt x="6" y="9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6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60"/>
              <p:cNvSpPr>
                <a:spLocks/>
              </p:cNvSpPr>
              <p:nvPr/>
            </p:nvSpPr>
            <p:spPr bwMode="auto">
              <a:xfrm>
                <a:off x="5439" y="133"/>
                <a:ext cx="12" cy="19"/>
              </a:xfrm>
              <a:custGeom>
                <a:avLst/>
                <a:gdLst>
                  <a:gd name="T0" fmla="*/ 3 w 12"/>
                  <a:gd name="T1" fmla="*/ 19 h 19"/>
                  <a:gd name="T2" fmla="*/ 3 w 12"/>
                  <a:gd name="T3" fmla="*/ 19 h 19"/>
                  <a:gd name="T4" fmla="*/ 0 w 12"/>
                  <a:gd name="T5" fmla="*/ 19 h 19"/>
                  <a:gd name="T6" fmla="*/ 0 w 12"/>
                  <a:gd name="T7" fmla="*/ 15 h 19"/>
                  <a:gd name="T8" fmla="*/ 0 w 12"/>
                  <a:gd name="T9" fmla="*/ 15 h 19"/>
                  <a:gd name="T10" fmla="*/ 1 w 12"/>
                  <a:gd name="T11" fmla="*/ 7 h 19"/>
                  <a:gd name="T12" fmla="*/ 2 w 12"/>
                  <a:gd name="T13" fmla="*/ 0 h 19"/>
                  <a:gd name="T14" fmla="*/ 2 w 12"/>
                  <a:gd name="T15" fmla="*/ 0 h 19"/>
                  <a:gd name="T16" fmla="*/ 6 w 12"/>
                  <a:gd name="T17" fmla="*/ 0 h 19"/>
                  <a:gd name="T18" fmla="*/ 9 w 12"/>
                  <a:gd name="T19" fmla="*/ 0 h 19"/>
                  <a:gd name="T20" fmla="*/ 10 w 12"/>
                  <a:gd name="T21" fmla="*/ 0 h 19"/>
                  <a:gd name="T22" fmla="*/ 10 w 12"/>
                  <a:gd name="T23" fmla="*/ 1 h 19"/>
                  <a:gd name="T24" fmla="*/ 10 w 12"/>
                  <a:gd name="T25" fmla="*/ 1 h 19"/>
                  <a:gd name="T26" fmla="*/ 12 w 12"/>
                  <a:gd name="T27" fmla="*/ 4 h 19"/>
                  <a:gd name="T28" fmla="*/ 10 w 12"/>
                  <a:gd name="T29" fmla="*/ 5 h 19"/>
                  <a:gd name="T30" fmla="*/ 8 w 12"/>
                  <a:gd name="T31" fmla="*/ 5 h 19"/>
                  <a:gd name="T32" fmla="*/ 8 w 12"/>
                  <a:gd name="T33" fmla="*/ 5 h 19"/>
                  <a:gd name="T34" fmla="*/ 6 w 12"/>
                  <a:gd name="T35" fmla="*/ 5 h 19"/>
                  <a:gd name="T36" fmla="*/ 4 w 12"/>
                  <a:gd name="T37" fmla="*/ 6 h 19"/>
                  <a:gd name="T38" fmla="*/ 3 w 12"/>
                  <a:gd name="T39" fmla="*/ 7 h 19"/>
                  <a:gd name="T40" fmla="*/ 3 w 12"/>
                  <a:gd name="T41" fmla="*/ 9 h 19"/>
                  <a:gd name="T42" fmla="*/ 3 w 12"/>
                  <a:gd name="T43" fmla="*/ 9 h 19"/>
                  <a:gd name="T44" fmla="*/ 3 w 12"/>
                  <a:gd name="T45" fmla="*/ 19 h 19"/>
                  <a:gd name="T46" fmla="*/ 3 w 12"/>
                  <a:gd name="T4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" h="19">
                    <a:moveTo>
                      <a:pt x="3" y="19"/>
                    </a:moveTo>
                    <a:lnTo>
                      <a:pt x="3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61"/>
              <p:cNvSpPr>
                <a:spLocks/>
              </p:cNvSpPr>
              <p:nvPr/>
            </p:nvSpPr>
            <p:spPr bwMode="auto">
              <a:xfrm>
                <a:off x="5401" y="105"/>
                <a:ext cx="32" cy="26"/>
              </a:xfrm>
              <a:custGeom>
                <a:avLst/>
                <a:gdLst>
                  <a:gd name="T0" fmla="*/ 3 w 32"/>
                  <a:gd name="T1" fmla="*/ 22 h 26"/>
                  <a:gd name="T2" fmla="*/ 3 w 32"/>
                  <a:gd name="T3" fmla="*/ 22 h 26"/>
                  <a:gd name="T4" fmla="*/ 12 w 32"/>
                  <a:gd name="T5" fmla="*/ 23 h 26"/>
                  <a:gd name="T6" fmla="*/ 16 w 32"/>
                  <a:gd name="T7" fmla="*/ 23 h 26"/>
                  <a:gd name="T8" fmla="*/ 18 w 32"/>
                  <a:gd name="T9" fmla="*/ 23 h 26"/>
                  <a:gd name="T10" fmla="*/ 19 w 32"/>
                  <a:gd name="T11" fmla="*/ 22 h 26"/>
                  <a:gd name="T12" fmla="*/ 19 w 32"/>
                  <a:gd name="T13" fmla="*/ 22 h 26"/>
                  <a:gd name="T14" fmla="*/ 21 w 32"/>
                  <a:gd name="T15" fmla="*/ 18 h 26"/>
                  <a:gd name="T16" fmla="*/ 22 w 32"/>
                  <a:gd name="T17" fmla="*/ 16 h 26"/>
                  <a:gd name="T18" fmla="*/ 25 w 32"/>
                  <a:gd name="T19" fmla="*/ 14 h 26"/>
                  <a:gd name="T20" fmla="*/ 25 w 32"/>
                  <a:gd name="T21" fmla="*/ 14 h 26"/>
                  <a:gd name="T22" fmla="*/ 28 w 32"/>
                  <a:gd name="T23" fmla="*/ 13 h 26"/>
                  <a:gd name="T24" fmla="*/ 30 w 32"/>
                  <a:gd name="T25" fmla="*/ 10 h 26"/>
                  <a:gd name="T26" fmla="*/ 31 w 32"/>
                  <a:gd name="T27" fmla="*/ 8 h 26"/>
                  <a:gd name="T28" fmla="*/ 32 w 32"/>
                  <a:gd name="T29" fmla="*/ 6 h 26"/>
                  <a:gd name="T30" fmla="*/ 32 w 32"/>
                  <a:gd name="T31" fmla="*/ 6 h 26"/>
                  <a:gd name="T32" fmla="*/ 31 w 32"/>
                  <a:gd name="T33" fmla="*/ 4 h 26"/>
                  <a:gd name="T34" fmla="*/ 29 w 32"/>
                  <a:gd name="T35" fmla="*/ 3 h 26"/>
                  <a:gd name="T36" fmla="*/ 26 w 32"/>
                  <a:gd name="T37" fmla="*/ 3 h 26"/>
                  <a:gd name="T38" fmla="*/ 26 w 32"/>
                  <a:gd name="T39" fmla="*/ 3 h 26"/>
                  <a:gd name="T40" fmla="*/ 23 w 32"/>
                  <a:gd name="T41" fmla="*/ 0 h 26"/>
                  <a:gd name="T42" fmla="*/ 22 w 32"/>
                  <a:gd name="T43" fmla="*/ 0 h 26"/>
                  <a:gd name="T44" fmla="*/ 21 w 32"/>
                  <a:gd name="T45" fmla="*/ 1 h 26"/>
                  <a:gd name="T46" fmla="*/ 21 w 32"/>
                  <a:gd name="T47" fmla="*/ 1 h 26"/>
                  <a:gd name="T48" fmla="*/ 21 w 32"/>
                  <a:gd name="T49" fmla="*/ 8 h 26"/>
                  <a:gd name="T50" fmla="*/ 19 w 32"/>
                  <a:gd name="T51" fmla="*/ 10 h 26"/>
                  <a:gd name="T52" fmla="*/ 18 w 32"/>
                  <a:gd name="T53" fmla="*/ 11 h 26"/>
                  <a:gd name="T54" fmla="*/ 18 w 32"/>
                  <a:gd name="T55" fmla="*/ 11 h 26"/>
                  <a:gd name="T56" fmla="*/ 17 w 32"/>
                  <a:gd name="T57" fmla="*/ 11 h 26"/>
                  <a:gd name="T58" fmla="*/ 16 w 32"/>
                  <a:gd name="T59" fmla="*/ 12 h 26"/>
                  <a:gd name="T60" fmla="*/ 16 w 32"/>
                  <a:gd name="T61" fmla="*/ 14 h 26"/>
                  <a:gd name="T62" fmla="*/ 16 w 32"/>
                  <a:gd name="T63" fmla="*/ 16 h 26"/>
                  <a:gd name="T64" fmla="*/ 16 w 32"/>
                  <a:gd name="T65" fmla="*/ 18 h 26"/>
                  <a:gd name="T66" fmla="*/ 15 w 32"/>
                  <a:gd name="T67" fmla="*/ 18 h 26"/>
                  <a:gd name="T68" fmla="*/ 15 w 32"/>
                  <a:gd name="T69" fmla="*/ 18 h 26"/>
                  <a:gd name="T70" fmla="*/ 10 w 32"/>
                  <a:gd name="T71" fmla="*/ 19 h 26"/>
                  <a:gd name="T72" fmla="*/ 8 w 32"/>
                  <a:gd name="T73" fmla="*/ 20 h 26"/>
                  <a:gd name="T74" fmla="*/ 7 w 32"/>
                  <a:gd name="T75" fmla="*/ 19 h 26"/>
                  <a:gd name="T76" fmla="*/ 7 w 32"/>
                  <a:gd name="T77" fmla="*/ 19 h 26"/>
                  <a:gd name="T78" fmla="*/ 7 w 32"/>
                  <a:gd name="T79" fmla="*/ 19 h 26"/>
                  <a:gd name="T80" fmla="*/ 8 w 32"/>
                  <a:gd name="T81" fmla="*/ 13 h 26"/>
                  <a:gd name="T82" fmla="*/ 7 w 32"/>
                  <a:gd name="T83" fmla="*/ 11 h 26"/>
                  <a:gd name="T84" fmla="*/ 4 w 32"/>
                  <a:gd name="T85" fmla="*/ 11 h 26"/>
                  <a:gd name="T86" fmla="*/ 4 w 32"/>
                  <a:gd name="T87" fmla="*/ 11 h 26"/>
                  <a:gd name="T88" fmla="*/ 2 w 32"/>
                  <a:gd name="T89" fmla="*/ 10 h 26"/>
                  <a:gd name="T90" fmla="*/ 1 w 32"/>
                  <a:gd name="T91" fmla="*/ 10 h 26"/>
                  <a:gd name="T92" fmla="*/ 0 w 32"/>
                  <a:gd name="T93" fmla="*/ 12 h 26"/>
                  <a:gd name="T94" fmla="*/ 0 w 32"/>
                  <a:gd name="T95" fmla="*/ 15 h 26"/>
                  <a:gd name="T96" fmla="*/ 0 w 32"/>
                  <a:gd name="T97" fmla="*/ 15 h 26"/>
                  <a:gd name="T98" fmla="*/ 0 w 32"/>
                  <a:gd name="T99" fmla="*/ 23 h 26"/>
                  <a:gd name="T100" fmla="*/ 0 w 32"/>
                  <a:gd name="T101" fmla="*/ 25 h 26"/>
                  <a:gd name="T102" fmla="*/ 1 w 32"/>
                  <a:gd name="T103" fmla="*/ 26 h 26"/>
                  <a:gd name="T104" fmla="*/ 1 w 32"/>
                  <a:gd name="T105" fmla="*/ 26 h 26"/>
                  <a:gd name="T106" fmla="*/ 2 w 32"/>
                  <a:gd name="T107" fmla="*/ 25 h 26"/>
                  <a:gd name="T108" fmla="*/ 3 w 32"/>
                  <a:gd name="T109" fmla="*/ 24 h 26"/>
                  <a:gd name="T110" fmla="*/ 3 w 32"/>
                  <a:gd name="T111" fmla="*/ 22 h 26"/>
                  <a:gd name="T112" fmla="*/ 3 w 32"/>
                  <a:gd name="T1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" h="26">
                    <a:moveTo>
                      <a:pt x="3" y="22"/>
                    </a:moveTo>
                    <a:lnTo>
                      <a:pt x="3" y="22"/>
                    </a:lnTo>
                    <a:lnTo>
                      <a:pt x="12" y="23"/>
                    </a:lnTo>
                    <a:lnTo>
                      <a:pt x="16" y="23"/>
                    </a:lnTo>
                    <a:lnTo>
                      <a:pt x="18" y="23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21" y="18"/>
                    </a:lnTo>
                    <a:lnTo>
                      <a:pt x="22" y="16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8" y="13"/>
                    </a:lnTo>
                    <a:lnTo>
                      <a:pt x="30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1" y="4"/>
                    </a:lnTo>
                    <a:lnTo>
                      <a:pt x="29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8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5" y="18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8" y="13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62"/>
              <p:cNvSpPr>
                <a:spLocks/>
              </p:cNvSpPr>
              <p:nvPr/>
            </p:nvSpPr>
            <p:spPr bwMode="auto">
              <a:xfrm>
                <a:off x="5437" y="91"/>
                <a:ext cx="3" cy="7"/>
              </a:xfrm>
              <a:custGeom>
                <a:avLst/>
                <a:gdLst>
                  <a:gd name="T0" fmla="*/ 1 w 3"/>
                  <a:gd name="T1" fmla="*/ 0 h 7"/>
                  <a:gd name="T2" fmla="*/ 1 w 3"/>
                  <a:gd name="T3" fmla="*/ 0 h 7"/>
                  <a:gd name="T4" fmla="*/ 2 w 3"/>
                  <a:gd name="T5" fmla="*/ 1 h 7"/>
                  <a:gd name="T6" fmla="*/ 3 w 3"/>
                  <a:gd name="T7" fmla="*/ 4 h 7"/>
                  <a:gd name="T8" fmla="*/ 3 w 3"/>
                  <a:gd name="T9" fmla="*/ 6 h 7"/>
                  <a:gd name="T10" fmla="*/ 2 w 3"/>
                  <a:gd name="T11" fmla="*/ 7 h 7"/>
                  <a:gd name="T12" fmla="*/ 2 w 3"/>
                  <a:gd name="T13" fmla="*/ 7 h 7"/>
                  <a:gd name="T14" fmla="*/ 0 w 3"/>
                  <a:gd name="T15" fmla="*/ 7 h 7"/>
                  <a:gd name="T16" fmla="*/ 0 w 3"/>
                  <a:gd name="T17" fmla="*/ 7 h 7"/>
                  <a:gd name="T18" fmla="*/ 0 w 3"/>
                  <a:gd name="T19" fmla="*/ 3 h 7"/>
                  <a:gd name="T20" fmla="*/ 0 w 3"/>
                  <a:gd name="T21" fmla="*/ 3 h 7"/>
                  <a:gd name="T22" fmla="*/ 0 w 3"/>
                  <a:gd name="T23" fmla="*/ 0 h 7"/>
                  <a:gd name="T24" fmla="*/ 0 w 3"/>
                  <a:gd name="T25" fmla="*/ 0 h 7"/>
                  <a:gd name="T26" fmla="*/ 1 w 3"/>
                  <a:gd name="T27" fmla="*/ 0 h 7"/>
                  <a:gd name="T28" fmla="*/ 1 w 3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63"/>
              <p:cNvSpPr>
                <a:spLocks/>
              </p:cNvSpPr>
              <p:nvPr/>
            </p:nvSpPr>
            <p:spPr bwMode="auto">
              <a:xfrm>
                <a:off x="5462" y="56"/>
                <a:ext cx="6" cy="3"/>
              </a:xfrm>
              <a:custGeom>
                <a:avLst/>
                <a:gdLst>
                  <a:gd name="T0" fmla="*/ 6 w 6"/>
                  <a:gd name="T1" fmla="*/ 1 h 3"/>
                  <a:gd name="T2" fmla="*/ 6 w 6"/>
                  <a:gd name="T3" fmla="*/ 1 h 3"/>
                  <a:gd name="T4" fmla="*/ 6 w 6"/>
                  <a:gd name="T5" fmla="*/ 2 h 3"/>
                  <a:gd name="T6" fmla="*/ 3 w 6"/>
                  <a:gd name="T7" fmla="*/ 3 h 3"/>
                  <a:gd name="T8" fmla="*/ 3 w 6"/>
                  <a:gd name="T9" fmla="*/ 3 h 3"/>
                  <a:gd name="T10" fmla="*/ 0 w 6"/>
                  <a:gd name="T11" fmla="*/ 2 h 3"/>
                  <a:gd name="T12" fmla="*/ 1 w 6"/>
                  <a:gd name="T13" fmla="*/ 1 h 3"/>
                  <a:gd name="T14" fmla="*/ 1 w 6"/>
                  <a:gd name="T15" fmla="*/ 1 h 3"/>
                  <a:gd name="T16" fmla="*/ 3 w 6"/>
                  <a:gd name="T17" fmla="*/ 0 h 3"/>
                  <a:gd name="T18" fmla="*/ 5 w 6"/>
                  <a:gd name="T19" fmla="*/ 0 h 3"/>
                  <a:gd name="T20" fmla="*/ 6 w 6"/>
                  <a:gd name="T21" fmla="*/ 1 h 3"/>
                  <a:gd name="T22" fmla="*/ 6 w 6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64"/>
              <p:cNvSpPr>
                <a:spLocks/>
              </p:cNvSpPr>
              <p:nvPr/>
            </p:nvSpPr>
            <p:spPr bwMode="auto">
              <a:xfrm>
                <a:off x="5467" y="4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1 w 5"/>
                  <a:gd name="T7" fmla="*/ 3 h 3"/>
                  <a:gd name="T8" fmla="*/ 2 w 5"/>
                  <a:gd name="T9" fmla="*/ 3 h 3"/>
                  <a:gd name="T10" fmla="*/ 2 w 5"/>
                  <a:gd name="T11" fmla="*/ 3 h 3"/>
                  <a:gd name="T12" fmla="*/ 4 w 5"/>
                  <a:gd name="T13" fmla="*/ 3 h 3"/>
                  <a:gd name="T14" fmla="*/ 5 w 5"/>
                  <a:gd name="T15" fmla="*/ 2 h 3"/>
                  <a:gd name="T16" fmla="*/ 5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  <a:gd name="T24" fmla="*/ 0 w 5"/>
                  <a:gd name="T25" fmla="*/ 0 h 3"/>
                  <a:gd name="T26" fmla="*/ 0 w 5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65"/>
              <p:cNvSpPr>
                <a:spLocks/>
              </p:cNvSpPr>
              <p:nvPr/>
            </p:nvSpPr>
            <p:spPr bwMode="auto">
              <a:xfrm>
                <a:off x="5473" y="53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2 w 4"/>
                  <a:gd name="T3" fmla="*/ 0 h 7"/>
                  <a:gd name="T4" fmla="*/ 1 w 4"/>
                  <a:gd name="T5" fmla="*/ 2 h 7"/>
                  <a:gd name="T6" fmla="*/ 0 w 4"/>
                  <a:gd name="T7" fmla="*/ 4 h 7"/>
                  <a:gd name="T8" fmla="*/ 0 w 4"/>
                  <a:gd name="T9" fmla="*/ 6 h 7"/>
                  <a:gd name="T10" fmla="*/ 1 w 4"/>
                  <a:gd name="T11" fmla="*/ 7 h 7"/>
                  <a:gd name="T12" fmla="*/ 1 w 4"/>
                  <a:gd name="T13" fmla="*/ 7 h 7"/>
                  <a:gd name="T14" fmla="*/ 3 w 4"/>
                  <a:gd name="T15" fmla="*/ 6 h 7"/>
                  <a:gd name="T16" fmla="*/ 4 w 4"/>
                  <a:gd name="T17" fmla="*/ 6 h 7"/>
                  <a:gd name="T18" fmla="*/ 4 w 4"/>
                  <a:gd name="T19" fmla="*/ 5 h 7"/>
                  <a:gd name="T20" fmla="*/ 4 w 4"/>
                  <a:gd name="T21" fmla="*/ 5 h 7"/>
                  <a:gd name="T22" fmla="*/ 3 w 4"/>
                  <a:gd name="T23" fmla="*/ 1 h 7"/>
                  <a:gd name="T24" fmla="*/ 2 w 4"/>
                  <a:gd name="T25" fmla="*/ 0 h 7"/>
                  <a:gd name="T26" fmla="*/ 2 w 4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66"/>
              <p:cNvSpPr>
                <a:spLocks/>
              </p:cNvSpPr>
              <p:nvPr/>
            </p:nvSpPr>
            <p:spPr bwMode="auto">
              <a:xfrm>
                <a:off x="5520" y="31"/>
                <a:ext cx="16" cy="20"/>
              </a:xfrm>
              <a:custGeom>
                <a:avLst/>
                <a:gdLst>
                  <a:gd name="T0" fmla="*/ 8 w 16"/>
                  <a:gd name="T1" fmla="*/ 10 h 20"/>
                  <a:gd name="T2" fmla="*/ 8 w 16"/>
                  <a:gd name="T3" fmla="*/ 10 h 20"/>
                  <a:gd name="T4" fmla="*/ 8 w 16"/>
                  <a:gd name="T5" fmla="*/ 4 h 20"/>
                  <a:gd name="T6" fmla="*/ 9 w 16"/>
                  <a:gd name="T7" fmla="*/ 1 h 20"/>
                  <a:gd name="T8" fmla="*/ 10 w 16"/>
                  <a:gd name="T9" fmla="*/ 0 h 20"/>
                  <a:gd name="T10" fmla="*/ 11 w 16"/>
                  <a:gd name="T11" fmla="*/ 0 h 20"/>
                  <a:gd name="T12" fmla="*/ 11 w 16"/>
                  <a:gd name="T13" fmla="*/ 0 h 20"/>
                  <a:gd name="T14" fmla="*/ 13 w 16"/>
                  <a:gd name="T15" fmla="*/ 1 h 20"/>
                  <a:gd name="T16" fmla="*/ 14 w 16"/>
                  <a:gd name="T17" fmla="*/ 2 h 20"/>
                  <a:gd name="T18" fmla="*/ 14 w 16"/>
                  <a:gd name="T19" fmla="*/ 8 h 20"/>
                  <a:gd name="T20" fmla="*/ 14 w 16"/>
                  <a:gd name="T21" fmla="*/ 8 h 20"/>
                  <a:gd name="T22" fmla="*/ 16 w 16"/>
                  <a:gd name="T23" fmla="*/ 15 h 20"/>
                  <a:gd name="T24" fmla="*/ 16 w 16"/>
                  <a:gd name="T25" fmla="*/ 18 h 20"/>
                  <a:gd name="T26" fmla="*/ 16 w 16"/>
                  <a:gd name="T27" fmla="*/ 20 h 20"/>
                  <a:gd name="T28" fmla="*/ 14 w 16"/>
                  <a:gd name="T29" fmla="*/ 20 h 20"/>
                  <a:gd name="T30" fmla="*/ 14 w 16"/>
                  <a:gd name="T31" fmla="*/ 20 h 20"/>
                  <a:gd name="T32" fmla="*/ 9 w 16"/>
                  <a:gd name="T33" fmla="*/ 20 h 20"/>
                  <a:gd name="T34" fmla="*/ 8 w 16"/>
                  <a:gd name="T35" fmla="*/ 20 h 20"/>
                  <a:gd name="T36" fmla="*/ 8 w 16"/>
                  <a:gd name="T37" fmla="*/ 17 h 20"/>
                  <a:gd name="T38" fmla="*/ 8 w 16"/>
                  <a:gd name="T39" fmla="*/ 17 h 20"/>
                  <a:gd name="T40" fmla="*/ 7 w 16"/>
                  <a:gd name="T41" fmla="*/ 16 h 20"/>
                  <a:gd name="T42" fmla="*/ 6 w 16"/>
                  <a:gd name="T43" fmla="*/ 15 h 20"/>
                  <a:gd name="T44" fmla="*/ 3 w 16"/>
                  <a:gd name="T45" fmla="*/ 15 h 20"/>
                  <a:gd name="T46" fmla="*/ 3 w 16"/>
                  <a:gd name="T47" fmla="*/ 15 h 20"/>
                  <a:gd name="T48" fmla="*/ 2 w 16"/>
                  <a:gd name="T49" fmla="*/ 15 h 20"/>
                  <a:gd name="T50" fmla="*/ 0 w 16"/>
                  <a:gd name="T51" fmla="*/ 14 h 20"/>
                  <a:gd name="T52" fmla="*/ 0 w 16"/>
                  <a:gd name="T53" fmla="*/ 12 h 20"/>
                  <a:gd name="T54" fmla="*/ 0 w 16"/>
                  <a:gd name="T55" fmla="*/ 12 h 20"/>
                  <a:gd name="T56" fmla="*/ 2 w 16"/>
                  <a:gd name="T57" fmla="*/ 11 h 20"/>
                  <a:gd name="T58" fmla="*/ 4 w 16"/>
                  <a:gd name="T59" fmla="*/ 10 h 20"/>
                  <a:gd name="T60" fmla="*/ 8 w 16"/>
                  <a:gd name="T61" fmla="*/ 10 h 20"/>
                  <a:gd name="T62" fmla="*/ 8 w 16"/>
                  <a:gd name="T6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0">
                    <a:moveTo>
                      <a:pt x="8" y="10"/>
                    </a:moveTo>
                    <a:lnTo>
                      <a:pt x="8" y="10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67"/>
              <p:cNvSpPr>
                <a:spLocks/>
              </p:cNvSpPr>
              <p:nvPr/>
            </p:nvSpPr>
            <p:spPr bwMode="auto">
              <a:xfrm>
                <a:off x="5731" y="145"/>
                <a:ext cx="6" cy="3"/>
              </a:xfrm>
              <a:custGeom>
                <a:avLst/>
                <a:gdLst>
                  <a:gd name="T0" fmla="*/ 4 w 6"/>
                  <a:gd name="T1" fmla="*/ 3 h 3"/>
                  <a:gd name="T2" fmla="*/ 4 w 6"/>
                  <a:gd name="T3" fmla="*/ 3 h 3"/>
                  <a:gd name="T4" fmla="*/ 6 w 6"/>
                  <a:gd name="T5" fmla="*/ 1 h 3"/>
                  <a:gd name="T6" fmla="*/ 3 w 6"/>
                  <a:gd name="T7" fmla="*/ 0 h 3"/>
                  <a:gd name="T8" fmla="*/ 3 w 6"/>
                  <a:gd name="T9" fmla="*/ 0 h 3"/>
                  <a:gd name="T10" fmla="*/ 1 w 6"/>
                  <a:gd name="T11" fmla="*/ 0 h 3"/>
                  <a:gd name="T12" fmla="*/ 0 w 6"/>
                  <a:gd name="T13" fmla="*/ 0 h 3"/>
                  <a:gd name="T14" fmla="*/ 0 w 6"/>
                  <a:gd name="T15" fmla="*/ 1 h 3"/>
                  <a:gd name="T16" fmla="*/ 0 w 6"/>
                  <a:gd name="T17" fmla="*/ 2 h 3"/>
                  <a:gd name="T18" fmla="*/ 0 w 6"/>
                  <a:gd name="T19" fmla="*/ 2 h 3"/>
                  <a:gd name="T20" fmla="*/ 1 w 6"/>
                  <a:gd name="T21" fmla="*/ 3 h 3"/>
                  <a:gd name="T22" fmla="*/ 2 w 6"/>
                  <a:gd name="T23" fmla="*/ 3 h 3"/>
                  <a:gd name="T24" fmla="*/ 4 w 6"/>
                  <a:gd name="T25" fmla="*/ 3 h 3"/>
                  <a:gd name="T26" fmla="*/ 4 w 6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4" y="3"/>
                    </a:moveTo>
                    <a:lnTo>
                      <a:pt x="4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68"/>
              <p:cNvSpPr>
                <a:spLocks/>
              </p:cNvSpPr>
              <p:nvPr/>
            </p:nvSpPr>
            <p:spPr bwMode="auto">
              <a:xfrm>
                <a:off x="5735" y="155"/>
                <a:ext cx="12" cy="4"/>
              </a:xfrm>
              <a:custGeom>
                <a:avLst/>
                <a:gdLst>
                  <a:gd name="T0" fmla="*/ 2 w 12"/>
                  <a:gd name="T1" fmla="*/ 1 h 4"/>
                  <a:gd name="T2" fmla="*/ 2 w 12"/>
                  <a:gd name="T3" fmla="*/ 1 h 4"/>
                  <a:gd name="T4" fmla="*/ 7 w 12"/>
                  <a:gd name="T5" fmla="*/ 0 h 4"/>
                  <a:gd name="T6" fmla="*/ 11 w 12"/>
                  <a:gd name="T7" fmla="*/ 1 h 4"/>
                  <a:gd name="T8" fmla="*/ 11 w 12"/>
                  <a:gd name="T9" fmla="*/ 1 h 4"/>
                  <a:gd name="T10" fmla="*/ 12 w 12"/>
                  <a:gd name="T11" fmla="*/ 3 h 4"/>
                  <a:gd name="T12" fmla="*/ 10 w 12"/>
                  <a:gd name="T13" fmla="*/ 4 h 4"/>
                  <a:gd name="T14" fmla="*/ 10 w 12"/>
                  <a:gd name="T15" fmla="*/ 4 h 4"/>
                  <a:gd name="T16" fmla="*/ 6 w 12"/>
                  <a:gd name="T17" fmla="*/ 4 h 4"/>
                  <a:gd name="T18" fmla="*/ 0 w 12"/>
                  <a:gd name="T19" fmla="*/ 4 h 4"/>
                  <a:gd name="T20" fmla="*/ 0 w 12"/>
                  <a:gd name="T21" fmla="*/ 4 h 4"/>
                  <a:gd name="T22" fmla="*/ 0 w 12"/>
                  <a:gd name="T23" fmla="*/ 3 h 4"/>
                  <a:gd name="T24" fmla="*/ 0 w 12"/>
                  <a:gd name="T25" fmla="*/ 2 h 4"/>
                  <a:gd name="T26" fmla="*/ 2 w 12"/>
                  <a:gd name="T27" fmla="*/ 1 h 4"/>
                  <a:gd name="T28" fmla="*/ 2 w 12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4">
                    <a:moveTo>
                      <a:pt x="2" y="1"/>
                    </a:moveTo>
                    <a:lnTo>
                      <a:pt x="2" y="1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69"/>
              <p:cNvSpPr>
                <a:spLocks/>
              </p:cNvSpPr>
              <p:nvPr/>
            </p:nvSpPr>
            <p:spPr bwMode="auto">
              <a:xfrm>
                <a:off x="5767" y="147"/>
                <a:ext cx="19" cy="26"/>
              </a:xfrm>
              <a:custGeom>
                <a:avLst/>
                <a:gdLst>
                  <a:gd name="T0" fmla="*/ 1 w 19"/>
                  <a:gd name="T1" fmla="*/ 1 h 26"/>
                  <a:gd name="T2" fmla="*/ 1 w 19"/>
                  <a:gd name="T3" fmla="*/ 1 h 26"/>
                  <a:gd name="T4" fmla="*/ 0 w 19"/>
                  <a:gd name="T5" fmla="*/ 4 h 26"/>
                  <a:gd name="T6" fmla="*/ 2 w 19"/>
                  <a:gd name="T7" fmla="*/ 5 h 26"/>
                  <a:gd name="T8" fmla="*/ 2 w 19"/>
                  <a:gd name="T9" fmla="*/ 5 h 26"/>
                  <a:gd name="T10" fmla="*/ 4 w 19"/>
                  <a:gd name="T11" fmla="*/ 6 h 26"/>
                  <a:gd name="T12" fmla="*/ 5 w 19"/>
                  <a:gd name="T13" fmla="*/ 8 h 26"/>
                  <a:gd name="T14" fmla="*/ 5 w 19"/>
                  <a:gd name="T15" fmla="*/ 11 h 26"/>
                  <a:gd name="T16" fmla="*/ 4 w 19"/>
                  <a:gd name="T17" fmla="*/ 12 h 26"/>
                  <a:gd name="T18" fmla="*/ 4 w 19"/>
                  <a:gd name="T19" fmla="*/ 12 h 26"/>
                  <a:gd name="T20" fmla="*/ 2 w 19"/>
                  <a:gd name="T21" fmla="*/ 12 h 26"/>
                  <a:gd name="T22" fmla="*/ 1 w 19"/>
                  <a:gd name="T23" fmla="*/ 14 h 26"/>
                  <a:gd name="T24" fmla="*/ 1 w 19"/>
                  <a:gd name="T25" fmla="*/ 14 h 26"/>
                  <a:gd name="T26" fmla="*/ 1 w 19"/>
                  <a:gd name="T27" fmla="*/ 14 h 26"/>
                  <a:gd name="T28" fmla="*/ 3 w 19"/>
                  <a:gd name="T29" fmla="*/ 15 h 26"/>
                  <a:gd name="T30" fmla="*/ 4 w 19"/>
                  <a:gd name="T31" fmla="*/ 15 h 26"/>
                  <a:gd name="T32" fmla="*/ 4 w 19"/>
                  <a:gd name="T33" fmla="*/ 16 h 26"/>
                  <a:gd name="T34" fmla="*/ 4 w 19"/>
                  <a:gd name="T35" fmla="*/ 16 h 26"/>
                  <a:gd name="T36" fmla="*/ 4 w 19"/>
                  <a:gd name="T37" fmla="*/ 20 h 26"/>
                  <a:gd name="T38" fmla="*/ 5 w 19"/>
                  <a:gd name="T39" fmla="*/ 22 h 26"/>
                  <a:gd name="T40" fmla="*/ 6 w 19"/>
                  <a:gd name="T41" fmla="*/ 22 h 26"/>
                  <a:gd name="T42" fmla="*/ 6 w 19"/>
                  <a:gd name="T43" fmla="*/ 22 h 26"/>
                  <a:gd name="T44" fmla="*/ 10 w 19"/>
                  <a:gd name="T45" fmla="*/ 22 h 26"/>
                  <a:gd name="T46" fmla="*/ 13 w 19"/>
                  <a:gd name="T47" fmla="*/ 23 h 26"/>
                  <a:gd name="T48" fmla="*/ 14 w 19"/>
                  <a:gd name="T49" fmla="*/ 24 h 26"/>
                  <a:gd name="T50" fmla="*/ 14 w 19"/>
                  <a:gd name="T51" fmla="*/ 24 h 26"/>
                  <a:gd name="T52" fmla="*/ 15 w 19"/>
                  <a:gd name="T53" fmla="*/ 25 h 26"/>
                  <a:gd name="T54" fmla="*/ 17 w 19"/>
                  <a:gd name="T55" fmla="*/ 26 h 26"/>
                  <a:gd name="T56" fmla="*/ 17 w 19"/>
                  <a:gd name="T57" fmla="*/ 26 h 26"/>
                  <a:gd name="T58" fmla="*/ 18 w 19"/>
                  <a:gd name="T59" fmla="*/ 25 h 26"/>
                  <a:gd name="T60" fmla="*/ 19 w 19"/>
                  <a:gd name="T61" fmla="*/ 22 h 26"/>
                  <a:gd name="T62" fmla="*/ 18 w 19"/>
                  <a:gd name="T63" fmla="*/ 20 h 26"/>
                  <a:gd name="T64" fmla="*/ 17 w 19"/>
                  <a:gd name="T65" fmla="*/ 19 h 26"/>
                  <a:gd name="T66" fmla="*/ 17 w 19"/>
                  <a:gd name="T67" fmla="*/ 19 h 26"/>
                  <a:gd name="T68" fmla="*/ 16 w 19"/>
                  <a:gd name="T69" fmla="*/ 19 h 26"/>
                  <a:gd name="T70" fmla="*/ 15 w 19"/>
                  <a:gd name="T71" fmla="*/ 17 h 26"/>
                  <a:gd name="T72" fmla="*/ 15 w 19"/>
                  <a:gd name="T73" fmla="*/ 16 h 26"/>
                  <a:gd name="T74" fmla="*/ 15 w 19"/>
                  <a:gd name="T75" fmla="*/ 16 h 26"/>
                  <a:gd name="T76" fmla="*/ 16 w 19"/>
                  <a:gd name="T77" fmla="*/ 8 h 26"/>
                  <a:gd name="T78" fmla="*/ 16 w 19"/>
                  <a:gd name="T79" fmla="*/ 4 h 26"/>
                  <a:gd name="T80" fmla="*/ 15 w 19"/>
                  <a:gd name="T81" fmla="*/ 1 h 26"/>
                  <a:gd name="T82" fmla="*/ 14 w 19"/>
                  <a:gd name="T83" fmla="*/ 0 h 26"/>
                  <a:gd name="T84" fmla="*/ 14 w 19"/>
                  <a:gd name="T85" fmla="*/ 0 h 26"/>
                  <a:gd name="T86" fmla="*/ 10 w 19"/>
                  <a:gd name="T87" fmla="*/ 0 h 26"/>
                  <a:gd name="T88" fmla="*/ 6 w 19"/>
                  <a:gd name="T89" fmla="*/ 1 h 26"/>
                  <a:gd name="T90" fmla="*/ 1 w 19"/>
                  <a:gd name="T91" fmla="*/ 1 h 26"/>
                  <a:gd name="T92" fmla="*/ 1 w 19"/>
                  <a:gd name="T9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3" y="23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5" y="25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8" y="25"/>
                    </a:lnTo>
                    <a:lnTo>
                      <a:pt x="19" y="22"/>
                    </a:lnTo>
                    <a:lnTo>
                      <a:pt x="18" y="20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6" y="19"/>
                    </a:lnTo>
                    <a:lnTo>
                      <a:pt x="15" y="17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70"/>
              <p:cNvSpPr>
                <a:spLocks/>
              </p:cNvSpPr>
              <p:nvPr/>
            </p:nvSpPr>
            <p:spPr bwMode="auto">
              <a:xfrm>
                <a:off x="4958" y="335"/>
                <a:ext cx="637" cy="1688"/>
              </a:xfrm>
              <a:custGeom>
                <a:avLst/>
                <a:gdLst>
                  <a:gd name="T0" fmla="*/ 37 w 637"/>
                  <a:gd name="T1" fmla="*/ 1250 h 1688"/>
                  <a:gd name="T2" fmla="*/ 36 w 637"/>
                  <a:gd name="T3" fmla="*/ 1186 h 1688"/>
                  <a:gd name="T4" fmla="*/ 79 w 637"/>
                  <a:gd name="T5" fmla="*/ 1134 h 1688"/>
                  <a:gd name="T6" fmla="*/ 60 w 637"/>
                  <a:gd name="T7" fmla="*/ 1032 h 1688"/>
                  <a:gd name="T8" fmla="*/ 95 w 637"/>
                  <a:gd name="T9" fmla="*/ 992 h 1688"/>
                  <a:gd name="T10" fmla="*/ 55 w 637"/>
                  <a:gd name="T11" fmla="*/ 914 h 1688"/>
                  <a:gd name="T12" fmla="*/ 51 w 637"/>
                  <a:gd name="T13" fmla="*/ 811 h 1688"/>
                  <a:gd name="T14" fmla="*/ 64 w 637"/>
                  <a:gd name="T15" fmla="*/ 674 h 1688"/>
                  <a:gd name="T16" fmla="*/ 144 w 637"/>
                  <a:gd name="T17" fmla="*/ 637 h 1688"/>
                  <a:gd name="T18" fmla="*/ 130 w 637"/>
                  <a:gd name="T19" fmla="*/ 562 h 1688"/>
                  <a:gd name="T20" fmla="*/ 159 w 637"/>
                  <a:gd name="T21" fmla="*/ 397 h 1688"/>
                  <a:gd name="T22" fmla="*/ 203 w 637"/>
                  <a:gd name="T23" fmla="*/ 365 h 1688"/>
                  <a:gd name="T24" fmla="*/ 238 w 637"/>
                  <a:gd name="T25" fmla="*/ 250 h 1688"/>
                  <a:gd name="T26" fmla="*/ 243 w 637"/>
                  <a:gd name="T27" fmla="*/ 178 h 1688"/>
                  <a:gd name="T28" fmla="*/ 280 w 637"/>
                  <a:gd name="T29" fmla="*/ 141 h 1688"/>
                  <a:gd name="T30" fmla="*/ 309 w 637"/>
                  <a:gd name="T31" fmla="*/ 72 h 1688"/>
                  <a:gd name="T32" fmla="*/ 369 w 637"/>
                  <a:gd name="T33" fmla="*/ 90 h 1688"/>
                  <a:gd name="T34" fmla="*/ 397 w 637"/>
                  <a:gd name="T35" fmla="*/ 57 h 1688"/>
                  <a:gd name="T36" fmla="*/ 397 w 637"/>
                  <a:gd name="T37" fmla="*/ 0 h 1688"/>
                  <a:gd name="T38" fmla="*/ 447 w 637"/>
                  <a:gd name="T39" fmla="*/ 37 h 1688"/>
                  <a:gd name="T40" fmla="*/ 521 w 637"/>
                  <a:gd name="T41" fmla="*/ 71 h 1688"/>
                  <a:gd name="T42" fmla="*/ 553 w 637"/>
                  <a:gd name="T43" fmla="*/ 111 h 1688"/>
                  <a:gd name="T44" fmla="*/ 569 w 637"/>
                  <a:gd name="T45" fmla="*/ 186 h 1688"/>
                  <a:gd name="T46" fmla="*/ 597 w 637"/>
                  <a:gd name="T47" fmla="*/ 264 h 1688"/>
                  <a:gd name="T48" fmla="*/ 634 w 637"/>
                  <a:gd name="T49" fmla="*/ 356 h 1688"/>
                  <a:gd name="T50" fmla="*/ 548 w 637"/>
                  <a:gd name="T51" fmla="*/ 382 h 1688"/>
                  <a:gd name="T52" fmla="*/ 516 w 637"/>
                  <a:gd name="T53" fmla="*/ 455 h 1688"/>
                  <a:gd name="T54" fmla="*/ 515 w 637"/>
                  <a:gd name="T55" fmla="*/ 533 h 1688"/>
                  <a:gd name="T56" fmla="*/ 498 w 637"/>
                  <a:gd name="T57" fmla="*/ 615 h 1688"/>
                  <a:gd name="T58" fmla="*/ 416 w 637"/>
                  <a:gd name="T59" fmla="*/ 712 h 1688"/>
                  <a:gd name="T60" fmla="*/ 375 w 637"/>
                  <a:gd name="T61" fmla="*/ 770 h 1688"/>
                  <a:gd name="T62" fmla="*/ 369 w 637"/>
                  <a:gd name="T63" fmla="*/ 780 h 1688"/>
                  <a:gd name="T64" fmla="*/ 345 w 637"/>
                  <a:gd name="T65" fmla="*/ 815 h 1688"/>
                  <a:gd name="T66" fmla="*/ 354 w 637"/>
                  <a:gd name="T67" fmla="*/ 863 h 1688"/>
                  <a:gd name="T68" fmla="*/ 347 w 637"/>
                  <a:gd name="T69" fmla="*/ 911 h 1688"/>
                  <a:gd name="T70" fmla="*/ 361 w 637"/>
                  <a:gd name="T71" fmla="*/ 1039 h 1688"/>
                  <a:gd name="T72" fmla="*/ 403 w 637"/>
                  <a:gd name="T73" fmla="*/ 1049 h 1688"/>
                  <a:gd name="T74" fmla="*/ 431 w 637"/>
                  <a:gd name="T75" fmla="*/ 1096 h 1688"/>
                  <a:gd name="T76" fmla="*/ 458 w 637"/>
                  <a:gd name="T77" fmla="*/ 1138 h 1688"/>
                  <a:gd name="T78" fmla="*/ 432 w 637"/>
                  <a:gd name="T79" fmla="*/ 1223 h 1688"/>
                  <a:gd name="T80" fmla="*/ 413 w 637"/>
                  <a:gd name="T81" fmla="*/ 1221 h 1688"/>
                  <a:gd name="T82" fmla="*/ 371 w 637"/>
                  <a:gd name="T83" fmla="*/ 1266 h 1688"/>
                  <a:gd name="T84" fmla="*/ 324 w 637"/>
                  <a:gd name="T85" fmla="*/ 1277 h 1688"/>
                  <a:gd name="T86" fmla="*/ 345 w 637"/>
                  <a:gd name="T87" fmla="*/ 1295 h 1688"/>
                  <a:gd name="T88" fmla="*/ 357 w 637"/>
                  <a:gd name="T89" fmla="*/ 1335 h 1688"/>
                  <a:gd name="T90" fmla="*/ 342 w 637"/>
                  <a:gd name="T91" fmla="*/ 1381 h 1688"/>
                  <a:gd name="T92" fmla="*/ 357 w 637"/>
                  <a:gd name="T93" fmla="*/ 1430 h 1688"/>
                  <a:gd name="T94" fmla="*/ 348 w 637"/>
                  <a:gd name="T95" fmla="*/ 1523 h 1688"/>
                  <a:gd name="T96" fmla="*/ 283 w 637"/>
                  <a:gd name="T97" fmla="*/ 1581 h 1688"/>
                  <a:gd name="T98" fmla="*/ 231 w 637"/>
                  <a:gd name="T99" fmla="*/ 1604 h 1688"/>
                  <a:gd name="T100" fmla="*/ 219 w 637"/>
                  <a:gd name="T101" fmla="*/ 1663 h 1688"/>
                  <a:gd name="T102" fmla="*/ 166 w 637"/>
                  <a:gd name="T103" fmla="*/ 1688 h 1688"/>
                  <a:gd name="T104" fmla="*/ 137 w 637"/>
                  <a:gd name="T105" fmla="*/ 1640 h 1688"/>
                  <a:gd name="T106" fmla="*/ 126 w 637"/>
                  <a:gd name="T107" fmla="*/ 1587 h 1688"/>
                  <a:gd name="T108" fmla="*/ 130 w 637"/>
                  <a:gd name="T109" fmla="*/ 1559 h 1688"/>
                  <a:gd name="T110" fmla="*/ 87 w 637"/>
                  <a:gd name="T111" fmla="*/ 1491 h 1688"/>
                  <a:gd name="T112" fmla="*/ 58 w 637"/>
                  <a:gd name="T113" fmla="*/ 1426 h 1688"/>
                  <a:gd name="T114" fmla="*/ 51 w 637"/>
                  <a:gd name="T115" fmla="*/ 1348 h 1688"/>
                  <a:gd name="T116" fmla="*/ 29 w 637"/>
                  <a:gd name="T117" fmla="*/ 1338 h 1688"/>
                  <a:gd name="T118" fmla="*/ 12 w 637"/>
                  <a:gd name="T119" fmla="*/ 1306 h 1688"/>
                  <a:gd name="T120" fmla="*/ 1 w 637"/>
                  <a:gd name="T121" fmla="*/ 1254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7" h="1688">
                    <a:moveTo>
                      <a:pt x="10" y="1255"/>
                    </a:moveTo>
                    <a:lnTo>
                      <a:pt x="10" y="1255"/>
                    </a:lnTo>
                    <a:lnTo>
                      <a:pt x="11" y="1257"/>
                    </a:lnTo>
                    <a:lnTo>
                      <a:pt x="14" y="1263"/>
                    </a:lnTo>
                    <a:lnTo>
                      <a:pt x="15" y="1266"/>
                    </a:lnTo>
                    <a:lnTo>
                      <a:pt x="18" y="1268"/>
                    </a:lnTo>
                    <a:lnTo>
                      <a:pt x="22" y="1270"/>
                    </a:lnTo>
                    <a:lnTo>
                      <a:pt x="26" y="1271"/>
                    </a:lnTo>
                    <a:lnTo>
                      <a:pt x="26" y="1271"/>
                    </a:lnTo>
                    <a:lnTo>
                      <a:pt x="29" y="1270"/>
                    </a:lnTo>
                    <a:lnTo>
                      <a:pt x="32" y="1269"/>
                    </a:lnTo>
                    <a:lnTo>
                      <a:pt x="33" y="1267"/>
                    </a:lnTo>
                    <a:lnTo>
                      <a:pt x="36" y="1265"/>
                    </a:lnTo>
                    <a:lnTo>
                      <a:pt x="37" y="1258"/>
                    </a:lnTo>
                    <a:lnTo>
                      <a:pt x="37" y="1250"/>
                    </a:lnTo>
                    <a:lnTo>
                      <a:pt x="37" y="1250"/>
                    </a:lnTo>
                    <a:lnTo>
                      <a:pt x="39" y="1241"/>
                    </a:lnTo>
                    <a:lnTo>
                      <a:pt x="41" y="1234"/>
                    </a:lnTo>
                    <a:lnTo>
                      <a:pt x="43" y="1225"/>
                    </a:lnTo>
                    <a:lnTo>
                      <a:pt x="43" y="1214"/>
                    </a:lnTo>
                    <a:lnTo>
                      <a:pt x="43" y="1214"/>
                    </a:lnTo>
                    <a:lnTo>
                      <a:pt x="43" y="1209"/>
                    </a:lnTo>
                    <a:lnTo>
                      <a:pt x="41" y="1206"/>
                    </a:lnTo>
                    <a:lnTo>
                      <a:pt x="37" y="1200"/>
                    </a:lnTo>
                    <a:lnTo>
                      <a:pt x="33" y="1196"/>
                    </a:lnTo>
                    <a:lnTo>
                      <a:pt x="32" y="1194"/>
                    </a:lnTo>
                    <a:lnTo>
                      <a:pt x="33" y="1191"/>
                    </a:lnTo>
                    <a:lnTo>
                      <a:pt x="33" y="1191"/>
                    </a:lnTo>
                    <a:lnTo>
                      <a:pt x="35" y="1189"/>
                    </a:lnTo>
                    <a:lnTo>
                      <a:pt x="36" y="1186"/>
                    </a:lnTo>
                    <a:lnTo>
                      <a:pt x="39" y="1184"/>
                    </a:lnTo>
                    <a:lnTo>
                      <a:pt x="40" y="1183"/>
                    </a:lnTo>
                    <a:lnTo>
                      <a:pt x="42" y="1181"/>
                    </a:lnTo>
                    <a:lnTo>
                      <a:pt x="43" y="1178"/>
                    </a:lnTo>
                    <a:lnTo>
                      <a:pt x="44" y="1173"/>
                    </a:lnTo>
                    <a:lnTo>
                      <a:pt x="44" y="1173"/>
                    </a:lnTo>
                    <a:lnTo>
                      <a:pt x="44" y="1168"/>
                    </a:lnTo>
                    <a:lnTo>
                      <a:pt x="46" y="1165"/>
                    </a:lnTo>
                    <a:lnTo>
                      <a:pt x="49" y="1161"/>
                    </a:lnTo>
                    <a:lnTo>
                      <a:pt x="52" y="1158"/>
                    </a:lnTo>
                    <a:lnTo>
                      <a:pt x="58" y="1153"/>
                    </a:lnTo>
                    <a:lnTo>
                      <a:pt x="66" y="1147"/>
                    </a:lnTo>
                    <a:lnTo>
                      <a:pt x="66" y="1147"/>
                    </a:lnTo>
                    <a:lnTo>
                      <a:pt x="73" y="1140"/>
                    </a:lnTo>
                    <a:lnTo>
                      <a:pt x="79" y="1134"/>
                    </a:lnTo>
                    <a:lnTo>
                      <a:pt x="81" y="1129"/>
                    </a:lnTo>
                    <a:lnTo>
                      <a:pt x="83" y="1125"/>
                    </a:lnTo>
                    <a:lnTo>
                      <a:pt x="84" y="1121"/>
                    </a:lnTo>
                    <a:lnTo>
                      <a:pt x="85" y="1114"/>
                    </a:lnTo>
                    <a:lnTo>
                      <a:pt x="85" y="1114"/>
                    </a:lnTo>
                    <a:lnTo>
                      <a:pt x="86" y="1102"/>
                    </a:lnTo>
                    <a:lnTo>
                      <a:pt x="86" y="1092"/>
                    </a:lnTo>
                    <a:lnTo>
                      <a:pt x="86" y="1085"/>
                    </a:lnTo>
                    <a:lnTo>
                      <a:pt x="84" y="1080"/>
                    </a:lnTo>
                    <a:lnTo>
                      <a:pt x="83" y="1075"/>
                    </a:lnTo>
                    <a:lnTo>
                      <a:pt x="80" y="1068"/>
                    </a:lnTo>
                    <a:lnTo>
                      <a:pt x="80" y="1068"/>
                    </a:lnTo>
                    <a:lnTo>
                      <a:pt x="67" y="1046"/>
                    </a:lnTo>
                    <a:lnTo>
                      <a:pt x="62" y="1036"/>
                    </a:lnTo>
                    <a:lnTo>
                      <a:pt x="60" y="1032"/>
                    </a:lnTo>
                    <a:lnTo>
                      <a:pt x="60" y="1027"/>
                    </a:lnTo>
                    <a:lnTo>
                      <a:pt x="60" y="1027"/>
                    </a:lnTo>
                    <a:lnTo>
                      <a:pt x="61" y="1023"/>
                    </a:lnTo>
                    <a:lnTo>
                      <a:pt x="61" y="1020"/>
                    </a:lnTo>
                    <a:lnTo>
                      <a:pt x="64" y="1018"/>
                    </a:lnTo>
                    <a:lnTo>
                      <a:pt x="65" y="1016"/>
                    </a:lnTo>
                    <a:lnTo>
                      <a:pt x="70" y="1014"/>
                    </a:lnTo>
                    <a:lnTo>
                      <a:pt x="76" y="1014"/>
                    </a:lnTo>
                    <a:lnTo>
                      <a:pt x="76" y="1014"/>
                    </a:lnTo>
                    <a:lnTo>
                      <a:pt x="82" y="1013"/>
                    </a:lnTo>
                    <a:lnTo>
                      <a:pt x="85" y="1012"/>
                    </a:lnTo>
                    <a:lnTo>
                      <a:pt x="87" y="1009"/>
                    </a:lnTo>
                    <a:lnTo>
                      <a:pt x="89" y="1004"/>
                    </a:lnTo>
                    <a:lnTo>
                      <a:pt x="89" y="1004"/>
                    </a:lnTo>
                    <a:lnTo>
                      <a:pt x="95" y="992"/>
                    </a:lnTo>
                    <a:lnTo>
                      <a:pt x="96" y="986"/>
                    </a:lnTo>
                    <a:lnTo>
                      <a:pt x="96" y="979"/>
                    </a:lnTo>
                    <a:lnTo>
                      <a:pt x="96" y="97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73" y="947"/>
                    </a:lnTo>
                    <a:lnTo>
                      <a:pt x="73" y="947"/>
                    </a:lnTo>
                    <a:lnTo>
                      <a:pt x="66" y="940"/>
                    </a:lnTo>
                    <a:lnTo>
                      <a:pt x="60" y="934"/>
                    </a:lnTo>
                    <a:lnTo>
                      <a:pt x="58" y="929"/>
                    </a:lnTo>
                    <a:lnTo>
                      <a:pt x="56" y="926"/>
                    </a:lnTo>
                    <a:lnTo>
                      <a:pt x="55" y="921"/>
                    </a:lnTo>
                    <a:lnTo>
                      <a:pt x="55" y="914"/>
                    </a:lnTo>
                    <a:lnTo>
                      <a:pt x="55" y="914"/>
                    </a:lnTo>
                    <a:lnTo>
                      <a:pt x="55" y="904"/>
                    </a:lnTo>
                    <a:lnTo>
                      <a:pt x="56" y="896"/>
                    </a:lnTo>
                    <a:lnTo>
                      <a:pt x="58" y="889"/>
                    </a:lnTo>
                    <a:lnTo>
                      <a:pt x="58" y="878"/>
                    </a:lnTo>
                    <a:lnTo>
                      <a:pt x="58" y="878"/>
                    </a:lnTo>
                    <a:lnTo>
                      <a:pt x="59" y="866"/>
                    </a:lnTo>
                    <a:lnTo>
                      <a:pt x="59" y="858"/>
                    </a:lnTo>
                    <a:lnTo>
                      <a:pt x="60" y="851"/>
                    </a:lnTo>
                    <a:lnTo>
                      <a:pt x="61" y="844"/>
                    </a:lnTo>
                    <a:lnTo>
                      <a:pt x="61" y="844"/>
                    </a:lnTo>
                    <a:lnTo>
                      <a:pt x="60" y="840"/>
                    </a:lnTo>
                    <a:lnTo>
                      <a:pt x="59" y="835"/>
                    </a:lnTo>
                    <a:lnTo>
                      <a:pt x="55" y="825"/>
                    </a:lnTo>
                    <a:lnTo>
                      <a:pt x="51" y="811"/>
                    </a:lnTo>
                    <a:lnTo>
                      <a:pt x="49" y="805"/>
                    </a:lnTo>
                    <a:lnTo>
                      <a:pt x="49" y="796"/>
                    </a:lnTo>
                    <a:lnTo>
                      <a:pt x="49" y="796"/>
                    </a:lnTo>
                    <a:lnTo>
                      <a:pt x="49" y="781"/>
                    </a:lnTo>
                    <a:lnTo>
                      <a:pt x="49" y="769"/>
                    </a:lnTo>
                    <a:lnTo>
                      <a:pt x="50" y="756"/>
                    </a:lnTo>
                    <a:lnTo>
                      <a:pt x="50" y="740"/>
                    </a:lnTo>
                    <a:lnTo>
                      <a:pt x="50" y="740"/>
                    </a:lnTo>
                    <a:lnTo>
                      <a:pt x="50" y="722"/>
                    </a:lnTo>
                    <a:lnTo>
                      <a:pt x="50" y="713"/>
                    </a:lnTo>
                    <a:lnTo>
                      <a:pt x="50" y="706"/>
                    </a:lnTo>
                    <a:lnTo>
                      <a:pt x="51" y="697"/>
                    </a:lnTo>
                    <a:lnTo>
                      <a:pt x="54" y="690"/>
                    </a:lnTo>
                    <a:lnTo>
                      <a:pt x="57" y="682"/>
                    </a:lnTo>
                    <a:lnTo>
                      <a:pt x="64" y="674"/>
                    </a:lnTo>
                    <a:lnTo>
                      <a:pt x="64" y="674"/>
                    </a:lnTo>
                    <a:lnTo>
                      <a:pt x="74" y="660"/>
                    </a:lnTo>
                    <a:lnTo>
                      <a:pt x="80" y="653"/>
                    </a:lnTo>
                    <a:lnTo>
                      <a:pt x="85" y="649"/>
                    </a:lnTo>
                    <a:lnTo>
                      <a:pt x="92" y="646"/>
                    </a:lnTo>
                    <a:lnTo>
                      <a:pt x="98" y="643"/>
                    </a:lnTo>
                    <a:lnTo>
                      <a:pt x="105" y="642"/>
                    </a:lnTo>
                    <a:lnTo>
                      <a:pt x="115" y="643"/>
                    </a:lnTo>
                    <a:lnTo>
                      <a:pt x="115" y="643"/>
                    </a:lnTo>
                    <a:lnTo>
                      <a:pt x="125" y="644"/>
                    </a:lnTo>
                    <a:lnTo>
                      <a:pt x="132" y="646"/>
                    </a:lnTo>
                    <a:lnTo>
                      <a:pt x="138" y="644"/>
                    </a:lnTo>
                    <a:lnTo>
                      <a:pt x="141" y="643"/>
                    </a:lnTo>
                    <a:lnTo>
                      <a:pt x="143" y="640"/>
                    </a:lnTo>
                    <a:lnTo>
                      <a:pt x="144" y="637"/>
                    </a:lnTo>
                    <a:lnTo>
                      <a:pt x="147" y="627"/>
                    </a:lnTo>
                    <a:lnTo>
                      <a:pt x="147" y="627"/>
                    </a:lnTo>
                    <a:lnTo>
                      <a:pt x="150" y="615"/>
                    </a:lnTo>
                    <a:lnTo>
                      <a:pt x="151" y="604"/>
                    </a:lnTo>
                    <a:lnTo>
                      <a:pt x="150" y="598"/>
                    </a:lnTo>
                    <a:lnTo>
                      <a:pt x="148" y="594"/>
                    </a:lnTo>
                    <a:lnTo>
                      <a:pt x="146" y="590"/>
                    </a:lnTo>
                    <a:lnTo>
                      <a:pt x="142" y="585"/>
                    </a:lnTo>
                    <a:lnTo>
                      <a:pt x="142" y="585"/>
                    </a:lnTo>
                    <a:lnTo>
                      <a:pt x="133" y="580"/>
                    </a:lnTo>
                    <a:lnTo>
                      <a:pt x="128" y="576"/>
                    </a:lnTo>
                    <a:lnTo>
                      <a:pt x="126" y="574"/>
                    </a:lnTo>
                    <a:lnTo>
                      <a:pt x="126" y="570"/>
                    </a:lnTo>
                    <a:lnTo>
                      <a:pt x="127" y="567"/>
                    </a:lnTo>
                    <a:lnTo>
                      <a:pt x="130" y="562"/>
                    </a:lnTo>
                    <a:lnTo>
                      <a:pt x="130" y="562"/>
                    </a:lnTo>
                    <a:lnTo>
                      <a:pt x="135" y="556"/>
                    </a:lnTo>
                    <a:lnTo>
                      <a:pt x="139" y="549"/>
                    </a:lnTo>
                    <a:lnTo>
                      <a:pt x="146" y="529"/>
                    </a:lnTo>
                    <a:lnTo>
                      <a:pt x="154" y="509"/>
                    </a:lnTo>
                    <a:lnTo>
                      <a:pt x="156" y="499"/>
                    </a:lnTo>
                    <a:lnTo>
                      <a:pt x="157" y="490"/>
                    </a:lnTo>
                    <a:lnTo>
                      <a:pt x="157" y="490"/>
                    </a:lnTo>
                    <a:lnTo>
                      <a:pt x="159" y="469"/>
                    </a:lnTo>
                    <a:lnTo>
                      <a:pt x="161" y="447"/>
                    </a:lnTo>
                    <a:lnTo>
                      <a:pt x="162" y="424"/>
                    </a:lnTo>
                    <a:lnTo>
                      <a:pt x="162" y="415"/>
                    </a:lnTo>
                    <a:lnTo>
                      <a:pt x="161" y="408"/>
                    </a:lnTo>
                    <a:lnTo>
                      <a:pt x="161" y="408"/>
                    </a:lnTo>
                    <a:lnTo>
                      <a:pt x="159" y="397"/>
                    </a:lnTo>
                    <a:lnTo>
                      <a:pt x="159" y="394"/>
                    </a:lnTo>
                    <a:lnTo>
                      <a:pt x="159" y="391"/>
                    </a:lnTo>
                    <a:lnTo>
                      <a:pt x="160" y="389"/>
                    </a:lnTo>
                    <a:lnTo>
                      <a:pt x="162" y="388"/>
                    </a:lnTo>
                    <a:lnTo>
                      <a:pt x="166" y="386"/>
                    </a:lnTo>
                    <a:lnTo>
                      <a:pt x="170" y="386"/>
                    </a:lnTo>
                    <a:lnTo>
                      <a:pt x="170" y="386"/>
                    </a:lnTo>
                    <a:lnTo>
                      <a:pt x="175" y="386"/>
                    </a:lnTo>
                    <a:lnTo>
                      <a:pt x="181" y="386"/>
                    </a:lnTo>
                    <a:lnTo>
                      <a:pt x="186" y="384"/>
                    </a:lnTo>
                    <a:lnTo>
                      <a:pt x="192" y="382"/>
                    </a:lnTo>
                    <a:lnTo>
                      <a:pt x="196" y="379"/>
                    </a:lnTo>
                    <a:lnTo>
                      <a:pt x="200" y="375"/>
                    </a:lnTo>
                    <a:lnTo>
                      <a:pt x="202" y="370"/>
                    </a:lnTo>
                    <a:lnTo>
                      <a:pt x="203" y="365"/>
                    </a:lnTo>
                    <a:lnTo>
                      <a:pt x="203" y="365"/>
                    </a:lnTo>
                    <a:lnTo>
                      <a:pt x="202" y="353"/>
                    </a:lnTo>
                    <a:lnTo>
                      <a:pt x="202" y="339"/>
                    </a:lnTo>
                    <a:lnTo>
                      <a:pt x="203" y="332"/>
                    </a:lnTo>
                    <a:lnTo>
                      <a:pt x="205" y="324"/>
                    </a:lnTo>
                    <a:lnTo>
                      <a:pt x="209" y="318"/>
                    </a:lnTo>
                    <a:lnTo>
                      <a:pt x="213" y="310"/>
                    </a:lnTo>
                    <a:lnTo>
                      <a:pt x="213" y="310"/>
                    </a:lnTo>
                    <a:lnTo>
                      <a:pt x="224" y="295"/>
                    </a:lnTo>
                    <a:lnTo>
                      <a:pt x="231" y="280"/>
                    </a:lnTo>
                    <a:lnTo>
                      <a:pt x="238" y="265"/>
                    </a:lnTo>
                    <a:lnTo>
                      <a:pt x="239" y="258"/>
                    </a:lnTo>
                    <a:lnTo>
                      <a:pt x="239" y="254"/>
                    </a:lnTo>
                    <a:lnTo>
                      <a:pt x="239" y="254"/>
                    </a:lnTo>
                    <a:lnTo>
                      <a:pt x="238" y="250"/>
                    </a:lnTo>
                    <a:lnTo>
                      <a:pt x="237" y="245"/>
                    </a:lnTo>
                    <a:lnTo>
                      <a:pt x="232" y="235"/>
                    </a:lnTo>
                    <a:lnTo>
                      <a:pt x="230" y="229"/>
                    </a:lnTo>
                    <a:lnTo>
                      <a:pt x="229" y="224"/>
                    </a:lnTo>
                    <a:lnTo>
                      <a:pt x="229" y="220"/>
                    </a:lnTo>
                    <a:lnTo>
                      <a:pt x="231" y="215"/>
                    </a:lnTo>
                    <a:lnTo>
                      <a:pt x="231" y="215"/>
                    </a:lnTo>
                    <a:lnTo>
                      <a:pt x="235" y="208"/>
                    </a:lnTo>
                    <a:lnTo>
                      <a:pt x="237" y="200"/>
                    </a:lnTo>
                    <a:lnTo>
                      <a:pt x="238" y="193"/>
                    </a:lnTo>
                    <a:lnTo>
                      <a:pt x="239" y="186"/>
                    </a:lnTo>
                    <a:lnTo>
                      <a:pt x="239" y="186"/>
                    </a:lnTo>
                    <a:lnTo>
                      <a:pt x="239" y="183"/>
                    </a:lnTo>
                    <a:lnTo>
                      <a:pt x="240" y="181"/>
                    </a:lnTo>
                    <a:lnTo>
                      <a:pt x="243" y="178"/>
                    </a:lnTo>
                    <a:lnTo>
                      <a:pt x="247" y="174"/>
                    </a:lnTo>
                    <a:lnTo>
                      <a:pt x="248" y="171"/>
                    </a:lnTo>
                    <a:lnTo>
                      <a:pt x="248" y="168"/>
                    </a:lnTo>
                    <a:lnTo>
                      <a:pt x="248" y="168"/>
                    </a:lnTo>
                    <a:lnTo>
                      <a:pt x="250" y="163"/>
                    </a:lnTo>
                    <a:lnTo>
                      <a:pt x="252" y="158"/>
                    </a:lnTo>
                    <a:lnTo>
                      <a:pt x="255" y="153"/>
                    </a:lnTo>
                    <a:lnTo>
                      <a:pt x="259" y="148"/>
                    </a:lnTo>
                    <a:lnTo>
                      <a:pt x="268" y="138"/>
                    </a:lnTo>
                    <a:lnTo>
                      <a:pt x="271" y="136"/>
                    </a:lnTo>
                    <a:lnTo>
                      <a:pt x="273" y="135"/>
                    </a:lnTo>
                    <a:lnTo>
                      <a:pt x="273" y="135"/>
                    </a:lnTo>
                    <a:lnTo>
                      <a:pt x="275" y="135"/>
                    </a:lnTo>
                    <a:lnTo>
                      <a:pt x="278" y="137"/>
                    </a:lnTo>
                    <a:lnTo>
                      <a:pt x="280" y="141"/>
                    </a:lnTo>
                    <a:lnTo>
                      <a:pt x="284" y="147"/>
                    </a:lnTo>
                    <a:lnTo>
                      <a:pt x="286" y="148"/>
                    </a:lnTo>
                    <a:lnTo>
                      <a:pt x="290" y="149"/>
                    </a:lnTo>
                    <a:lnTo>
                      <a:pt x="290" y="149"/>
                    </a:lnTo>
                    <a:lnTo>
                      <a:pt x="296" y="148"/>
                    </a:lnTo>
                    <a:lnTo>
                      <a:pt x="299" y="147"/>
                    </a:lnTo>
                    <a:lnTo>
                      <a:pt x="300" y="145"/>
                    </a:lnTo>
                    <a:lnTo>
                      <a:pt x="301" y="142"/>
                    </a:lnTo>
                    <a:lnTo>
                      <a:pt x="302" y="139"/>
                    </a:lnTo>
                    <a:lnTo>
                      <a:pt x="303" y="131"/>
                    </a:lnTo>
                    <a:lnTo>
                      <a:pt x="303" y="131"/>
                    </a:lnTo>
                    <a:lnTo>
                      <a:pt x="304" y="80"/>
                    </a:lnTo>
                    <a:lnTo>
                      <a:pt x="304" y="80"/>
                    </a:lnTo>
                    <a:lnTo>
                      <a:pt x="307" y="75"/>
                    </a:lnTo>
                    <a:lnTo>
                      <a:pt x="309" y="72"/>
                    </a:lnTo>
                    <a:lnTo>
                      <a:pt x="311" y="72"/>
                    </a:lnTo>
                    <a:lnTo>
                      <a:pt x="312" y="72"/>
                    </a:lnTo>
                    <a:lnTo>
                      <a:pt x="312" y="72"/>
                    </a:lnTo>
                    <a:lnTo>
                      <a:pt x="316" y="76"/>
                    </a:lnTo>
                    <a:lnTo>
                      <a:pt x="321" y="78"/>
                    </a:lnTo>
                    <a:lnTo>
                      <a:pt x="327" y="79"/>
                    </a:lnTo>
                    <a:lnTo>
                      <a:pt x="337" y="79"/>
                    </a:lnTo>
                    <a:lnTo>
                      <a:pt x="337" y="79"/>
                    </a:lnTo>
                    <a:lnTo>
                      <a:pt x="341" y="79"/>
                    </a:lnTo>
                    <a:lnTo>
                      <a:pt x="345" y="80"/>
                    </a:lnTo>
                    <a:lnTo>
                      <a:pt x="352" y="83"/>
                    </a:lnTo>
                    <a:lnTo>
                      <a:pt x="359" y="88"/>
                    </a:lnTo>
                    <a:lnTo>
                      <a:pt x="365" y="89"/>
                    </a:lnTo>
                    <a:lnTo>
                      <a:pt x="369" y="90"/>
                    </a:lnTo>
                    <a:lnTo>
                      <a:pt x="369" y="90"/>
                    </a:lnTo>
                    <a:lnTo>
                      <a:pt x="381" y="92"/>
                    </a:lnTo>
                    <a:lnTo>
                      <a:pt x="389" y="93"/>
                    </a:lnTo>
                    <a:lnTo>
                      <a:pt x="393" y="93"/>
                    </a:lnTo>
                    <a:lnTo>
                      <a:pt x="396" y="93"/>
                    </a:lnTo>
                    <a:lnTo>
                      <a:pt x="398" y="92"/>
                    </a:lnTo>
                    <a:lnTo>
                      <a:pt x="399" y="90"/>
                    </a:lnTo>
                    <a:lnTo>
                      <a:pt x="399" y="90"/>
                    </a:lnTo>
                    <a:lnTo>
                      <a:pt x="402" y="83"/>
                    </a:lnTo>
                    <a:lnTo>
                      <a:pt x="404" y="75"/>
                    </a:lnTo>
                    <a:lnTo>
                      <a:pt x="404" y="71"/>
                    </a:lnTo>
                    <a:lnTo>
                      <a:pt x="404" y="67"/>
                    </a:lnTo>
                    <a:lnTo>
                      <a:pt x="403" y="64"/>
                    </a:lnTo>
                    <a:lnTo>
                      <a:pt x="401" y="62"/>
                    </a:lnTo>
                    <a:lnTo>
                      <a:pt x="401" y="62"/>
                    </a:lnTo>
                    <a:lnTo>
                      <a:pt x="397" y="57"/>
                    </a:lnTo>
                    <a:lnTo>
                      <a:pt x="395" y="54"/>
                    </a:lnTo>
                    <a:lnTo>
                      <a:pt x="394" y="50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8" y="31"/>
                    </a:lnTo>
                    <a:lnTo>
                      <a:pt x="398" y="24"/>
                    </a:lnTo>
                    <a:lnTo>
                      <a:pt x="397" y="21"/>
                    </a:lnTo>
                    <a:lnTo>
                      <a:pt x="395" y="17"/>
                    </a:lnTo>
                    <a:lnTo>
                      <a:pt x="395" y="17"/>
                    </a:lnTo>
                    <a:lnTo>
                      <a:pt x="391" y="10"/>
                    </a:lnTo>
                    <a:lnTo>
                      <a:pt x="390" y="6"/>
                    </a:lnTo>
                    <a:lnTo>
                      <a:pt x="390" y="4"/>
                    </a:lnTo>
                    <a:lnTo>
                      <a:pt x="393" y="3"/>
                    </a:lnTo>
                    <a:lnTo>
                      <a:pt x="397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2"/>
                    </a:lnTo>
                    <a:lnTo>
                      <a:pt x="409" y="6"/>
                    </a:lnTo>
                    <a:lnTo>
                      <a:pt x="411" y="11"/>
                    </a:lnTo>
                    <a:lnTo>
                      <a:pt x="411" y="11"/>
                    </a:lnTo>
                    <a:lnTo>
                      <a:pt x="413" y="18"/>
                    </a:lnTo>
                    <a:lnTo>
                      <a:pt x="415" y="22"/>
                    </a:lnTo>
                    <a:lnTo>
                      <a:pt x="419" y="24"/>
                    </a:lnTo>
                    <a:lnTo>
                      <a:pt x="426" y="25"/>
                    </a:lnTo>
                    <a:lnTo>
                      <a:pt x="426" y="25"/>
                    </a:lnTo>
                    <a:lnTo>
                      <a:pt x="430" y="25"/>
                    </a:lnTo>
                    <a:lnTo>
                      <a:pt x="433" y="26"/>
                    </a:lnTo>
                    <a:lnTo>
                      <a:pt x="438" y="27"/>
                    </a:lnTo>
                    <a:lnTo>
                      <a:pt x="441" y="31"/>
                    </a:lnTo>
                    <a:lnTo>
                      <a:pt x="447" y="37"/>
                    </a:lnTo>
                    <a:lnTo>
                      <a:pt x="453" y="46"/>
                    </a:lnTo>
                    <a:lnTo>
                      <a:pt x="453" y="46"/>
                    </a:lnTo>
                    <a:lnTo>
                      <a:pt x="456" y="51"/>
                    </a:lnTo>
                    <a:lnTo>
                      <a:pt x="459" y="54"/>
                    </a:lnTo>
                    <a:lnTo>
                      <a:pt x="462" y="56"/>
                    </a:lnTo>
                    <a:lnTo>
                      <a:pt x="467" y="59"/>
                    </a:lnTo>
                    <a:lnTo>
                      <a:pt x="476" y="60"/>
                    </a:lnTo>
                    <a:lnTo>
                      <a:pt x="488" y="61"/>
                    </a:lnTo>
                    <a:lnTo>
                      <a:pt x="488" y="61"/>
                    </a:lnTo>
                    <a:lnTo>
                      <a:pt x="500" y="61"/>
                    </a:lnTo>
                    <a:lnTo>
                      <a:pt x="510" y="62"/>
                    </a:lnTo>
                    <a:lnTo>
                      <a:pt x="513" y="63"/>
                    </a:lnTo>
                    <a:lnTo>
                      <a:pt x="516" y="65"/>
                    </a:lnTo>
                    <a:lnTo>
                      <a:pt x="519" y="68"/>
                    </a:lnTo>
                    <a:lnTo>
                      <a:pt x="521" y="71"/>
                    </a:lnTo>
                    <a:lnTo>
                      <a:pt x="521" y="71"/>
                    </a:lnTo>
                    <a:lnTo>
                      <a:pt x="524" y="77"/>
                    </a:lnTo>
                    <a:lnTo>
                      <a:pt x="525" y="81"/>
                    </a:lnTo>
                    <a:lnTo>
                      <a:pt x="528" y="83"/>
                    </a:lnTo>
                    <a:lnTo>
                      <a:pt x="532" y="84"/>
                    </a:lnTo>
                    <a:lnTo>
                      <a:pt x="532" y="84"/>
                    </a:lnTo>
                    <a:lnTo>
                      <a:pt x="534" y="84"/>
                    </a:lnTo>
                    <a:lnTo>
                      <a:pt x="537" y="86"/>
                    </a:lnTo>
                    <a:lnTo>
                      <a:pt x="539" y="91"/>
                    </a:lnTo>
                    <a:lnTo>
                      <a:pt x="540" y="95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44" y="102"/>
                    </a:lnTo>
                    <a:lnTo>
                      <a:pt x="548" y="106"/>
                    </a:lnTo>
                    <a:lnTo>
                      <a:pt x="553" y="111"/>
                    </a:lnTo>
                    <a:lnTo>
                      <a:pt x="555" y="119"/>
                    </a:lnTo>
                    <a:lnTo>
                      <a:pt x="557" y="129"/>
                    </a:lnTo>
                    <a:lnTo>
                      <a:pt x="557" y="129"/>
                    </a:lnTo>
                    <a:lnTo>
                      <a:pt x="557" y="143"/>
                    </a:lnTo>
                    <a:lnTo>
                      <a:pt x="559" y="155"/>
                    </a:lnTo>
                    <a:lnTo>
                      <a:pt x="562" y="165"/>
                    </a:lnTo>
                    <a:lnTo>
                      <a:pt x="565" y="168"/>
                    </a:lnTo>
                    <a:lnTo>
                      <a:pt x="568" y="170"/>
                    </a:lnTo>
                    <a:lnTo>
                      <a:pt x="568" y="170"/>
                    </a:lnTo>
                    <a:lnTo>
                      <a:pt x="571" y="174"/>
                    </a:lnTo>
                    <a:lnTo>
                      <a:pt x="573" y="175"/>
                    </a:lnTo>
                    <a:lnTo>
                      <a:pt x="571" y="178"/>
                    </a:lnTo>
                    <a:lnTo>
                      <a:pt x="571" y="178"/>
                    </a:lnTo>
                    <a:lnTo>
                      <a:pt x="569" y="183"/>
                    </a:lnTo>
                    <a:lnTo>
                      <a:pt x="569" y="186"/>
                    </a:lnTo>
                    <a:lnTo>
                      <a:pt x="568" y="193"/>
                    </a:lnTo>
                    <a:lnTo>
                      <a:pt x="568" y="193"/>
                    </a:lnTo>
                    <a:lnTo>
                      <a:pt x="569" y="197"/>
                    </a:lnTo>
                    <a:lnTo>
                      <a:pt x="570" y="200"/>
                    </a:lnTo>
                    <a:lnTo>
                      <a:pt x="573" y="207"/>
                    </a:lnTo>
                    <a:lnTo>
                      <a:pt x="580" y="215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94" y="237"/>
                    </a:lnTo>
                    <a:lnTo>
                      <a:pt x="598" y="246"/>
                    </a:lnTo>
                    <a:lnTo>
                      <a:pt x="599" y="250"/>
                    </a:lnTo>
                    <a:lnTo>
                      <a:pt x="599" y="254"/>
                    </a:lnTo>
                    <a:lnTo>
                      <a:pt x="598" y="258"/>
                    </a:lnTo>
                    <a:lnTo>
                      <a:pt x="597" y="264"/>
                    </a:lnTo>
                    <a:lnTo>
                      <a:pt x="597" y="264"/>
                    </a:lnTo>
                    <a:lnTo>
                      <a:pt x="595" y="269"/>
                    </a:lnTo>
                    <a:lnTo>
                      <a:pt x="593" y="277"/>
                    </a:lnTo>
                    <a:lnTo>
                      <a:pt x="593" y="292"/>
                    </a:lnTo>
                    <a:lnTo>
                      <a:pt x="594" y="306"/>
                    </a:lnTo>
                    <a:lnTo>
                      <a:pt x="595" y="311"/>
                    </a:lnTo>
                    <a:lnTo>
                      <a:pt x="595" y="311"/>
                    </a:lnTo>
                    <a:lnTo>
                      <a:pt x="602" y="322"/>
                    </a:lnTo>
                    <a:lnTo>
                      <a:pt x="610" y="332"/>
                    </a:lnTo>
                    <a:lnTo>
                      <a:pt x="618" y="340"/>
                    </a:lnTo>
                    <a:lnTo>
                      <a:pt x="618" y="340"/>
                    </a:lnTo>
                    <a:lnTo>
                      <a:pt x="633" y="352"/>
                    </a:lnTo>
                    <a:lnTo>
                      <a:pt x="637" y="355"/>
                    </a:lnTo>
                    <a:lnTo>
                      <a:pt x="636" y="356"/>
                    </a:lnTo>
                    <a:lnTo>
                      <a:pt x="634" y="356"/>
                    </a:lnTo>
                    <a:lnTo>
                      <a:pt x="634" y="356"/>
                    </a:lnTo>
                    <a:lnTo>
                      <a:pt x="629" y="357"/>
                    </a:lnTo>
                    <a:lnTo>
                      <a:pt x="623" y="357"/>
                    </a:lnTo>
                    <a:lnTo>
                      <a:pt x="617" y="358"/>
                    </a:lnTo>
                    <a:lnTo>
                      <a:pt x="614" y="360"/>
                    </a:lnTo>
                    <a:lnTo>
                      <a:pt x="612" y="362"/>
                    </a:lnTo>
                    <a:lnTo>
                      <a:pt x="612" y="362"/>
                    </a:lnTo>
                    <a:lnTo>
                      <a:pt x="607" y="367"/>
                    </a:lnTo>
                    <a:lnTo>
                      <a:pt x="598" y="371"/>
                    </a:lnTo>
                    <a:lnTo>
                      <a:pt x="588" y="376"/>
                    </a:lnTo>
                    <a:lnTo>
                      <a:pt x="583" y="377"/>
                    </a:lnTo>
                    <a:lnTo>
                      <a:pt x="579" y="377"/>
                    </a:lnTo>
                    <a:lnTo>
                      <a:pt x="579" y="377"/>
                    </a:lnTo>
                    <a:lnTo>
                      <a:pt x="548" y="376"/>
                    </a:lnTo>
                    <a:lnTo>
                      <a:pt x="548" y="376"/>
                    </a:lnTo>
                    <a:lnTo>
                      <a:pt x="548" y="382"/>
                    </a:lnTo>
                    <a:lnTo>
                      <a:pt x="547" y="396"/>
                    </a:lnTo>
                    <a:lnTo>
                      <a:pt x="546" y="404"/>
                    </a:lnTo>
                    <a:lnTo>
                      <a:pt x="545" y="411"/>
                    </a:lnTo>
                    <a:lnTo>
                      <a:pt x="542" y="418"/>
                    </a:lnTo>
                    <a:lnTo>
                      <a:pt x="541" y="420"/>
                    </a:lnTo>
                    <a:lnTo>
                      <a:pt x="539" y="421"/>
                    </a:lnTo>
                    <a:lnTo>
                      <a:pt x="539" y="421"/>
                    </a:lnTo>
                    <a:lnTo>
                      <a:pt x="523" y="429"/>
                    </a:lnTo>
                    <a:lnTo>
                      <a:pt x="516" y="434"/>
                    </a:lnTo>
                    <a:lnTo>
                      <a:pt x="514" y="437"/>
                    </a:lnTo>
                    <a:lnTo>
                      <a:pt x="513" y="439"/>
                    </a:lnTo>
                    <a:lnTo>
                      <a:pt x="513" y="439"/>
                    </a:lnTo>
                    <a:lnTo>
                      <a:pt x="514" y="444"/>
                    </a:lnTo>
                    <a:lnTo>
                      <a:pt x="515" y="450"/>
                    </a:lnTo>
                    <a:lnTo>
                      <a:pt x="516" y="455"/>
                    </a:lnTo>
                    <a:lnTo>
                      <a:pt x="516" y="462"/>
                    </a:lnTo>
                    <a:lnTo>
                      <a:pt x="516" y="462"/>
                    </a:lnTo>
                    <a:lnTo>
                      <a:pt x="515" y="465"/>
                    </a:lnTo>
                    <a:lnTo>
                      <a:pt x="512" y="468"/>
                    </a:lnTo>
                    <a:lnTo>
                      <a:pt x="507" y="475"/>
                    </a:lnTo>
                    <a:lnTo>
                      <a:pt x="503" y="479"/>
                    </a:lnTo>
                    <a:lnTo>
                      <a:pt x="501" y="483"/>
                    </a:lnTo>
                    <a:lnTo>
                      <a:pt x="499" y="489"/>
                    </a:lnTo>
                    <a:lnTo>
                      <a:pt x="499" y="495"/>
                    </a:lnTo>
                    <a:lnTo>
                      <a:pt x="499" y="495"/>
                    </a:lnTo>
                    <a:lnTo>
                      <a:pt x="500" y="508"/>
                    </a:lnTo>
                    <a:lnTo>
                      <a:pt x="501" y="513"/>
                    </a:lnTo>
                    <a:lnTo>
                      <a:pt x="502" y="518"/>
                    </a:lnTo>
                    <a:lnTo>
                      <a:pt x="508" y="525"/>
                    </a:lnTo>
                    <a:lnTo>
                      <a:pt x="515" y="533"/>
                    </a:lnTo>
                    <a:lnTo>
                      <a:pt x="515" y="533"/>
                    </a:lnTo>
                    <a:lnTo>
                      <a:pt x="519" y="537"/>
                    </a:lnTo>
                    <a:lnTo>
                      <a:pt x="522" y="542"/>
                    </a:lnTo>
                    <a:lnTo>
                      <a:pt x="524" y="548"/>
                    </a:lnTo>
                    <a:lnTo>
                      <a:pt x="524" y="553"/>
                    </a:lnTo>
                    <a:lnTo>
                      <a:pt x="524" y="560"/>
                    </a:lnTo>
                    <a:lnTo>
                      <a:pt x="522" y="566"/>
                    </a:lnTo>
                    <a:lnTo>
                      <a:pt x="519" y="571"/>
                    </a:lnTo>
                    <a:lnTo>
                      <a:pt x="515" y="577"/>
                    </a:lnTo>
                    <a:lnTo>
                      <a:pt x="515" y="577"/>
                    </a:lnTo>
                    <a:lnTo>
                      <a:pt x="507" y="586"/>
                    </a:lnTo>
                    <a:lnTo>
                      <a:pt x="501" y="596"/>
                    </a:lnTo>
                    <a:lnTo>
                      <a:pt x="499" y="605"/>
                    </a:lnTo>
                    <a:lnTo>
                      <a:pt x="498" y="615"/>
                    </a:lnTo>
                    <a:lnTo>
                      <a:pt x="498" y="615"/>
                    </a:lnTo>
                    <a:lnTo>
                      <a:pt x="498" y="625"/>
                    </a:lnTo>
                    <a:lnTo>
                      <a:pt x="498" y="629"/>
                    </a:lnTo>
                    <a:lnTo>
                      <a:pt x="497" y="633"/>
                    </a:lnTo>
                    <a:lnTo>
                      <a:pt x="495" y="636"/>
                    </a:lnTo>
                    <a:lnTo>
                      <a:pt x="491" y="639"/>
                    </a:lnTo>
                    <a:lnTo>
                      <a:pt x="482" y="646"/>
                    </a:lnTo>
                    <a:lnTo>
                      <a:pt x="482" y="646"/>
                    </a:lnTo>
                    <a:lnTo>
                      <a:pt x="467" y="656"/>
                    </a:lnTo>
                    <a:lnTo>
                      <a:pt x="450" y="671"/>
                    </a:lnTo>
                    <a:lnTo>
                      <a:pt x="441" y="680"/>
                    </a:lnTo>
                    <a:lnTo>
                      <a:pt x="433" y="689"/>
                    </a:lnTo>
                    <a:lnTo>
                      <a:pt x="426" y="697"/>
                    </a:lnTo>
                    <a:lnTo>
                      <a:pt x="421" y="706"/>
                    </a:lnTo>
                    <a:lnTo>
                      <a:pt x="421" y="706"/>
                    </a:lnTo>
                    <a:lnTo>
                      <a:pt x="416" y="712"/>
                    </a:lnTo>
                    <a:lnTo>
                      <a:pt x="412" y="718"/>
                    </a:lnTo>
                    <a:lnTo>
                      <a:pt x="408" y="720"/>
                    </a:lnTo>
                    <a:lnTo>
                      <a:pt x="404" y="723"/>
                    </a:lnTo>
                    <a:lnTo>
                      <a:pt x="401" y="724"/>
                    </a:lnTo>
                    <a:lnTo>
                      <a:pt x="398" y="727"/>
                    </a:lnTo>
                    <a:lnTo>
                      <a:pt x="396" y="730"/>
                    </a:lnTo>
                    <a:lnTo>
                      <a:pt x="394" y="737"/>
                    </a:lnTo>
                    <a:lnTo>
                      <a:pt x="394" y="737"/>
                    </a:lnTo>
                    <a:lnTo>
                      <a:pt x="387" y="761"/>
                    </a:lnTo>
                    <a:lnTo>
                      <a:pt x="386" y="765"/>
                    </a:lnTo>
                    <a:lnTo>
                      <a:pt x="384" y="768"/>
                    </a:lnTo>
                    <a:lnTo>
                      <a:pt x="383" y="769"/>
                    </a:lnTo>
                    <a:lnTo>
                      <a:pt x="380" y="770"/>
                    </a:lnTo>
                    <a:lnTo>
                      <a:pt x="380" y="770"/>
                    </a:lnTo>
                    <a:lnTo>
                      <a:pt x="375" y="770"/>
                    </a:lnTo>
                    <a:lnTo>
                      <a:pt x="373" y="769"/>
                    </a:lnTo>
                    <a:lnTo>
                      <a:pt x="371" y="766"/>
                    </a:lnTo>
                    <a:lnTo>
                      <a:pt x="369" y="760"/>
                    </a:lnTo>
                    <a:lnTo>
                      <a:pt x="369" y="760"/>
                    </a:lnTo>
                    <a:lnTo>
                      <a:pt x="366" y="753"/>
                    </a:lnTo>
                    <a:lnTo>
                      <a:pt x="362" y="750"/>
                    </a:lnTo>
                    <a:lnTo>
                      <a:pt x="361" y="750"/>
                    </a:lnTo>
                    <a:lnTo>
                      <a:pt x="360" y="751"/>
                    </a:lnTo>
                    <a:lnTo>
                      <a:pt x="359" y="756"/>
                    </a:lnTo>
                    <a:lnTo>
                      <a:pt x="359" y="756"/>
                    </a:lnTo>
                    <a:lnTo>
                      <a:pt x="359" y="763"/>
                    </a:lnTo>
                    <a:lnTo>
                      <a:pt x="360" y="768"/>
                    </a:lnTo>
                    <a:lnTo>
                      <a:pt x="364" y="773"/>
                    </a:lnTo>
                    <a:lnTo>
                      <a:pt x="369" y="780"/>
                    </a:lnTo>
                    <a:lnTo>
                      <a:pt x="369" y="780"/>
                    </a:lnTo>
                    <a:lnTo>
                      <a:pt x="371" y="783"/>
                    </a:lnTo>
                    <a:lnTo>
                      <a:pt x="372" y="786"/>
                    </a:lnTo>
                    <a:lnTo>
                      <a:pt x="372" y="790"/>
                    </a:lnTo>
                    <a:lnTo>
                      <a:pt x="371" y="793"/>
                    </a:lnTo>
                    <a:lnTo>
                      <a:pt x="370" y="796"/>
                    </a:lnTo>
                    <a:lnTo>
                      <a:pt x="368" y="799"/>
                    </a:lnTo>
                    <a:lnTo>
                      <a:pt x="361" y="806"/>
                    </a:lnTo>
                    <a:lnTo>
                      <a:pt x="361" y="806"/>
                    </a:lnTo>
                    <a:lnTo>
                      <a:pt x="355" y="812"/>
                    </a:lnTo>
                    <a:lnTo>
                      <a:pt x="351" y="819"/>
                    </a:lnTo>
                    <a:lnTo>
                      <a:pt x="347" y="822"/>
                    </a:lnTo>
                    <a:lnTo>
                      <a:pt x="346" y="822"/>
                    </a:lnTo>
                    <a:lnTo>
                      <a:pt x="346" y="820"/>
                    </a:lnTo>
                    <a:lnTo>
                      <a:pt x="346" y="820"/>
                    </a:lnTo>
                    <a:lnTo>
                      <a:pt x="345" y="815"/>
                    </a:lnTo>
                    <a:lnTo>
                      <a:pt x="343" y="812"/>
                    </a:lnTo>
                    <a:lnTo>
                      <a:pt x="342" y="812"/>
                    </a:lnTo>
                    <a:lnTo>
                      <a:pt x="342" y="812"/>
                    </a:lnTo>
                    <a:lnTo>
                      <a:pt x="341" y="816"/>
                    </a:lnTo>
                    <a:lnTo>
                      <a:pt x="341" y="816"/>
                    </a:lnTo>
                    <a:lnTo>
                      <a:pt x="341" y="823"/>
                    </a:lnTo>
                    <a:lnTo>
                      <a:pt x="342" y="827"/>
                    </a:lnTo>
                    <a:lnTo>
                      <a:pt x="343" y="833"/>
                    </a:lnTo>
                    <a:lnTo>
                      <a:pt x="345" y="839"/>
                    </a:lnTo>
                    <a:lnTo>
                      <a:pt x="345" y="839"/>
                    </a:lnTo>
                    <a:lnTo>
                      <a:pt x="350" y="846"/>
                    </a:lnTo>
                    <a:lnTo>
                      <a:pt x="353" y="852"/>
                    </a:lnTo>
                    <a:lnTo>
                      <a:pt x="354" y="855"/>
                    </a:lnTo>
                    <a:lnTo>
                      <a:pt x="355" y="860"/>
                    </a:lnTo>
                    <a:lnTo>
                      <a:pt x="354" y="863"/>
                    </a:lnTo>
                    <a:lnTo>
                      <a:pt x="353" y="867"/>
                    </a:lnTo>
                    <a:lnTo>
                      <a:pt x="353" y="867"/>
                    </a:lnTo>
                    <a:lnTo>
                      <a:pt x="350" y="876"/>
                    </a:lnTo>
                    <a:lnTo>
                      <a:pt x="346" y="884"/>
                    </a:lnTo>
                    <a:lnTo>
                      <a:pt x="345" y="891"/>
                    </a:lnTo>
                    <a:lnTo>
                      <a:pt x="345" y="894"/>
                    </a:lnTo>
                    <a:lnTo>
                      <a:pt x="346" y="897"/>
                    </a:lnTo>
                    <a:lnTo>
                      <a:pt x="346" y="897"/>
                    </a:lnTo>
                    <a:lnTo>
                      <a:pt x="350" y="903"/>
                    </a:lnTo>
                    <a:lnTo>
                      <a:pt x="352" y="906"/>
                    </a:lnTo>
                    <a:lnTo>
                      <a:pt x="353" y="908"/>
                    </a:lnTo>
                    <a:lnTo>
                      <a:pt x="352" y="909"/>
                    </a:lnTo>
                    <a:lnTo>
                      <a:pt x="351" y="910"/>
                    </a:lnTo>
                    <a:lnTo>
                      <a:pt x="347" y="911"/>
                    </a:lnTo>
                    <a:lnTo>
                      <a:pt x="347" y="911"/>
                    </a:lnTo>
                    <a:lnTo>
                      <a:pt x="342" y="913"/>
                    </a:lnTo>
                    <a:lnTo>
                      <a:pt x="339" y="915"/>
                    </a:lnTo>
                    <a:lnTo>
                      <a:pt x="337" y="918"/>
                    </a:lnTo>
                    <a:lnTo>
                      <a:pt x="337" y="920"/>
                    </a:lnTo>
                    <a:lnTo>
                      <a:pt x="336" y="926"/>
                    </a:lnTo>
                    <a:lnTo>
                      <a:pt x="336" y="926"/>
                    </a:lnTo>
                    <a:lnTo>
                      <a:pt x="339" y="969"/>
                    </a:lnTo>
                    <a:lnTo>
                      <a:pt x="342" y="995"/>
                    </a:lnTo>
                    <a:lnTo>
                      <a:pt x="345" y="1007"/>
                    </a:lnTo>
                    <a:lnTo>
                      <a:pt x="347" y="1014"/>
                    </a:lnTo>
                    <a:lnTo>
                      <a:pt x="347" y="1014"/>
                    </a:lnTo>
                    <a:lnTo>
                      <a:pt x="352" y="1026"/>
                    </a:lnTo>
                    <a:lnTo>
                      <a:pt x="356" y="1034"/>
                    </a:lnTo>
                    <a:lnTo>
                      <a:pt x="358" y="1037"/>
                    </a:lnTo>
                    <a:lnTo>
                      <a:pt x="361" y="1039"/>
                    </a:lnTo>
                    <a:lnTo>
                      <a:pt x="366" y="1040"/>
                    </a:lnTo>
                    <a:lnTo>
                      <a:pt x="370" y="1041"/>
                    </a:lnTo>
                    <a:lnTo>
                      <a:pt x="370" y="1041"/>
                    </a:lnTo>
                    <a:lnTo>
                      <a:pt x="374" y="1041"/>
                    </a:lnTo>
                    <a:lnTo>
                      <a:pt x="378" y="1043"/>
                    </a:lnTo>
                    <a:lnTo>
                      <a:pt x="381" y="1044"/>
                    </a:lnTo>
                    <a:lnTo>
                      <a:pt x="383" y="1048"/>
                    </a:lnTo>
                    <a:lnTo>
                      <a:pt x="385" y="1049"/>
                    </a:lnTo>
                    <a:lnTo>
                      <a:pt x="386" y="1051"/>
                    </a:lnTo>
                    <a:lnTo>
                      <a:pt x="389" y="1051"/>
                    </a:lnTo>
                    <a:lnTo>
                      <a:pt x="393" y="1050"/>
                    </a:lnTo>
                    <a:lnTo>
                      <a:pt x="393" y="1050"/>
                    </a:lnTo>
                    <a:lnTo>
                      <a:pt x="399" y="1048"/>
                    </a:lnTo>
                    <a:lnTo>
                      <a:pt x="401" y="1048"/>
                    </a:lnTo>
                    <a:lnTo>
                      <a:pt x="403" y="1049"/>
                    </a:lnTo>
                    <a:lnTo>
                      <a:pt x="404" y="1051"/>
                    </a:lnTo>
                    <a:lnTo>
                      <a:pt x="405" y="1053"/>
                    </a:lnTo>
                    <a:lnTo>
                      <a:pt x="408" y="1059"/>
                    </a:lnTo>
                    <a:lnTo>
                      <a:pt x="408" y="1059"/>
                    </a:lnTo>
                    <a:lnTo>
                      <a:pt x="409" y="1067"/>
                    </a:lnTo>
                    <a:lnTo>
                      <a:pt x="412" y="1071"/>
                    </a:lnTo>
                    <a:lnTo>
                      <a:pt x="416" y="1073"/>
                    </a:lnTo>
                    <a:lnTo>
                      <a:pt x="422" y="1073"/>
                    </a:lnTo>
                    <a:lnTo>
                      <a:pt x="422" y="1073"/>
                    </a:lnTo>
                    <a:lnTo>
                      <a:pt x="425" y="1075"/>
                    </a:lnTo>
                    <a:lnTo>
                      <a:pt x="426" y="1078"/>
                    </a:lnTo>
                    <a:lnTo>
                      <a:pt x="427" y="1085"/>
                    </a:lnTo>
                    <a:lnTo>
                      <a:pt x="427" y="1090"/>
                    </a:lnTo>
                    <a:lnTo>
                      <a:pt x="429" y="1094"/>
                    </a:lnTo>
                    <a:lnTo>
                      <a:pt x="431" y="1096"/>
                    </a:lnTo>
                    <a:lnTo>
                      <a:pt x="437" y="1097"/>
                    </a:lnTo>
                    <a:lnTo>
                      <a:pt x="437" y="1097"/>
                    </a:lnTo>
                    <a:lnTo>
                      <a:pt x="445" y="1097"/>
                    </a:lnTo>
                    <a:lnTo>
                      <a:pt x="448" y="1097"/>
                    </a:lnTo>
                    <a:lnTo>
                      <a:pt x="451" y="1098"/>
                    </a:lnTo>
                    <a:lnTo>
                      <a:pt x="454" y="1104"/>
                    </a:lnTo>
                    <a:lnTo>
                      <a:pt x="458" y="1111"/>
                    </a:lnTo>
                    <a:lnTo>
                      <a:pt x="458" y="1111"/>
                    </a:lnTo>
                    <a:lnTo>
                      <a:pt x="464" y="1120"/>
                    </a:lnTo>
                    <a:lnTo>
                      <a:pt x="465" y="1123"/>
                    </a:lnTo>
                    <a:lnTo>
                      <a:pt x="466" y="1126"/>
                    </a:lnTo>
                    <a:lnTo>
                      <a:pt x="466" y="1128"/>
                    </a:lnTo>
                    <a:lnTo>
                      <a:pt x="465" y="1132"/>
                    </a:lnTo>
                    <a:lnTo>
                      <a:pt x="462" y="1134"/>
                    </a:lnTo>
                    <a:lnTo>
                      <a:pt x="458" y="1138"/>
                    </a:lnTo>
                    <a:lnTo>
                      <a:pt x="458" y="1138"/>
                    </a:lnTo>
                    <a:lnTo>
                      <a:pt x="450" y="1147"/>
                    </a:lnTo>
                    <a:lnTo>
                      <a:pt x="445" y="1152"/>
                    </a:lnTo>
                    <a:lnTo>
                      <a:pt x="442" y="1158"/>
                    </a:lnTo>
                    <a:lnTo>
                      <a:pt x="439" y="1166"/>
                    </a:lnTo>
                    <a:lnTo>
                      <a:pt x="436" y="1173"/>
                    </a:lnTo>
                    <a:lnTo>
                      <a:pt x="433" y="1181"/>
                    </a:lnTo>
                    <a:lnTo>
                      <a:pt x="433" y="1190"/>
                    </a:lnTo>
                    <a:lnTo>
                      <a:pt x="433" y="1190"/>
                    </a:lnTo>
                    <a:lnTo>
                      <a:pt x="433" y="1205"/>
                    </a:lnTo>
                    <a:lnTo>
                      <a:pt x="435" y="1214"/>
                    </a:lnTo>
                    <a:lnTo>
                      <a:pt x="436" y="1220"/>
                    </a:lnTo>
                    <a:lnTo>
                      <a:pt x="435" y="1222"/>
                    </a:lnTo>
                    <a:lnTo>
                      <a:pt x="432" y="1223"/>
                    </a:lnTo>
                    <a:lnTo>
                      <a:pt x="432" y="1223"/>
                    </a:lnTo>
                    <a:lnTo>
                      <a:pt x="428" y="1223"/>
                    </a:lnTo>
                    <a:lnTo>
                      <a:pt x="425" y="1224"/>
                    </a:lnTo>
                    <a:lnTo>
                      <a:pt x="424" y="1224"/>
                    </a:lnTo>
                    <a:lnTo>
                      <a:pt x="424" y="1225"/>
                    </a:lnTo>
                    <a:lnTo>
                      <a:pt x="423" y="1232"/>
                    </a:lnTo>
                    <a:lnTo>
                      <a:pt x="423" y="1232"/>
                    </a:lnTo>
                    <a:lnTo>
                      <a:pt x="423" y="1239"/>
                    </a:lnTo>
                    <a:lnTo>
                      <a:pt x="422" y="1244"/>
                    </a:lnTo>
                    <a:lnTo>
                      <a:pt x="422" y="1245"/>
                    </a:lnTo>
                    <a:lnTo>
                      <a:pt x="421" y="1245"/>
                    </a:lnTo>
                    <a:lnTo>
                      <a:pt x="418" y="1241"/>
                    </a:lnTo>
                    <a:lnTo>
                      <a:pt x="418" y="1241"/>
                    </a:lnTo>
                    <a:lnTo>
                      <a:pt x="416" y="1234"/>
                    </a:lnTo>
                    <a:lnTo>
                      <a:pt x="415" y="1226"/>
                    </a:lnTo>
                    <a:lnTo>
                      <a:pt x="413" y="1221"/>
                    </a:lnTo>
                    <a:lnTo>
                      <a:pt x="411" y="1219"/>
                    </a:lnTo>
                    <a:lnTo>
                      <a:pt x="409" y="1218"/>
                    </a:lnTo>
                    <a:lnTo>
                      <a:pt x="409" y="1218"/>
                    </a:lnTo>
                    <a:lnTo>
                      <a:pt x="404" y="1219"/>
                    </a:lnTo>
                    <a:lnTo>
                      <a:pt x="403" y="1220"/>
                    </a:lnTo>
                    <a:lnTo>
                      <a:pt x="402" y="1221"/>
                    </a:lnTo>
                    <a:lnTo>
                      <a:pt x="401" y="1226"/>
                    </a:lnTo>
                    <a:lnTo>
                      <a:pt x="399" y="1234"/>
                    </a:lnTo>
                    <a:lnTo>
                      <a:pt x="399" y="1234"/>
                    </a:lnTo>
                    <a:lnTo>
                      <a:pt x="395" y="1242"/>
                    </a:lnTo>
                    <a:lnTo>
                      <a:pt x="389" y="1250"/>
                    </a:lnTo>
                    <a:lnTo>
                      <a:pt x="383" y="1257"/>
                    </a:lnTo>
                    <a:lnTo>
                      <a:pt x="374" y="1263"/>
                    </a:lnTo>
                    <a:lnTo>
                      <a:pt x="374" y="1263"/>
                    </a:lnTo>
                    <a:lnTo>
                      <a:pt x="371" y="1266"/>
                    </a:lnTo>
                    <a:lnTo>
                      <a:pt x="368" y="1269"/>
                    </a:lnTo>
                    <a:lnTo>
                      <a:pt x="365" y="1275"/>
                    </a:lnTo>
                    <a:lnTo>
                      <a:pt x="362" y="1276"/>
                    </a:lnTo>
                    <a:lnTo>
                      <a:pt x="360" y="1278"/>
                    </a:lnTo>
                    <a:lnTo>
                      <a:pt x="357" y="1279"/>
                    </a:lnTo>
                    <a:lnTo>
                      <a:pt x="353" y="1279"/>
                    </a:lnTo>
                    <a:lnTo>
                      <a:pt x="353" y="1279"/>
                    </a:lnTo>
                    <a:lnTo>
                      <a:pt x="347" y="1279"/>
                    </a:lnTo>
                    <a:lnTo>
                      <a:pt x="342" y="1278"/>
                    </a:lnTo>
                    <a:lnTo>
                      <a:pt x="335" y="1275"/>
                    </a:lnTo>
                    <a:lnTo>
                      <a:pt x="331" y="1275"/>
                    </a:lnTo>
                    <a:lnTo>
                      <a:pt x="328" y="1273"/>
                    </a:lnTo>
                    <a:lnTo>
                      <a:pt x="326" y="1275"/>
                    </a:lnTo>
                    <a:lnTo>
                      <a:pt x="324" y="1277"/>
                    </a:lnTo>
                    <a:lnTo>
                      <a:pt x="324" y="1277"/>
                    </a:lnTo>
                    <a:lnTo>
                      <a:pt x="323" y="1279"/>
                    </a:lnTo>
                    <a:lnTo>
                      <a:pt x="322" y="1281"/>
                    </a:lnTo>
                    <a:lnTo>
                      <a:pt x="323" y="1283"/>
                    </a:lnTo>
                    <a:lnTo>
                      <a:pt x="325" y="1284"/>
                    </a:lnTo>
                    <a:lnTo>
                      <a:pt x="331" y="1287"/>
                    </a:lnTo>
                    <a:lnTo>
                      <a:pt x="341" y="1288"/>
                    </a:lnTo>
                    <a:lnTo>
                      <a:pt x="341" y="1288"/>
                    </a:lnTo>
                    <a:lnTo>
                      <a:pt x="351" y="1290"/>
                    </a:lnTo>
                    <a:lnTo>
                      <a:pt x="353" y="1291"/>
                    </a:lnTo>
                    <a:lnTo>
                      <a:pt x="354" y="1292"/>
                    </a:lnTo>
                    <a:lnTo>
                      <a:pt x="355" y="1293"/>
                    </a:lnTo>
                    <a:lnTo>
                      <a:pt x="354" y="1294"/>
                    </a:lnTo>
                    <a:lnTo>
                      <a:pt x="348" y="1295"/>
                    </a:lnTo>
                    <a:lnTo>
                      <a:pt x="348" y="1295"/>
                    </a:lnTo>
                    <a:lnTo>
                      <a:pt x="345" y="1295"/>
                    </a:lnTo>
                    <a:lnTo>
                      <a:pt x="342" y="1296"/>
                    </a:lnTo>
                    <a:lnTo>
                      <a:pt x="340" y="1298"/>
                    </a:lnTo>
                    <a:lnTo>
                      <a:pt x="338" y="1300"/>
                    </a:lnTo>
                    <a:lnTo>
                      <a:pt x="337" y="1301"/>
                    </a:lnTo>
                    <a:lnTo>
                      <a:pt x="337" y="1304"/>
                    </a:lnTo>
                    <a:lnTo>
                      <a:pt x="338" y="1305"/>
                    </a:lnTo>
                    <a:lnTo>
                      <a:pt x="341" y="1306"/>
                    </a:lnTo>
                    <a:lnTo>
                      <a:pt x="341" y="1306"/>
                    </a:lnTo>
                    <a:lnTo>
                      <a:pt x="344" y="1307"/>
                    </a:lnTo>
                    <a:lnTo>
                      <a:pt x="347" y="1309"/>
                    </a:lnTo>
                    <a:lnTo>
                      <a:pt x="350" y="1313"/>
                    </a:lnTo>
                    <a:lnTo>
                      <a:pt x="353" y="1318"/>
                    </a:lnTo>
                    <a:lnTo>
                      <a:pt x="355" y="1323"/>
                    </a:lnTo>
                    <a:lnTo>
                      <a:pt x="356" y="1329"/>
                    </a:lnTo>
                    <a:lnTo>
                      <a:pt x="357" y="1335"/>
                    </a:lnTo>
                    <a:lnTo>
                      <a:pt x="357" y="1341"/>
                    </a:lnTo>
                    <a:lnTo>
                      <a:pt x="357" y="1341"/>
                    </a:lnTo>
                    <a:lnTo>
                      <a:pt x="356" y="1352"/>
                    </a:lnTo>
                    <a:lnTo>
                      <a:pt x="356" y="1362"/>
                    </a:lnTo>
                    <a:lnTo>
                      <a:pt x="356" y="1365"/>
                    </a:lnTo>
                    <a:lnTo>
                      <a:pt x="355" y="1367"/>
                    </a:lnTo>
                    <a:lnTo>
                      <a:pt x="354" y="1369"/>
                    </a:lnTo>
                    <a:lnTo>
                      <a:pt x="352" y="1370"/>
                    </a:lnTo>
                    <a:lnTo>
                      <a:pt x="352" y="1370"/>
                    </a:lnTo>
                    <a:lnTo>
                      <a:pt x="348" y="1370"/>
                    </a:lnTo>
                    <a:lnTo>
                      <a:pt x="346" y="1371"/>
                    </a:lnTo>
                    <a:lnTo>
                      <a:pt x="344" y="1373"/>
                    </a:lnTo>
                    <a:lnTo>
                      <a:pt x="343" y="1376"/>
                    </a:lnTo>
                    <a:lnTo>
                      <a:pt x="342" y="1378"/>
                    </a:lnTo>
                    <a:lnTo>
                      <a:pt x="342" y="1381"/>
                    </a:lnTo>
                    <a:lnTo>
                      <a:pt x="343" y="1383"/>
                    </a:lnTo>
                    <a:lnTo>
                      <a:pt x="345" y="1385"/>
                    </a:lnTo>
                    <a:lnTo>
                      <a:pt x="345" y="1385"/>
                    </a:lnTo>
                    <a:lnTo>
                      <a:pt x="348" y="1388"/>
                    </a:lnTo>
                    <a:lnTo>
                      <a:pt x="350" y="1394"/>
                    </a:lnTo>
                    <a:lnTo>
                      <a:pt x="351" y="1406"/>
                    </a:lnTo>
                    <a:lnTo>
                      <a:pt x="351" y="1416"/>
                    </a:lnTo>
                    <a:lnTo>
                      <a:pt x="350" y="1422"/>
                    </a:lnTo>
                    <a:lnTo>
                      <a:pt x="350" y="1422"/>
                    </a:lnTo>
                    <a:lnTo>
                      <a:pt x="352" y="1422"/>
                    </a:lnTo>
                    <a:lnTo>
                      <a:pt x="355" y="1423"/>
                    </a:lnTo>
                    <a:lnTo>
                      <a:pt x="356" y="1424"/>
                    </a:lnTo>
                    <a:lnTo>
                      <a:pt x="358" y="1426"/>
                    </a:lnTo>
                    <a:lnTo>
                      <a:pt x="358" y="1428"/>
                    </a:lnTo>
                    <a:lnTo>
                      <a:pt x="357" y="1430"/>
                    </a:lnTo>
                    <a:lnTo>
                      <a:pt x="357" y="1430"/>
                    </a:lnTo>
                    <a:lnTo>
                      <a:pt x="355" y="1435"/>
                    </a:lnTo>
                    <a:lnTo>
                      <a:pt x="352" y="1438"/>
                    </a:lnTo>
                    <a:lnTo>
                      <a:pt x="350" y="1442"/>
                    </a:lnTo>
                    <a:lnTo>
                      <a:pt x="350" y="1450"/>
                    </a:lnTo>
                    <a:lnTo>
                      <a:pt x="350" y="1450"/>
                    </a:lnTo>
                    <a:lnTo>
                      <a:pt x="350" y="1477"/>
                    </a:lnTo>
                    <a:lnTo>
                      <a:pt x="351" y="1491"/>
                    </a:lnTo>
                    <a:lnTo>
                      <a:pt x="352" y="1496"/>
                    </a:lnTo>
                    <a:lnTo>
                      <a:pt x="352" y="1499"/>
                    </a:lnTo>
                    <a:lnTo>
                      <a:pt x="352" y="1499"/>
                    </a:lnTo>
                    <a:lnTo>
                      <a:pt x="354" y="1501"/>
                    </a:lnTo>
                    <a:lnTo>
                      <a:pt x="355" y="1505"/>
                    </a:lnTo>
                    <a:lnTo>
                      <a:pt x="354" y="1511"/>
                    </a:lnTo>
                    <a:lnTo>
                      <a:pt x="348" y="1523"/>
                    </a:lnTo>
                    <a:lnTo>
                      <a:pt x="348" y="1523"/>
                    </a:lnTo>
                    <a:lnTo>
                      <a:pt x="341" y="1540"/>
                    </a:lnTo>
                    <a:lnTo>
                      <a:pt x="335" y="1558"/>
                    </a:lnTo>
                    <a:lnTo>
                      <a:pt x="330" y="1567"/>
                    </a:lnTo>
                    <a:lnTo>
                      <a:pt x="327" y="1573"/>
                    </a:lnTo>
                    <a:lnTo>
                      <a:pt x="323" y="1578"/>
                    </a:lnTo>
                    <a:lnTo>
                      <a:pt x="322" y="1579"/>
                    </a:lnTo>
                    <a:lnTo>
                      <a:pt x="319" y="1579"/>
                    </a:lnTo>
                    <a:lnTo>
                      <a:pt x="319" y="1579"/>
                    </a:lnTo>
                    <a:lnTo>
                      <a:pt x="297" y="1578"/>
                    </a:lnTo>
                    <a:lnTo>
                      <a:pt x="287" y="1578"/>
                    </a:lnTo>
                    <a:lnTo>
                      <a:pt x="285" y="1578"/>
                    </a:lnTo>
                    <a:lnTo>
                      <a:pt x="283" y="1580"/>
                    </a:lnTo>
                    <a:lnTo>
                      <a:pt x="283" y="1580"/>
                    </a:lnTo>
                    <a:lnTo>
                      <a:pt x="283" y="1581"/>
                    </a:lnTo>
                    <a:lnTo>
                      <a:pt x="281" y="1581"/>
                    </a:lnTo>
                    <a:lnTo>
                      <a:pt x="273" y="1582"/>
                    </a:lnTo>
                    <a:lnTo>
                      <a:pt x="265" y="1582"/>
                    </a:lnTo>
                    <a:lnTo>
                      <a:pt x="256" y="1583"/>
                    </a:lnTo>
                    <a:lnTo>
                      <a:pt x="256" y="1583"/>
                    </a:lnTo>
                    <a:lnTo>
                      <a:pt x="248" y="1585"/>
                    </a:lnTo>
                    <a:lnTo>
                      <a:pt x="244" y="1588"/>
                    </a:lnTo>
                    <a:lnTo>
                      <a:pt x="241" y="1592"/>
                    </a:lnTo>
                    <a:lnTo>
                      <a:pt x="240" y="1597"/>
                    </a:lnTo>
                    <a:lnTo>
                      <a:pt x="240" y="1597"/>
                    </a:lnTo>
                    <a:lnTo>
                      <a:pt x="239" y="1600"/>
                    </a:lnTo>
                    <a:lnTo>
                      <a:pt x="239" y="1601"/>
                    </a:lnTo>
                    <a:lnTo>
                      <a:pt x="236" y="1604"/>
                    </a:lnTo>
                    <a:lnTo>
                      <a:pt x="232" y="1604"/>
                    </a:lnTo>
                    <a:lnTo>
                      <a:pt x="231" y="1604"/>
                    </a:lnTo>
                    <a:lnTo>
                      <a:pt x="231" y="1604"/>
                    </a:lnTo>
                    <a:lnTo>
                      <a:pt x="228" y="1610"/>
                    </a:lnTo>
                    <a:lnTo>
                      <a:pt x="225" y="1616"/>
                    </a:lnTo>
                    <a:lnTo>
                      <a:pt x="223" y="1619"/>
                    </a:lnTo>
                    <a:lnTo>
                      <a:pt x="219" y="1620"/>
                    </a:lnTo>
                    <a:lnTo>
                      <a:pt x="219" y="1620"/>
                    </a:lnTo>
                    <a:lnTo>
                      <a:pt x="214" y="1623"/>
                    </a:lnTo>
                    <a:lnTo>
                      <a:pt x="211" y="1627"/>
                    </a:lnTo>
                    <a:lnTo>
                      <a:pt x="209" y="1633"/>
                    </a:lnTo>
                    <a:lnTo>
                      <a:pt x="209" y="1639"/>
                    </a:lnTo>
                    <a:lnTo>
                      <a:pt x="209" y="1639"/>
                    </a:lnTo>
                    <a:lnTo>
                      <a:pt x="210" y="1643"/>
                    </a:lnTo>
                    <a:lnTo>
                      <a:pt x="211" y="1648"/>
                    </a:lnTo>
                    <a:lnTo>
                      <a:pt x="216" y="1656"/>
                    </a:lnTo>
                    <a:lnTo>
                      <a:pt x="219" y="1663"/>
                    </a:lnTo>
                    <a:lnTo>
                      <a:pt x="221" y="1666"/>
                    </a:lnTo>
                    <a:lnTo>
                      <a:pt x="219" y="1669"/>
                    </a:lnTo>
                    <a:lnTo>
                      <a:pt x="219" y="1669"/>
                    </a:lnTo>
                    <a:lnTo>
                      <a:pt x="217" y="1671"/>
                    </a:lnTo>
                    <a:lnTo>
                      <a:pt x="215" y="1672"/>
                    </a:lnTo>
                    <a:lnTo>
                      <a:pt x="209" y="1674"/>
                    </a:lnTo>
                    <a:lnTo>
                      <a:pt x="192" y="1677"/>
                    </a:lnTo>
                    <a:lnTo>
                      <a:pt x="192" y="1677"/>
                    </a:lnTo>
                    <a:lnTo>
                      <a:pt x="188" y="1678"/>
                    </a:lnTo>
                    <a:lnTo>
                      <a:pt x="185" y="1680"/>
                    </a:lnTo>
                    <a:lnTo>
                      <a:pt x="180" y="1683"/>
                    </a:lnTo>
                    <a:lnTo>
                      <a:pt x="173" y="1687"/>
                    </a:lnTo>
                    <a:lnTo>
                      <a:pt x="170" y="1688"/>
                    </a:lnTo>
                    <a:lnTo>
                      <a:pt x="166" y="1688"/>
                    </a:lnTo>
                    <a:lnTo>
                      <a:pt x="166" y="1688"/>
                    </a:lnTo>
                    <a:lnTo>
                      <a:pt x="160" y="1688"/>
                    </a:lnTo>
                    <a:lnTo>
                      <a:pt x="155" y="1687"/>
                    </a:lnTo>
                    <a:lnTo>
                      <a:pt x="150" y="1685"/>
                    </a:lnTo>
                    <a:lnTo>
                      <a:pt x="144" y="1682"/>
                    </a:lnTo>
                    <a:lnTo>
                      <a:pt x="140" y="1679"/>
                    </a:lnTo>
                    <a:lnTo>
                      <a:pt x="137" y="1676"/>
                    </a:lnTo>
                    <a:lnTo>
                      <a:pt x="137" y="1672"/>
                    </a:lnTo>
                    <a:lnTo>
                      <a:pt x="138" y="1668"/>
                    </a:lnTo>
                    <a:lnTo>
                      <a:pt x="138" y="1668"/>
                    </a:lnTo>
                    <a:lnTo>
                      <a:pt x="142" y="1661"/>
                    </a:lnTo>
                    <a:lnTo>
                      <a:pt x="143" y="1657"/>
                    </a:lnTo>
                    <a:lnTo>
                      <a:pt x="143" y="1654"/>
                    </a:lnTo>
                    <a:lnTo>
                      <a:pt x="143" y="1651"/>
                    </a:lnTo>
                    <a:lnTo>
                      <a:pt x="142" y="1648"/>
                    </a:lnTo>
                    <a:lnTo>
                      <a:pt x="137" y="1640"/>
                    </a:lnTo>
                    <a:lnTo>
                      <a:pt x="137" y="1640"/>
                    </a:lnTo>
                    <a:lnTo>
                      <a:pt x="129" y="1631"/>
                    </a:lnTo>
                    <a:lnTo>
                      <a:pt x="121" y="1622"/>
                    </a:lnTo>
                    <a:lnTo>
                      <a:pt x="116" y="1617"/>
                    </a:lnTo>
                    <a:lnTo>
                      <a:pt x="112" y="1612"/>
                    </a:lnTo>
                    <a:lnTo>
                      <a:pt x="109" y="1606"/>
                    </a:lnTo>
                    <a:lnTo>
                      <a:pt x="108" y="1599"/>
                    </a:lnTo>
                    <a:lnTo>
                      <a:pt x="108" y="1599"/>
                    </a:lnTo>
                    <a:lnTo>
                      <a:pt x="107" y="1593"/>
                    </a:lnTo>
                    <a:lnTo>
                      <a:pt x="109" y="1590"/>
                    </a:lnTo>
                    <a:lnTo>
                      <a:pt x="112" y="1587"/>
                    </a:lnTo>
                    <a:lnTo>
                      <a:pt x="115" y="1586"/>
                    </a:lnTo>
                    <a:lnTo>
                      <a:pt x="123" y="1586"/>
                    </a:lnTo>
                    <a:lnTo>
                      <a:pt x="126" y="1587"/>
                    </a:lnTo>
                    <a:lnTo>
                      <a:pt x="126" y="1587"/>
                    </a:lnTo>
                    <a:lnTo>
                      <a:pt x="125" y="1583"/>
                    </a:lnTo>
                    <a:lnTo>
                      <a:pt x="122" y="1579"/>
                    </a:lnTo>
                    <a:lnTo>
                      <a:pt x="117" y="1574"/>
                    </a:lnTo>
                    <a:lnTo>
                      <a:pt x="117" y="1574"/>
                    </a:lnTo>
                    <a:lnTo>
                      <a:pt x="114" y="1571"/>
                    </a:lnTo>
                    <a:lnTo>
                      <a:pt x="112" y="1568"/>
                    </a:lnTo>
                    <a:lnTo>
                      <a:pt x="113" y="1567"/>
                    </a:lnTo>
                    <a:lnTo>
                      <a:pt x="114" y="1566"/>
                    </a:lnTo>
                    <a:lnTo>
                      <a:pt x="116" y="1565"/>
                    </a:lnTo>
                    <a:lnTo>
                      <a:pt x="118" y="1565"/>
                    </a:lnTo>
                    <a:lnTo>
                      <a:pt x="118" y="1565"/>
                    </a:lnTo>
                    <a:lnTo>
                      <a:pt x="122" y="1565"/>
                    </a:lnTo>
                    <a:lnTo>
                      <a:pt x="125" y="1564"/>
                    </a:lnTo>
                    <a:lnTo>
                      <a:pt x="128" y="1562"/>
                    </a:lnTo>
                    <a:lnTo>
                      <a:pt x="130" y="1559"/>
                    </a:lnTo>
                    <a:lnTo>
                      <a:pt x="133" y="1554"/>
                    </a:lnTo>
                    <a:lnTo>
                      <a:pt x="135" y="1548"/>
                    </a:lnTo>
                    <a:lnTo>
                      <a:pt x="135" y="1548"/>
                    </a:lnTo>
                    <a:lnTo>
                      <a:pt x="135" y="1543"/>
                    </a:lnTo>
                    <a:lnTo>
                      <a:pt x="132" y="1541"/>
                    </a:lnTo>
                    <a:lnTo>
                      <a:pt x="127" y="1536"/>
                    </a:lnTo>
                    <a:lnTo>
                      <a:pt x="118" y="1530"/>
                    </a:lnTo>
                    <a:lnTo>
                      <a:pt x="114" y="1526"/>
                    </a:lnTo>
                    <a:lnTo>
                      <a:pt x="110" y="1522"/>
                    </a:lnTo>
                    <a:lnTo>
                      <a:pt x="110" y="1522"/>
                    </a:lnTo>
                    <a:lnTo>
                      <a:pt x="102" y="1512"/>
                    </a:lnTo>
                    <a:lnTo>
                      <a:pt x="97" y="1502"/>
                    </a:lnTo>
                    <a:lnTo>
                      <a:pt x="93" y="1496"/>
                    </a:lnTo>
                    <a:lnTo>
                      <a:pt x="90" y="1493"/>
                    </a:lnTo>
                    <a:lnTo>
                      <a:pt x="87" y="1491"/>
                    </a:lnTo>
                    <a:lnTo>
                      <a:pt x="87" y="1491"/>
                    </a:lnTo>
                    <a:lnTo>
                      <a:pt x="80" y="1486"/>
                    </a:lnTo>
                    <a:lnTo>
                      <a:pt x="73" y="1480"/>
                    </a:lnTo>
                    <a:lnTo>
                      <a:pt x="70" y="1476"/>
                    </a:lnTo>
                    <a:lnTo>
                      <a:pt x="68" y="1471"/>
                    </a:lnTo>
                    <a:lnTo>
                      <a:pt x="66" y="1466"/>
                    </a:lnTo>
                    <a:lnTo>
                      <a:pt x="65" y="1459"/>
                    </a:lnTo>
                    <a:lnTo>
                      <a:pt x="65" y="1459"/>
                    </a:lnTo>
                    <a:lnTo>
                      <a:pt x="64" y="1443"/>
                    </a:lnTo>
                    <a:lnTo>
                      <a:pt x="62" y="1439"/>
                    </a:lnTo>
                    <a:lnTo>
                      <a:pt x="59" y="1437"/>
                    </a:lnTo>
                    <a:lnTo>
                      <a:pt x="59" y="1437"/>
                    </a:lnTo>
                    <a:lnTo>
                      <a:pt x="58" y="1436"/>
                    </a:lnTo>
                    <a:lnTo>
                      <a:pt x="58" y="1434"/>
                    </a:lnTo>
                    <a:lnTo>
                      <a:pt x="58" y="1426"/>
                    </a:lnTo>
                    <a:lnTo>
                      <a:pt x="59" y="1422"/>
                    </a:lnTo>
                    <a:lnTo>
                      <a:pt x="58" y="1418"/>
                    </a:lnTo>
                    <a:lnTo>
                      <a:pt x="57" y="1413"/>
                    </a:lnTo>
                    <a:lnTo>
                      <a:pt x="55" y="1410"/>
                    </a:lnTo>
                    <a:lnTo>
                      <a:pt x="55" y="1410"/>
                    </a:lnTo>
                    <a:lnTo>
                      <a:pt x="49" y="1404"/>
                    </a:lnTo>
                    <a:lnTo>
                      <a:pt x="43" y="1396"/>
                    </a:lnTo>
                    <a:lnTo>
                      <a:pt x="41" y="1392"/>
                    </a:lnTo>
                    <a:lnTo>
                      <a:pt x="40" y="1387"/>
                    </a:lnTo>
                    <a:lnTo>
                      <a:pt x="41" y="1383"/>
                    </a:lnTo>
                    <a:lnTo>
                      <a:pt x="42" y="1378"/>
                    </a:lnTo>
                    <a:lnTo>
                      <a:pt x="42" y="1378"/>
                    </a:lnTo>
                    <a:lnTo>
                      <a:pt x="46" y="1367"/>
                    </a:lnTo>
                    <a:lnTo>
                      <a:pt x="50" y="1357"/>
                    </a:lnTo>
                    <a:lnTo>
                      <a:pt x="51" y="1348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50" y="1337"/>
                    </a:lnTo>
                    <a:lnTo>
                      <a:pt x="49" y="1335"/>
                    </a:lnTo>
                    <a:lnTo>
                      <a:pt x="47" y="1334"/>
                    </a:lnTo>
                    <a:lnTo>
                      <a:pt x="45" y="1334"/>
                    </a:lnTo>
                    <a:lnTo>
                      <a:pt x="42" y="1334"/>
                    </a:lnTo>
                    <a:lnTo>
                      <a:pt x="40" y="1335"/>
                    </a:lnTo>
                    <a:lnTo>
                      <a:pt x="37" y="1337"/>
                    </a:lnTo>
                    <a:lnTo>
                      <a:pt x="37" y="1337"/>
                    </a:lnTo>
                    <a:lnTo>
                      <a:pt x="31" y="1341"/>
                    </a:lnTo>
                    <a:lnTo>
                      <a:pt x="29" y="1342"/>
                    </a:lnTo>
                    <a:lnTo>
                      <a:pt x="28" y="1341"/>
                    </a:lnTo>
                    <a:lnTo>
                      <a:pt x="29" y="1338"/>
                    </a:lnTo>
                    <a:lnTo>
                      <a:pt x="29" y="1338"/>
                    </a:lnTo>
                    <a:lnTo>
                      <a:pt x="31" y="1333"/>
                    </a:lnTo>
                    <a:lnTo>
                      <a:pt x="33" y="1329"/>
                    </a:lnTo>
                    <a:lnTo>
                      <a:pt x="33" y="1326"/>
                    </a:lnTo>
                    <a:lnTo>
                      <a:pt x="33" y="1326"/>
                    </a:lnTo>
                    <a:lnTo>
                      <a:pt x="31" y="1325"/>
                    </a:lnTo>
                    <a:lnTo>
                      <a:pt x="31" y="1325"/>
                    </a:lnTo>
                    <a:lnTo>
                      <a:pt x="19" y="1325"/>
                    </a:lnTo>
                    <a:lnTo>
                      <a:pt x="17" y="1324"/>
                    </a:lnTo>
                    <a:lnTo>
                      <a:pt x="14" y="1323"/>
                    </a:lnTo>
                    <a:lnTo>
                      <a:pt x="13" y="1321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2" y="1312"/>
                    </a:lnTo>
                    <a:lnTo>
                      <a:pt x="13" y="1308"/>
                    </a:lnTo>
                    <a:lnTo>
                      <a:pt x="12" y="1306"/>
                    </a:lnTo>
                    <a:lnTo>
                      <a:pt x="10" y="1305"/>
                    </a:lnTo>
                    <a:lnTo>
                      <a:pt x="10" y="1305"/>
                    </a:lnTo>
                    <a:lnTo>
                      <a:pt x="8" y="1302"/>
                    </a:lnTo>
                    <a:lnTo>
                      <a:pt x="7" y="1299"/>
                    </a:lnTo>
                    <a:lnTo>
                      <a:pt x="8" y="1287"/>
                    </a:lnTo>
                    <a:lnTo>
                      <a:pt x="8" y="1287"/>
                    </a:lnTo>
                    <a:lnTo>
                      <a:pt x="8" y="1276"/>
                    </a:lnTo>
                    <a:lnTo>
                      <a:pt x="8" y="1271"/>
                    </a:lnTo>
                    <a:lnTo>
                      <a:pt x="5" y="1268"/>
                    </a:lnTo>
                    <a:lnTo>
                      <a:pt x="5" y="1268"/>
                    </a:lnTo>
                    <a:lnTo>
                      <a:pt x="2" y="1264"/>
                    </a:lnTo>
                    <a:lnTo>
                      <a:pt x="1" y="1259"/>
                    </a:lnTo>
                    <a:lnTo>
                      <a:pt x="0" y="1257"/>
                    </a:lnTo>
                    <a:lnTo>
                      <a:pt x="0" y="1255"/>
                    </a:lnTo>
                    <a:lnTo>
                      <a:pt x="1" y="1254"/>
                    </a:lnTo>
                    <a:lnTo>
                      <a:pt x="3" y="1253"/>
                    </a:lnTo>
                    <a:lnTo>
                      <a:pt x="3" y="1253"/>
                    </a:lnTo>
                    <a:lnTo>
                      <a:pt x="8" y="1253"/>
                    </a:lnTo>
                    <a:lnTo>
                      <a:pt x="10" y="1254"/>
                    </a:lnTo>
                    <a:lnTo>
                      <a:pt x="10" y="1255"/>
                    </a:lnTo>
                    <a:lnTo>
                      <a:pt x="10" y="1255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71"/>
              <p:cNvSpPr>
                <a:spLocks/>
              </p:cNvSpPr>
              <p:nvPr/>
            </p:nvSpPr>
            <p:spPr bwMode="auto">
              <a:xfrm>
                <a:off x="5309" y="1793"/>
                <a:ext cx="31" cy="110"/>
              </a:xfrm>
              <a:custGeom>
                <a:avLst/>
                <a:gdLst>
                  <a:gd name="T0" fmla="*/ 4 w 31"/>
                  <a:gd name="T1" fmla="*/ 109 h 110"/>
                  <a:gd name="T2" fmla="*/ 4 w 31"/>
                  <a:gd name="T3" fmla="*/ 109 h 110"/>
                  <a:gd name="T4" fmla="*/ 3 w 31"/>
                  <a:gd name="T5" fmla="*/ 97 h 110"/>
                  <a:gd name="T6" fmla="*/ 2 w 31"/>
                  <a:gd name="T7" fmla="*/ 87 h 110"/>
                  <a:gd name="T8" fmla="*/ 0 w 31"/>
                  <a:gd name="T9" fmla="*/ 82 h 110"/>
                  <a:gd name="T10" fmla="*/ 0 w 31"/>
                  <a:gd name="T11" fmla="*/ 82 h 110"/>
                  <a:gd name="T12" fmla="*/ 0 w 31"/>
                  <a:gd name="T13" fmla="*/ 80 h 110"/>
                  <a:gd name="T14" fmla="*/ 1 w 31"/>
                  <a:gd name="T15" fmla="*/ 77 h 110"/>
                  <a:gd name="T16" fmla="*/ 4 w 31"/>
                  <a:gd name="T17" fmla="*/ 70 h 110"/>
                  <a:gd name="T18" fmla="*/ 8 w 31"/>
                  <a:gd name="T19" fmla="*/ 63 h 110"/>
                  <a:gd name="T20" fmla="*/ 10 w 31"/>
                  <a:gd name="T21" fmla="*/ 58 h 110"/>
                  <a:gd name="T22" fmla="*/ 11 w 31"/>
                  <a:gd name="T23" fmla="*/ 54 h 110"/>
                  <a:gd name="T24" fmla="*/ 11 w 31"/>
                  <a:gd name="T25" fmla="*/ 54 h 110"/>
                  <a:gd name="T26" fmla="*/ 14 w 31"/>
                  <a:gd name="T27" fmla="*/ 40 h 110"/>
                  <a:gd name="T28" fmla="*/ 18 w 31"/>
                  <a:gd name="T29" fmla="*/ 22 h 110"/>
                  <a:gd name="T30" fmla="*/ 22 w 31"/>
                  <a:gd name="T31" fmla="*/ 7 h 110"/>
                  <a:gd name="T32" fmla="*/ 25 w 31"/>
                  <a:gd name="T33" fmla="*/ 3 h 110"/>
                  <a:gd name="T34" fmla="*/ 27 w 31"/>
                  <a:gd name="T35" fmla="*/ 1 h 110"/>
                  <a:gd name="T36" fmla="*/ 28 w 31"/>
                  <a:gd name="T37" fmla="*/ 0 h 110"/>
                  <a:gd name="T38" fmla="*/ 28 w 31"/>
                  <a:gd name="T39" fmla="*/ 0 h 110"/>
                  <a:gd name="T40" fmla="*/ 29 w 31"/>
                  <a:gd name="T41" fmla="*/ 1 h 110"/>
                  <a:gd name="T42" fmla="*/ 30 w 31"/>
                  <a:gd name="T43" fmla="*/ 3 h 110"/>
                  <a:gd name="T44" fmla="*/ 31 w 31"/>
                  <a:gd name="T45" fmla="*/ 7 h 110"/>
                  <a:gd name="T46" fmla="*/ 28 w 31"/>
                  <a:gd name="T47" fmla="*/ 21 h 110"/>
                  <a:gd name="T48" fmla="*/ 28 w 31"/>
                  <a:gd name="T49" fmla="*/ 21 h 110"/>
                  <a:gd name="T50" fmla="*/ 21 w 31"/>
                  <a:gd name="T51" fmla="*/ 43 h 110"/>
                  <a:gd name="T52" fmla="*/ 18 w 31"/>
                  <a:gd name="T53" fmla="*/ 56 h 110"/>
                  <a:gd name="T54" fmla="*/ 16 w 31"/>
                  <a:gd name="T55" fmla="*/ 67 h 110"/>
                  <a:gd name="T56" fmla="*/ 16 w 31"/>
                  <a:gd name="T57" fmla="*/ 67 h 110"/>
                  <a:gd name="T58" fmla="*/ 16 w 31"/>
                  <a:gd name="T59" fmla="*/ 79 h 110"/>
                  <a:gd name="T60" fmla="*/ 14 w 31"/>
                  <a:gd name="T61" fmla="*/ 92 h 110"/>
                  <a:gd name="T62" fmla="*/ 10 w 31"/>
                  <a:gd name="T63" fmla="*/ 104 h 110"/>
                  <a:gd name="T64" fmla="*/ 8 w 31"/>
                  <a:gd name="T65" fmla="*/ 109 h 110"/>
                  <a:gd name="T66" fmla="*/ 8 w 31"/>
                  <a:gd name="T67" fmla="*/ 109 h 110"/>
                  <a:gd name="T68" fmla="*/ 6 w 31"/>
                  <a:gd name="T69" fmla="*/ 110 h 110"/>
                  <a:gd name="T70" fmla="*/ 5 w 31"/>
                  <a:gd name="T71" fmla="*/ 110 h 110"/>
                  <a:gd name="T72" fmla="*/ 4 w 31"/>
                  <a:gd name="T73" fmla="*/ 109 h 110"/>
                  <a:gd name="T74" fmla="*/ 4 w 31"/>
                  <a:gd name="T75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" h="110">
                    <a:moveTo>
                      <a:pt x="4" y="109"/>
                    </a:moveTo>
                    <a:lnTo>
                      <a:pt x="4" y="109"/>
                    </a:lnTo>
                    <a:lnTo>
                      <a:pt x="3" y="97"/>
                    </a:lnTo>
                    <a:lnTo>
                      <a:pt x="2" y="87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1" y="77"/>
                    </a:lnTo>
                    <a:lnTo>
                      <a:pt x="4" y="70"/>
                    </a:lnTo>
                    <a:lnTo>
                      <a:pt x="8" y="63"/>
                    </a:lnTo>
                    <a:lnTo>
                      <a:pt x="10" y="58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4" y="40"/>
                    </a:lnTo>
                    <a:lnTo>
                      <a:pt x="18" y="22"/>
                    </a:lnTo>
                    <a:lnTo>
                      <a:pt x="22" y="7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1" y="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21" y="43"/>
                    </a:lnTo>
                    <a:lnTo>
                      <a:pt x="18" y="56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79"/>
                    </a:lnTo>
                    <a:lnTo>
                      <a:pt x="14" y="92"/>
                    </a:lnTo>
                    <a:lnTo>
                      <a:pt x="10" y="104"/>
                    </a:lnTo>
                    <a:lnTo>
                      <a:pt x="8" y="109"/>
                    </a:lnTo>
                    <a:lnTo>
                      <a:pt x="8" y="109"/>
                    </a:lnTo>
                    <a:lnTo>
                      <a:pt x="6" y="110"/>
                    </a:lnTo>
                    <a:lnTo>
                      <a:pt x="5" y="110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72"/>
              <p:cNvSpPr>
                <a:spLocks/>
              </p:cNvSpPr>
              <p:nvPr/>
            </p:nvSpPr>
            <p:spPr bwMode="auto">
              <a:xfrm>
                <a:off x="5414" y="1697"/>
                <a:ext cx="37" cy="87"/>
              </a:xfrm>
              <a:custGeom>
                <a:avLst/>
                <a:gdLst>
                  <a:gd name="T0" fmla="*/ 1 w 37"/>
                  <a:gd name="T1" fmla="*/ 36 h 87"/>
                  <a:gd name="T2" fmla="*/ 1 w 37"/>
                  <a:gd name="T3" fmla="*/ 36 h 87"/>
                  <a:gd name="T4" fmla="*/ 3 w 37"/>
                  <a:gd name="T5" fmla="*/ 35 h 87"/>
                  <a:gd name="T6" fmla="*/ 9 w 37"/>
                  <a:gd name="T7" fmla="*/ 31 h 87"/>
                  <a:gd name="T8" fmla="*/ 12 w 37"/>
                  <a:gd name="T9" fmla="*/ 28 h 87"/>
                  <a:gd name="T10" fmla="*/ 14 w 37"/>
                  <a:gd name="T11" fmla="*/ 24 h 87"/>
                  <a:gd name="T12" fmla="*/ 15 w 37"/>
                  <a:gd name="T13" fmla="*/ 21 h 87"/>
                  <a:gd name="T14" fmla="*/ 16 w 37"/>
                  <a:gd name="T15" fmla="*/ 17 h 87"/>
                  <a:gd name="T16" fmla="*/ 16 w 37"/>
                  <a:gd name="T17" fmla="*/ 17 h 87"/>
                  <a:gd name="T18" fmla="*/ 16 w 37"/>
                  <a:gd name="T19" fmla="*/ 14 h 87"/>
                  <a:gd name="T20" fmla="*/ 17 w 37"/>
                  <a:gd name="T21" fmla="*/ 9 h 87"/>
                  <a:gd name="T22" fmla="*/ 18 w 37"/>
                  <a:gd name="T23" fmla="*/ 6 h 87"/>
                  <a:gd name="T24" fmla="*/ 20 w 37"/>
                  <a:gd name="T25" fmla="*/ 4 h 87"/>
                  <a:gd name="T26" fmla="*/ 23 w 37"/>
                  <a:gd name="T27" fmla="*/ 2 h 87"/>
                  <a:gd name="T28" fmla="*/ 25 w 37"/>
                  <a:gd name="T29" fmla="*/ 1 h 87"/>
                  <a:gd name="T30" fmla="*/ 28 w 37"/>
                  <a:gd name="T31" fmla="*/ 0 h 87"/>
                  <a:gd name="T32" fmla="*/ 31 w 37"/>
                  <a:gd name="T33" fmla="*/ 1 h 87"/>
                  <a:gd name="T34" fmla="*/ 31 w 37"/>
                  <a:gd name="T35" fmla="*/ 1 h 87"/>
                  <a:gd name="T36" fmla="*/ 33 w 37"/>
                  <a:gd name="T37" fmla="*/ 1 h 87"/>
                  <a:gd name="T38" fmla="*/ 35 w 37"/>
                  <a:gd name="T39" fmla="*/ 2 h 87"/>
                  <a:gd name="T40" fmla="*/ 37 w 37"/>
                  <a:gd name="T41" fmla="*/ 4 h 87"/>
                  <a:gd name="T42" fmla="*/ 37 w 37"/>
                  <a:gd name="T43" fmla="*/ 6 h 87"/>
                  <a:gd name="T44" fmla="*/ 37 w 37"/>
                  <a:gd name="T45" fmla="*/ 11 h 87"/>
                  <a:gd name="T46" fmla="*/ 34 w 37"/>
                  <a:gd name="T47" fmla="*/ 18 h 87"/>
                  <a:gd name="T48" fmla="*/ 34 w 37"/>
                  <a:gd name="T49" fmla="*/ 18 h 87"/>
                  <a:gd name="T50" fmla="*/ 31 w 37"/>
                  <a:gd name="T51" fmla="*/ 26 h 87"/>
                  <a:gd name="T52" fmla="*/ 30 w 37"/>
                  <a:gd name="T53" fmla="*/ 38 h 87"/>
                  <a:gd name="T54" fmla="*/ 30 w 37"/>
                  <a:gd name="T55" fmla="*/ 48 h 87"/>
                  <a:gd name="T56" fmla="*/ 31 w 37"/>
                  <a:gd name="T57" fmla="*/ 51 h 87"/>
                  <a:gd name="T58" fmla="*/ 33 w 37"/>
                  <a:gd name="T59" fmla="*/ 53 h 87"/>
                  <a:gd name="T60" fmla="*/ 33 w 37"/>
                  <a:gd name="T61" fmla="*/ 53 h 87"/>
                  <a:gd name="T62" fmla="*/ 35 w 37"/>
                  <a:gd name="T63" fmla="*/ 56 h 87"/>
                  <a:gd name="T64" fmla="*/ 37 w 37"/>
                  <a:gd name="T65" fmla="*/ 57 h 87"/>
                  <a:gd name="T66" fmla="*/ 37 w 37"/>
                  <a:gd name="T67" fmla="*/ 58 h 87"/>
                  <a:gd name="T68" fmla="*/ 31 w 37"/>
                  <a:gd name="T69" fmla="*/ 66 h 87"/>
                  <a:gd name="T70" fmla="*/ 31 w 37"/>
                  <a:gd name="T71" fmla="*/ 66 h 87"/>
                  <a:gd name="T72" fmla="*/ 23 w 37"/>
                  <a:gd name="T73" fmla="*/ 80 h 87"/>
                  <a:gd name="T74" fmla="*/ 17 w 37"/>
                  <a:gd name="T75" fmla="*/ 85 h 87"/>
                  <a:gd name="T76" fmla="*/ 15 w 37"/>
                  <a:gd name="T77" fmla="*/ 87 h 87"/>
                  <a:gd name="T78" fmla="*/ 13 w 37"/>
                  <a:gd name="T79" fmla="*/ 87 h 87"/>
                  <a:gd name="T80" fmla="*/ 13 w 37"/>
                  <a:gd name="T81" fmla="*/ 87 h 87"/>
                  <a:gd name="T82" fmla="*/ 9 w 37"/>
                  <a:gd name="T83" fmla="*/ 86 h 87"/>
                  <a:gd name="T84" fmla="*/ 6 w 37"/>
                  <a:gd name="T85" fmla="*/ 82 h 87"/>
                  <a:gd name="T86" fmla="*/ 4 w 37"/>
                  <a:gd name="T87" fmla="*/ 76 h 87"/>
                  <a:gd name="T88" fmla="*/ 4 w 37"/>
                  <a:gd name="T89" fmla="*/ 68 h 87"/>
                  <a:gd name="T90" fmla="*/ 4 w 37"/>
                  <a:gd name="T91" fmla="*/ 68 h 87"/>
                  <a:gd name="T92" fmla="*/ 5 w 37"/>
                  <a:gd name="T93" fmla="*/ 56 h 87"/>
                  <a:gd name="T94" fmla="*/ 5 w 37"/>
                  <a:gd name="T95" fmla="*/ 53 h 87"/>
                  <a:gd name="T96" fmla="*/ 2 w 37"/>
                  <a:gd name="T97" fmla="*/ 50 h 87"/>
                  <a:gd name="T98" fmla="*/ 2 w 37"/>
                  <a:gd name="T99" fmla="*/ 50 h 87"/>
                  <a:gd name="T100" fmla="*/ 1 w 37"/>
                  <a:gd name="T101" fmla="*/ 48 h 87"/>
                  <a:gd name="T102" fmla="*/ 0 w 37"/>
                  <a:gd name="T103" fmla="*/ 46 h 87"/>
                  <a:gd name="T104" fmla="*/ 0 w 37"/>
                  <a:gd name="T105" fmla="*/ 42 h 87"/>
                  <a:gd name="T106" fmla="*/ 1 w 37"/>
                  <a:gd name="T107" fmla="*/ 36 h 87"/>
                  <a:gd name="T108" fmla="*/ 1 w 37"/>
                  <a:gd name="T109" fmla="*/ 3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87">
                    <a:moveTo>
                      <a:pt x="1" y="36"/>
                    </a:moveTo>
                    <a:lnTo>
                      <a:pt x="1" y="36"/>
                    </a:lnTo>
                    <a:lnTo>
                      <a:pt x="3" y="35"/>
                    </a:lnTo>
                    <a:lnTo>
                      <a:pt x="9" y="31"/>
                    </a:lnTo>
                    <a:lnTo>
                      <a:pt x="12" y="28"/>
                    </a:lnTo>
                    <a:lnTo>
                      <a:pt x="14" y="24"/>
                    </a:lnTo>
                    <a:lnTo>
                      <a:pt x="15" y="21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7" y="9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3" y="2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7" y="11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1" y="26"/>
                    </a:lnTo>
                    <a:lnTo>
                      <a:pt x="30" y="38"/>
                    </a:lnTo>
                    <a:lnTo>
                      <a:pt x="30" y="48"/>
                    </a:lnTo>
                    <a:lnTo>
                      <a:pt x="31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5" y="56"/>
                    </a:lnTo>
                    <a:lnTo>
                      <a:pt x="37" y="57"/>
                    </a:lnTo>
                    <a:lnTo>
                      <a:pt x="37" y="58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23" y="80"/>
                    </a:lnTo>
                    <a:lnTo>
                      <a:pt x="17" y="85"/>
                    </a:lnTo>
                    <a:lnTo>
                      <a:pt x="15" y="87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9" y="86"/>
                    </a:lnTo>
                    <a:lnTo>
                      <a:pt x="6" y="82"/>
                    </a:lnTo>
                    <a:lnTo>
                      <a:pt x="4" y="7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1" y="48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1" y="36"/>
                    </a:lnTo>
                    <a:lnTo>
                      <a:pt x="1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73"/>
              <p:cNvSpPr>
                <a:spLocks/>
              </p:cNvSpPr>
              <p:nvPr/>
            </p:nvSpPr>
            <p:spPr bwMode="auto">
              <a:xfrm>
                <a:off x="5369" y="145"/>
                <a:ext cx="688" cy="1262"/>
              </a:xfrm>
              <a:custGeom>
                <a:avLst/>
                <a:gdLst>
                  <a:gd name="T0" fmla="*/ 211 w 688"/>
                  <a:gd name="T1" fmla="*/ 522 h 1262"/>
                  <a:gd name="T2" fmla="*/ 198 w 688"/>
                  <a:gd name="T3" fmla="*/ 451 h 1262"/>
                  <a:gd name="T4" fmla="*/ 176 w 688"/>
                  <a:gd name="T5" fmla="*/ 398 h 1262"/>
                  <a:gd name="T6" fmla="*/ 173 w 688"/>
                  <a:gd name="T7" fmla="*/ 362 h 1262"/>
                  <a:gd name="T8" fmla="*/ 155 w 688"/>
                  <a:gd name="T9" fmla="*/ 308 h 1262"/>
                  <a:gd name="T10" fmla="*/ 128 w 688"/>
                  <a:gd name="T11" fmla="*/ 262 h 1262"/>
                  <a:gd name="T12" fmla="*/ 67 w 688"/>
                  <a:gd name="T13" fmla="*/ 239 h 1262"/>
                  <a:gd name="T14" fmla="*/ 11 w 688"/>
                  <a:gd name="T15" fmla="*/ 200 h 1262"/>
                  <a:gd name="T16" fmla="*/ 3 w 688"/>
                  <a:gd name="T17" fmla="*/ 179 h 1262"/>
                  <a:gd name="T18" fmla="*/ 16 w 688"/>
                  <a:gd name="T19" fmla="*/ 157 h 1262"/>
                  <a:gd name="T20" fmla="*/ 59 w 688"/>
                  <a:gd name="T21" fmla="*/ 200 h 1262"/>
                  <a:gd name="T22" fmla="*/ 108 w 688"/>
                  <a:gd name="T23" fmla="*/ 222 h 1262"/>
                  <a:gd name="T24" fmla="*/ 146 w 688"/>
                  <a:gd name="T25" fmla="*/ 198 h 1262"/>
                  <a:gd name="T26" fmla="*/ 179 w 688"/>
                  <a:gd name="T27" fmla="*/ 210 h 1262"/>
                  <a:gd name="T28" fmla="*/ 204 w 688"/>
                  <a:gd name="T29" fmla="*/ 184 h 1262"/>
                  <a:gd name="T30" fmla="*/ 221 w 688"/>
                  <a:gd name="T31" fmla="*/ 138 h 1262"/>
                  <a:gd name="T32" fmla="*/ 221 w 688"/>
                  <a:gd name="T33" fmla="*/ 53 h 1262"/>
                  <a:gd name="T34" fmla="*/ 254 w 688"/>
                  <a:gd name="T35" fmla="*/ 26 h 1262"/>
                  <a:gd name="T36" fmla="*/ 283 w 688"/>
                  <a:gd name="T37" fmla="*/ 8 h 1262"/>
                  <a:gd name="T38" fmla="*/ 316 w 688"/>
                  <a:gd name="T39" fmla="*/ 29 h 1262"/>
                  <a:gd name="T40" fmla="*/ 347 w 688"/>
                  <a:gd name="T41" fmla="*/ 54 h 1262"/>
                  <a:gd name="T42" fmla="*/ 342 w 688"/>
                  <a:gd name="T43" fmla="*/ 124 h 1262"/>
                  <a:gd name="T44" fmla="*/ 343 w 688"/>
                  <a:gd name="T45" fmla="*/ 145 h 1262"/>
                  <a:gd name="T46" fmla="*/ 346 w 688"/>
                  <a:gd name="T47" fmla="*/ 172 h 1262"/>
                  <a:gd name="T48" fmla="*/ 370 w 688"/>
                  <a:gd name="T49" fmla="*/ 221 h 1262"/>
                  <a:gd name="T50" fmla="*/ 414 w 688"/>
                  <a:gd name="T51" fmla="*/ 240 h 1262"/>
                  <a:gd name="T52" fmla="*/ 440 w 688"/>
                  <a:gd name="T53" fmla="*/ 261 h 1262"/>
                  <a:gd name="T54" fmla="*/ 444 w 688"/>
                  <a:gd name="T55" fmla="*/ 284 h 1262"/>
                  <a:gd name="T56" fmla="*/ 432 w 688"/>
                  <a:gd name="T57" fmla="*/ 340 h 1262"/>
                  <a:gd name="T58" fmla="*/ 442 w 688"/>
                  <a:gd name="T59" fmla="*/ 389 h 1262"/>
                  <a:gd name="T60" fmla="*/ 499 w 688"/>
                  <a:gd name="T61" fmla="*/ 460 h 1262"/>
                  <a:gd name="T62" fmla="*/ 514 w 688"/>
                  <a:gd name="T63" fmla="*/ 481 h 1262"/>
                  <a:gd name="T64" fmla="*/ 505 w 688"/>
                  <a:gd name="T65" fmla="*/ 515 h 1262"/>
                  <a:gd name="T66" fmla="*/ 509 w 688"/>
                  <a:gd name="T67" fmla="*/ 561 h 1262"/>
                  <a:gd name="T68" fmla="*/ 515 w 688"/>
                  <a:gd name="T69" fmla="*/ 579 h 1262"/>
                  <a:gd name="T70" fmla="*/ 551 w 688"/>
                  <a:gd name="T71" fmla="*/ 612 h 1262"/>
                  <a:gd name="T72" fmla="*/ 550 w 688"/>
                  <a:gd name="T73" fmla="*/ 642 h 1262"/>
                  <a:gd name="T74" fmla="*/ 592 w 688"/>
                  <a:gd name="T75" fmla="*/ 677 h 1262"/>
                  <a:gd name="T76" fmla="*/ 590 w 688"/>
                  <a:gd name="T77" fmla="*/ 738 h 1262"/>
                  <a:gd name="T78" fmla="*/ 629 w 688"/>
                  <a:gd name="T79" fmla="*/ 759 h 1262"/>
                  <a:gd name="T80" fmla="*/ 668 w 688"/>
                  <a:gd name="T81" fmla="*/ 783 h 1262"/>
                  <a:gd name="T82" fmla="*/ 686 w 688"/>
                  <a:gd name="T83" fmla="*/ 838 h 1262"/>
                  <a:gd name="T84" fmla="*/ 669 w 688"/>
                  <a:gd name="T85" fmla="*/ 895 h 1262"/>
                  <a:gd name="T86" fmla="*/ 630 w 688"/>
                  <a:gd name="T87" fmla="*/ 987 h 1262"/>
                  <a:gd name="T88" fmla="*/ 564 w 688"/>
                  <a:gd name="T89" fmla="*/ 1115 h 1262"/>
                  <a:gd name="T90" fmla="*/ 505 w 688"/>
                  <a:gd name="T91" fmla="*/ 1151 h 1262"/>
                  <a:gd name="T92" fmla="*/ 346 w 688"/>
                  <a:gd name="T93" fmla="*/ 1248 h 1262"/>
                  <a:gd name="T94" fmla="*/ 291 w 688"/>
                  <a:gd name="T95" fmla="*/ 1244 h 1262"/>
                  <a:gd name="T96" fmla="*/ 234 w 688"/>
                  <a:gd name="T97" fmla="*/ 1217 h 1262"/>
                  <a:gd name="T98" fmla="*/ 182 w 688"/>
                  <a:gd name="T99" fmla="*/ 1187 h 1262"/>
                  <a:gd name="T100" fmla="*/ 187 w 688"/>
                  <a:gd name="T101" fmla="*/ 1117 h 1262"/>
                  <a:gd name="T102" fmla="*/ 167 w 688"/>
                  <a:gd name="T103" fmla="*/ 1051 h 1262"/>
                  <a:gd name="T104" fmla="*/ 142 w 688"/>
                  <a:gd name="T105" fmla="*/ 984 h 1262"/>
                  <a:gd name="T106" fmla="*/ 158 w 688"/>
                  <a:gd name="T107" fmla="*/ 896 h 1262"/>
                  <a:gd name="T108" fmla="*/ 173 w 688"/>
                  <a:gd name="T109" fmla="*/ 896 h 1262"/>
                  <a:gd name="T110" fmla="*/ 190 w 688"/>
                  <a:gd name="T111" fmla="*/ 856 h 1262"/>
                  <a:gd name="T112" fmla="*/ 215 w 688"/>
                  <a:gd name="T113" fmla="*/ 810 h 1262"/>
                  <a:gd name="T114" fmla="*/ 240 w 688"/>
                  <a:gd name="T115" fmla="*/ 762 h 1262"/>
                  <a:gd name="T116" fmla="*/ 277 w 688"/>
                  <a:gd name="T117" fmla="*/ 670 h 1262"/>
                  <a:gd name="T118" fmla="*/ 317 w 688"/>
                  <a:gd name="T119" fmla="*/ 643 h 1262"/>
                  <a:gd name="T120" fmla="*/ 294 w 688"/>
                  <a:gd name="T121" fmla="*/ 586 h 1262"/>
                  <a:gd name="T122" fmla="*/ 250 w 688"/>
                  <a:gd name="T123" fmla="*/ 546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8" h="1262">
                    <a:moveTo>
                      <a:pt x="230" y="543"/>
                    </a:moveTo>
                    <a:lnTo>
                      <a:pt x="230" y="543"/>
                    </a:lnTo>
                    <a:lnTo>
                      <a:pt x="230" y="541"/>
                    </a:lnTo>
                    <a:lnTo>
                      <a:pt x="230" y="538"/>
                    </a:lnTo>
                    <a:lnTo>
                      <a:pt x="229" y="536"/>
                    </a:lnTo>
                    <a:lnTo>
                      <a:pt x="227" y="533"/>
                    </a:lnTo>
                    <a:lnTo>
                      <a:pt x="225" y="530"/>
                    </a:lnTo>
                    <a:lnTo>
                      <a:pt x="220" y="529"/>
                    </a:lnTo>
                    <a:lnTo>
                      <a:pt x="220" y="529"/>
                    </a:lnTo>
                    <a:lnTo>
                      <a:pt x="216" y="526"/>
                    </a:lnTo>
                    <a:lnTo>
                      <a:pt x="211" y="522"/>
                    </a:lnTo>
                    <a:lnTo>
                      <a:pt x="206" y="516"/>
                    </a:lnTo>
                    <a:lnTo>
                      <a:pt x="201" y="510"/>
                    </a:lnTo>
                    <a:lnTo>
                      <a:pt x="198" y="502"/>
                    </a:lnTo>
                    <a:lnTo>
                      <a:pt x="194" y="495"/>
                    </a:lnTo>
                    <a:lnTo>
                      <a:pt x="192" y="488"/>
                    </a:lnTo>
                    <a:lnTo>
                      <a:pt x="191" y="482"/>
                    </a:lnTo>
                    <a:lnTo>
                      <a:pt x="191" y="482"/>
                    </a:lnTo>
                    <a:lnTo>
                      <a:pt x="191" y="476"/>
                    </a:lnTo>
                    <a:lnTo>
                      <a:pt x="192" y="471"/>
                    </a:lnTo>
                    <a:lnTo>
                      <a:pt x="194" y="460"/>
                    </a:lnTo>
                    <a:lnTo>
                      <a:pt x="198" y="451"/>
                    </a:lnTo>
                    <a:lnTo>
                      <a:pt x="198" y="446"/>
                    </a:lnTo>
                    <a:lnTo>
                      <a:pt x="198" y="441"/>
                    </a:lnTo>
                    <a:lnTo>
                      <a:pt x="198" y="441"/>
                    </a:lnTo>
                    <a:lnTo>
                      <a:pt x="197" y="431"/>
                    </a:lnTo>
                    <a:lnTo>
                      <a:pt x="193" y="421"/>
                    </a:lnTo>
                    <a:lnTo>
                      <a:pt x="191" y="415"/>
                    </a:lnTo>
                    <a:lnTo>
                      <a:pt x="188" y="410"/>
                    </a:lnTo>
                    <a:lnTo>
                      <a:pt x="185" y="405"/>
                    </a:lnTo>
                    <a:lnTo>
                      <a:pt x="180" y="401"/>
                    </a:lnTo>
                    <a:lnTo>
                      <a:pt x="180" y="401"/>
                    </a:lnTo>
                    <a:lnTo>
                      <a:pt x="176" y="398"/>
                    </a:lnTo>
                    <a:lnTo>
                      <a:pt x="172" y="394"/>
                    </a:lnTo>
                    <a:lnTo>
                      <a:pt x="169" y="389"/>
                    </a:lnTo>
                    <a:lnTo>
                      <a:pt x="168" y="385"/>
                    </a:lnTo>
                    <a:lnTo>
                      <a:pt x="165" y="381"/>
                    </a:lnTo>
                    <a:lnTo>
                      <a:pt x="165" y="378"/>
                    </a:lnTo>
                    <a:lnTo>
                      <a:pt x="167" y="373"/>
                    </a:lnTo>
                    <a:lnTo>
                      <a:pt x="169" y="370"/>
                    </a:lnTo>
                    <a:lnTo>
                      <a:pt x="169" y="370"/>
                    </a:lnTo>
                    <a:lnTo>
                      <a:pt x="171" y="368"/>
                    </a:lnTo>
                    <a:lnTo>
                      <a:pt x="172" y="365"/>
                    </a:lnTo>
                    <a:lnTo>
                      <a:pt x="173" y="362"/>
                    </a:lnTo>
                    <a:lnTo>
                      <a:pt x="172" y="360"/>
                    </a:lnTo>
                    <a:lnTo>
                      <a:pt x="169" y="355"/>
                    </a:lnTo>
                    <a:lnTo>
                      <a:pt x="163" y="348"/>
                    </a:lnTo>
                    <a:lnTo>
                      <a:pt x="163" y="348"/>
                    </a:lnTo>
                    <a:lnTo>
                      <a:pt x="160" y="345"/>
                    </a:lnTo>
                    <a:lnTo>
                      <a:pt x="158" y="342"/>
                    </a:lnTo>
                    <a:lnTo>
                      <a:pt x="157" y="332"/>
                    </a:lnTo>
                    <a:lnTo>
                      <a:pt x="156" y="324"/>
                    </a:lnTo>
                    <a:lnTo>
                      <a:pt x="156" y="315"/>
                    </a:lnTo>
                    <a:lnTo>
                      <a:pt x="156" y="315"/>
                    </a:lnTo>
                    <a:lnTo>
                      <a:pt x="155" y="308"/>
                    </a:lnTo>
                    <a:lnTo>
                      <a:pt x="153" y="300"/>
                    </a:lnTo>
                    <a:lnTo>
                      <a:pt x="148" y="294"/>
                    </a:lnTo>
                    <a:lnTo>
                      <a:pt x="142" y="288"/>
                    </a:lnTo>
                    <a:lnTo>
                      <a:pt x="142" y="288"/>
                    </a:lnTo>
                    <a:lnTo>
                      <a:pt x="140" y="286"/>
                    </a:lnTo>
                    <a:lnTo>
                      <a:pt x="137" y="282"/>
                    </a:lnTo>
                    <a:lnTo>
                      <a:pt x="134" y="274"/>
                    </a:lnTo>
                    <a:lnTo>
                      <a:pt x="132" y="267"/>
                    </a:lnTo>
                    <a:lnTo>
                      <a:pt x="130" y="265"/>
                    </a:lnTo>
                    <a:lnTo>
                      <a:pt x="128" y="262"/>
                    </a:lnTo>
                    <a:lnTo>
                      <a:pt x="128" y="262"/>
                    </a:lnTo>
                    <a:lnTo>
                      <a:pt x="126" y="261"/>
                    </a:lnTo>
                    <a:lnTo>
                      <a:pt x="122" y="259"/>
                    </a:lnTo>
                    <a:lnTo>
                      <a:pt x="118" y="253"/>
                    </a:lnTo>
                    <a:lnTo>
                      <a:pt x="115" y="250"/>
                    </a:lnTo>
                    <a:lnTo>
                      <a:pt x="112" y="246"/>
                    </a:lnTo>
                    <a:lnTo>
                      <a:pt x="107" y="244"/>
                    </a:lnTo>
                    <a:lnTo>
                      <a:pt x="102" y="243"/>
                    </a:lnTo>
                    <a:lnTo>
                      <a:pt x="102" y="243"/>
                    </a:lnTo>
                    <a:lnTo>
                      <a:pt x="89" y="242"/>
                    </a:lnTo>
                    <a:lnTo>
                      <a:pt x="74" y="240"/>
                    </a:lnTo>
                    <a:lnTo>
                      <a:pt x="67" y="239"/>
                    </a:lnTo>
                    <a:lnTo>
                      <a:pt x="59" y="236"/>
                    </a:lnTo>
                    <a:lnTo>
                      <a:pt x="53" y="231"/>
                    </a:lnTo>
                    <a:lnTo>
                      <a:pt x="47" y="226"/>
                    </a:lnTo>
                    <a:lnTo>
                      <a:pt x="47" y="226"/>
                    </a:lnTo>
                    <a:lnTo>
                      <a:pt x="40" y="216"/>
                    </a:lnTo>
                    <a:lnTo>
                      <a:pt x="33" y="210"/>
                    </a:lnTo>
                    <a:lnTo>
                      <a:pt x="27" y="208"/>
                    </a:lnTo>
                    <a:lnTo>
                      <a:pt x="21" y="206"/>
                    </a:lnTo>
                    <a:lnTo>
                      <a:pt x="21" y="206"/>
                    </a:lnTo>
                    <a:lnTo>
                      <a:pt x="15" y="204"/>
                    </a:lnTo>
                    <a:lnTo>
                      <a:pt x="11" y="200"/>
                    </a:lnTo>
                    <a:lnTo>
                      <a:pt x="7" y="197"/>
                    </a:lnTo>
                    <a:lnTo>
                      <a:pt x="5" y="193"/>
                    </a:lnTo>
                    <a:lnTo>
                      <a:pt x="5" y="193"/>
                    </a:lnTo>
                    <a:lnTo>
                      <a:pt x="3" y="189"/>
                    </a:lnTo>
                    <a:lnTo>
                      <a:pt x="2" y="187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1" y="179"/>
                    </a:lnTo>
                    <a:lnTo>
                      <a:pt x="3" y="179"/>
                    </a:lnTo>
                    <a:lnTo>
                      <a:pt x="6" y="180"/>
                    </a:lnTo>
                    <a:lnTo>
                      <a:pt x="8" y="179"/>
                    </a:lnTo>
                    <a:lnTo>
                      <a:pt x="11" y="179"/>
                    </a:lnTo>
                    <a:lnTo>
                      <a:pt x="11" y="179"/>
                    </a:lnTo>
                    <a:lnTo>
                      <a:pt x="13" y="176"/>
                    </a:lnTo>
                    <a:lnTo>
                      <a:pt x="15" y="174"/>
                    </a:lnTo>
                    <a:lnTo>
                      <a:pt x="16" y="170"/>
                    </a:lnTo>
                    <a:lnTo>
                      <a:pt x="16" y="165"/>
                    </a:lnTo>
                    <a:lnTo>
                      <a:pt x="15" y="159"/>
                    </a:lnTo>
                    <a:lnTo>
                      <a:pt x="15" y="159"/>
                    </a:lnTo>
                    <a:lnTo>
                      <a:pt x="16" y="157"/>
                    </a:lnTo>
                    <a:lnTo>
                      <a:pt x="17" y="155"/>
                    </a:lnTo>
                    <a:lnTo>
                      <a:pt x="19" y="153"/>
                    </a:lnTo>
                    <a:lnTo>
                      <a:pt x="21" y="152"/>
                    </a:lnTo>
                    <a:lnTo>
                      <a:pt x="24" y="152"/>
                    </a:lnTo>
                    <a:lnTo>
                      <a:pt x="27" y="153"/>
                    </a:lnTo>
                    <a:lnTo>
                      <a:pt x="29" y="155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7" y="171"/>
                    </a:lnTo>
                    <a:lnTo>
                      <a:pt x="47" y="186"/>
                    </a:lnTo>
                    <a:lnTo>
                      <a:pt x="59" y="200"/>
                    </a:lnTo>
                    <a:lnTo>
                      <a:pt x="68" y="210"/>
                    </a:lnTo>
                    <a:lnTo>
                      <a:pt x="68" y="210"/>
                    </a:lnTo>
                    <a:lnTo>
                      <a:pt x="72" y="213"/>
                    </a:lnTo>
                    <a:lnTo>
                      <a:pt x="77" y="214"/>
                    </a:lnTo>
                    <a:lnTo>
                      <a:pt x="89" y="216"/>
                    </a:lnTo>
                    <a:lnTo>
                      <a:pt x="100" y="216"/>
                    </a:lnTo>
                    <a:lnTo>
                      <a:pt x="103" y="217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6" y="221"/>
                    </a:lnTo>
                    <a:lnTo>
                      <a:pt x="108" y="222"/>
                    </a:lnTo>
                    <a:lnTo>
                      <a:pt x="114" y="223"/>
                    </a:lnTo>
                    <a:lnTo>
                      <a:pt x="119" y="223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128" y="215"/>
                    </a:lnTo>
                    <a:lnTo>
                      <a:pt x="133" y="208"/>
                    </a:lnTo>
                    <a:lnTo>
                      <a:pt x="139" y="201"/>
                    </a:lnTo>
                    <a:lnTo>
                      <a:pt x="141" y="198"/>
                    </a:lnTo>
                    <a:lnTo>
                      <a:pt x="144" y="198"/>
                    </a:lnTo>
                    <a:lnTo>
                      <a:pt x="144" y="198"/>
                    </a:lnTo>
                    <a:lnTo>
                      <a:pt x="146" y="198"/>
                    </a:lnTo>
                    <a:lnTo>
                      <a:pt x="148" y="199"/>
                    </a:lnTo>
                    <a:lnTo>
                      <a:pt x="149" y="200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60" y="201"/>
                    </a:lnTo>
                    <a:lnTo>
                      <a:pt x="168" y="202"/>
                    </a:lnTo>
                    <a:lnTo>
                      <a:pt x="174" y="203"/>
                    </a:lnTo>
                    <a:lnTo>
                      <a:pt x="176" y="206"/>
                    </a:lnTo>
                    <a:lnTo>
                      <a:pt x="178" y="208"/>
                    </a:lnTo>
                    <a:lnTo>
                      <a:pt x="178" y="208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6" y="212"/>
                    </a:lnTo>
                    <a:lnTo>
                      <a:pt x="190" y="212"/>
                    </a:lnTo>
                    <a:lnTo>
                      <a:pt x="196" y="212"/>
                    </a:lnTo>
                    <a:lnTo>
                      <a:pt x="196" y="212"/>
                    </a:lnTo>
                    <a:lnTo>
                      <a:pt x="198" y="211"/>
                    </a:lnTo>
                    <a:lnTo>
                      <a:pt x="200" y="208"/>
                    </a:lnTo>
                    <a:lnTo>
                      <a:pt x="202" y="201"/>
                    </a:lnTo>
                    <a:lnTo>
                      <a:pt x="204" y="193"/>
                    </a:lnTo>
                    <a:lnTo>
                      <a:pt x="204" y="184"/>
                    </a:lnTo>
                    <a:lnTo>
                      <a:pt x="204" y="184"/>
                    </a:lnTo>
                    <a:lnTo>
                      <a:pt x="204" y="179"/>
                    </a:lnTo>
                    <a:lnTo>
                      <a:pt x="205" y="174"/>
                    </a:lnTo>
                    <a:lnTo>
                      <a:pt x="208" y="171"/>
                    </a:lnTo>
                    <a:lnTo>
                      <a:pt x="212" y="169"/>
                    </a:lnTo>
                    <a:lnTo>
                      <a:pt x="212" y="169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1" y="159"/>
                    </a:lnTo>
                    <a:lnTo>
                      <a:pt x="221" y="154"/>
                    </a:lnTo>
                    <a:lnTo>
                      <a:pt x="221" y="154"/>
                    </a:lnTo>
                    <a:lnTo>
                      <a:pt x="221" y="138"/>
                    </a:lnTo>
                    <a:lnTo>
                      <a:pt x="220" y="130"/>
                    </a:lnTo>
                    <a:lnTo>
                      <a:pt x="219" y="123"/>
                    </a:lnTo>
                    <a:lnTo>
                      <a:pt x="219" y="123"/>
                    </a:lnTo>
                    <a:lnTo>
                      <a:pt x="217" y="112"/>
                    </a:lnTo>
                    <a:lnTo>
                      <a:pt x="215" y="97"/>
                    </a:lnTo>
                    <a:lnTo>
                      <a:pt x="215" y="81"/>
                    </a:lnTo>
                    <a:lnTo>
                      <a:pt x="215" y="74"/>
                    </a:lnTo>
                    <a:lnTo>
                      <a:pt x="216" y="69"/>
                    </a:lnTo>
                    <a:lnTo>
                      <a:pt x="216" y="69"/>
                    </a:lnTo>
                    <a:lnTo>
                      <a:pt x="219" y="59"/>
                    </a:lnTo>
                    <a:lnTo>
                      <a:pt x="221" y="53"/>
                    </a:lnTo>
                    <a:lnTo>
                      <a:pt x="225" y="46"/>
                    </a:lnTo>
                    <a:lnTo>
                      <a:pt x="226" y="39"/>
                    </a:lnTo>
                    <a:lnTo>
                      <a:pt x="226" y="39"/>
                    </a:lnTo>
                    <a:lnTo>
                      <a:pt x="227" y="36"/>
                    </a:lnTo>
                    <a:lnTo>
                      <a:pt x="229" y="33"/>
                    </a:lnTo>
                    <a:lnTo>
                      <a:pt x="232" y="32"/>
                    </a:lnTo>
                    <a:lnTo>
                      <a:pt x="235" y="31"/>
                    </a:lnTo>
                    <a:lnTo>
                      <a:pt x="243" y="31"/>
                    </a:lnTo>
                    <a:lnTo>
                      <a:pt x="246" y="31"/>
                    </a:lnTo>
                    <a:lnTo>
                      <a:pt x="246" y="31"/>
                    </a:lnTo>
                    <a:lnTo>
                      <a:pt x="254" y="26"/>
                    </a:lnTo>
                    <a:lnTo>
                      <a:pt x="261" y="21"/>
                    </a:lnTo>
                    <a:lnTo>
                      <a:pt x="263" y="18"/>
                    </a:lnTo>
                    <a:lnTo>
                      <a:pt x="266" y="15"/>
                    </a:lnTo>
                    <a:lnTo>
                      <a:pt x="266" y="15"/>
                    </a:lnTo>
                    <a:lnTo>
                      <a:pt x="272" y="4"/>
                    </a:lnTo>
                    <a:lnTo>
                      <a:pt x="275" y="1"/>
                    </a:lnTo>
                    <a:lnTo>
                      <a:pt x="277" y="0"/>
                    </a:lnTo>
                    <a:lnTo>
                      <a:pt x="277" y="0"/>
                    </a:lnTo>
                    <a:lnTo>
                      <a:pt x="279" y="1"/>
                    </a:lnTo>
                    <a:lnTo>
                      <a:pt x="280" y="2"/>
                    </a:lnTo>
                    <a:lnTo>
                      <a:pt x="283" y="8"/>
                    </a:lnTo>
                    <a:lnTo>
                      <a:pt x="285" y="13"/>
                    </a:lnTo>
                    <a:lnTo>
                      <a:pt x="286" y="15"/>
                    </a:lnTo>
                    <a:lnTo>
                      <a:pt x="288" y="16"/>
                    </a:lnTo>
                    <a:lnTo>
                      <a:pt x="288" y="16"/>
                    </a:lnTo>
                    <a:lnTo>
                      <a:pt x="301" y="19"/>
                    </a:lnTo>
                    <a:lnTo>
                      <a:pt x="311" y="21"/>
                    </a:lnTo>
                    <a:lnTo>
                      <a:pt x="311" y="21"/>
                    </a:lnTo>
                    <a:lnTo>
                      <a:pt x="313" y="23"/>
                    </a:lnTo>
                    <a:lnTo>
                      <a:pt x="315" y="25"/>
                    </a:lnTo>
                    <a:lnTo>
                      <a:pt x="316" y="29"/>
                    </a:lnTo>
                    <a:lnTo>
                      <a:pt x="316" y="29"/>
                    </a:lnTo>
                    <a:lnTo>
                      <a:pt x="316" y="31"/>
                    </a:lnTo>
                    <a:lnTo>
                      <a:pt x="317" y="33"/>
                    </a:lnTo>
                    <a:lnTo>
                      <a:pt x="321" y="36"/>
                    </a:lnTo>
                    <a:lnTo>
                      <a:pt x="327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40" y="39"/>
                    </a:lnTo>
                    <a:lnTo>
                      <a:pt x="344" y="42"/>
                    </a:lnTo>
                    <a:lnTo>
                      <a:pt x="346" y="46"/>
                    </a:lnTo>
                    <a:lnTo>
                      <a:pt x="347" y="54"/>
                    </a:lnTo>
                    <a:lnTo>
                      <a:pt x="347" y="54"/>
                    </a:lnTo>
                    <a:lnTo>
                      <a:pt x="346" y="69"/>
                    </a:lnTo>
                    <a:lnTo>
                      <a:pt x="346" y="76"/>
                    </a:lnTo>
                    <a:lnTo>
                      <a:pt x="347" y="85"/>
                    </a:lnTo>
                    <a:lnTo>
                      <a:pt x="347" y="85"/>
                    </a:lnTo>
                    <a:lnTo>
                      <a:pt x="349" y="95"/>
                    </a:lnTo>
                    <a:lnTo>
                      <a:pt x="350" y="104"/>
                    </a:lnTo>
                    <a:lnTo>
                      <a:pt x="349" y="113"/>
                    </a:lnTo>
                    <a:lnTo>
                      <a:pt x="347" y="117"/>
                    </a:lnTo>
                    <a:lnTo>
                      <a:pt x="346" y="119"/>
                    </a:lnTo>
                    <a:lnTo>
                      <a:pt x="346" y="119"/>
                    </a:lnTo>
                    <a:lnTo>
                      <a:pt x="342" y="124"/>
                    </a:lnTo>
                    <a:lnTo>
                      <a:pt x="339" y="129"/>
                    </a:lnTo>
                    <a:lnTo>
                      <a:pt x="336" y="136"/>
                    </a:lnTo>
                    <a:lnTo>
                      <a:pt x="334" y="142"/>
                    </a:lnTo>
                    <a:lnTo>
                      <a:pt x="334" y="142"/>
                    </a:lnTo>
                    <a:lnTo>
                      <a:pt x="335" y="146"/>
                    </a:lnTo>
                    <a:lnTo>
                      <a:pt x="337" y="150"/>
                    </a:lnTo>
                    <a:lnTo>
                      <a:pt x="340" y="151"/>
                    </a:lnTo>
                    <a:lnTo>
                      <a:pt x="341" y="150"/>
                    </a:lnTo>
                    <a:lnTo>
                      <a:pt x="341" y="149"/>
                    </a:lnTo>
                    <a:lnTo>
                      <a:pt x="341" y="149"/>
                    </a:lnTo>
                    <a:lnTo>
                      <a:pt x="343" y="145"/>
                    </a:lnTo>
                    <a:lnTo>
                      <a:pt x="346" y="144"/>
                    </a:lnTo>
                    <a:lnTo>
                      <a:pt x="348" y="145"/>
                    </a:lnTo>
                    <a:lnTo>
                      <a:pt x="349" y="146"/>
                    </a:lnTo>
                    <a:lnTo>
                      <a:pt x="349" y="147"/>
                    </a:lnTo>
                    <a:lnTo>
                      <a:pt x="349" y="147"/>
                    </a:lnTo>
                    <a:lnTo>
                      <a:pt x="348" y="152"/>
                    </a:lnTo>
                    <a:lnTo>
                      <a:pt x="346" y="157"/>
                    </a:lnTo>
                    <a:lnTo>
                      <a:pt x="344" y="164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6" y="172"/>
                    </a:lnTo>
                    <a:lnTo>
                      <a:pt x="348" y="176"/>
                    </a:lnTo>
                    <a:lnTo>
                      <a:pt x="350" y="182"/>
                    </a:lnTo>
                    <a:lnTo>
                      <a:pt x="350" y="190"/>
                    </a:lnTo>
                    <a:lnTo>
                      <a:pt x="350" y="190"/>
                    </a:lnTo>
                    <a:lnTo>
                      <a:pt x="350" y="196"/>
                    </a:lnTo>
                    <a:lnTo>
                      <a:pt x="351" y="200"/>
                    </a:lnTo>
                    <a:lnTo>
                      <a:pt x="354" y="206"/>
                    </a:lnTo>
                    <a:lnTo>
                      <a:pt x="357" y="210"/>
                    </a:lnTo>
                    <a:lnTo>
                      <a:pt x="363" y="216"/>
                    </a:lnTo>
                    <a:lnTo>
                      <a:pt x="370" y="221"/>
                    </a:lnTo>
                    <a:lnTo>
                      <a:pt x="370" y="221"/>
                    </a:lnTo>
                    <a:lnTo>
                      <a:pt x="378" y="223"/>
                    </a:lnTo>
                    <a:lnTo>
                      <a:pt x="388" y="224"/>
                    </a:lnTo>
                    <a:lnTo>
                      <a:pt x="396" y="225"/>
                    </a:lnTo>
                    <a:lnTo>
                      <a:pt x="399" y="226"/>
                    </a:lnTo>
                    <a:lnTo>
                      <a:pt x="400" y="227"/>
                    </a:lnTo>
                    <a:lnTo>
                      <a:pt x="400" y="227"/>
                    </a:lnTo>
                    <a:lnTo>
                      <a:pt x="401" y="230"/>
                    </a:lnTo>
                    <a:lnTo>
                      <a:pt x="404" y="235"/>
                    </a:lnTo>
                    <a:lnTo>
                      <a:pt x="408" y="239"/>
                    </a:lnTo>
                    <a:lnTo>
                      <a:pt x="412" y="240"/>
                    </a:lnTo>
                    <a:lnTo>
                      <a:pt x="414" y="240"/>
                    </a:lnTo>
                    <a:lnTo>
                      <a:pt x="414" y="240"/>
                    </a:lnTo>
                    <a:lnTo>
                      <a:pt x="417" y="240"/>
                    </a:lnTo>
                    <a:lnTo>
                      <a:pt x="420" y="242"/>
                    </a:lnTo>
                    <a:lnTo>
                      <a:pt x="422" y="245"/>
                    </a:lnTo>
                    <a:lnTo>
                      <a:pt x="426" y="251"/>
                    </a:lnTo>
                    <a:lnTo>
                      <a:pt x="426" y="251"/>
                    </a:lnTo>
                    <a:lnTo>
                      <a:pt x="428" y="256"/>
                    </a:lnTo>
                    <a:lnTo>
                      <a:pt x="431" y="259"/>
                    </a:lnTo>
                    <a:lnTo>
                      <a:pt x="434" y="261"/>
                    </a:lnTo>
                    <a:lnTo>
                      <a:pt x="440" y="261"/>
                    </a:lnTo>
                    <a:lnTo>
                      <a:pt x="440" y="261"/>
                    </a:lnTo>
                    <a:lnTo>
                      <a:pt x="446" y="262"/>
                    </a:lnTo>
                    <a:lnTo>
                      <a:pt x="450" y="265"/>
                    </a:lnTo>
                    <a:lnTo>
                      <a:pt x="451" y="267"/>
                    </a:lnTo>
                    <a:lnTo>
                      <a:pt x="451" y="268"/>
                    </a:lnTo>
                    <a:lnTo>
                      <a:pt x="450" y="270"/>
                    </a:lnTo>
                    <a:lnTo>
                      <a:pt x="450" y="270"/>
                    </a:lnTo>
                    <a:lnTo>
                      <a:pt x="448" y="272"/>
                    </a:lnTo>
                    <a:lnTo>
                      <a:pt x="446" y="275"/>
                    </a:lnTo>
                    <a:lnTo>
                      <a:pt x="445" y="280"/>
                    </a:lnTo>
                    <a:lnTo>
                      <a:pt x="444" y="284"/>
                    </a:lnTo>
                    <a:lnTo>
                      <a:pt x="444" y="284"/>
                    </a:lnTo>
                    <a:lnTo>
                      <a:pt x="444" y="288"/>
                    </a:lnTo>
                    <a:lnTo>
                      <a:pt x="443" y="293"/>
                    </a:lnTo>
                    <a:lnTo>
                      <a:pt x="439" y="299"/>
                    </a:lnTo>
                    <a:lnTo>
                      <a:pt x="439" y="299"/>
                    </a:lnTo>
                    <a:lnTo>
                      <a:pt x="436" y="302"/>
                    </a:lnTo>
                    <a:lnTo>
                      <a:pt x="434" y="307"/>
                    </a:lnTo>
                    <a:lnTo>
                      <a:pt x="433" y="312"/>
                    </a:lnTo>
                    <a:lnTo>
                      <a:pt x="433" y="318"/>
                    </a:lnTo>
                    <a:lnTo>
                      <a:pt x="433" y="318"/>
                    </a:lnTo>
                    <a:lnTo>
                      <a:pt x="433" y="333"/>
                    </a:lnTo>
                    <a:lnTo>
                      <a:pt x="432" y="340"/>
                    </a:lnTo>
                    <a:lnTo>
                      <a:pt x="430" y="345"/>
                    </a:lnTo>
                    <a:lnTo>
                      <a:pt x="430" y="345"/>
                    </a:lnTo>
                    <a:lnTo>
                      <a:pt x="428" y="352"/>
                    </a:lnTo>
                    <a:lnTo>
                      <a:pt x="428" y="358"/>
                    </a:lnTo>
                    <a:lnTo>
                      <a:pt x="428" y="366"/>
                    </a:lnTo>
                    <a:lnTo>
                      <a:pt x="430" y="374"/>
                    </a:lnTo>
                    <a:lnTo>
                      <a:pt x="430" y="374"/>
                    </a:lnTo>
                    <a:lnTo>
                      <a:pt x="433" y="382"/>
                    </a:lnTo>
                    <a:lnTo>
                      <a:pt x="435" y="386"/>
                    </a:lnTo>
                    <a:lnTo>
                      <a:pt x="437" y="388"/>
                    </a:lnTo>
                    <a:lnTo>
                      <a:pt x="442" y="389"/>
                    </a:lnTo>
                    <a:lnTo>
                      <a:pt x="442" y="389"/>
                    </a:lnTo>
                    <a:lnTo>
                      <a:pt x="446" y="392"/>
                    </a:lnTo>
                    <a:lnTo>
                      <a:pt x="449" y="394"/>
                    </a:lnTo>
                    <a:lnTo>
                      <a:pt x="459" y="410"/>
                    </a:lnTo>
                    <a:lnTo>
                      <a:pt x="459" y="410"/>
                    </a:lnTo>
                    <a:lnTo>
                      <a:pt x="466" y="422"/>
                    </a:lnTo>
                    <a:lnTo>
                      <a:pt x="475" y="435"/>
                    </a:lnTo>
                    <a:lnTo>
                      <a:pt x="484" y="446"/>
                    </a:lnTo>
                    <a:lnTo>
                      <a:pt x="492" y="455"/>
                    </a:lnTo>
                    <a:lnTo>
                      <a:pt x="492" y="455"/>
                    </a:lnTo>
                    <a:lnTo>
                      <a:pt x="499" y="460"/>
                    </a:lnTo>
                    <a:lnTo>
                      <a:pt x="503" y="462"/>
                    </a:lnTo>
                    <a:lnTo>
                      <a:pt x="505" y="466"/>
                    </a:lnTo>
                    <a:lnTo>
                      <a:pt x="505" y="471"/>
                    </a:lnTo>
                    <a:lnTo>
                      <a:pt x="505" y="471"/>
                    </a:lnTo>
                    <a:lnTo>
                      <a:pt x="505" y="473"/>
                    </a:lnTo>
                    <a:lnTo>
                      <a:pt x="505" y="475"/>
                    </a:lnTo>
                    <a:lnTo>
                      <a:pt x="507" y="479"/>
                    </a:lnTo>
                    <a:lnTo>
                      <a:pt x="511" y="480"/>
                    </a:lnTo>
                    <a:lnTo>
                      <a:pt x="513" y="481"/>
                    </a:lnTo>
                    <a:lnTo>
                      <a:pt x="513" y="481"/>
                    </a:lnTo>
                    <a:lnTo>
                      <a:pt x="514" y="481"/>
                    </a:lnTo>
                    <a:lnTo>
                      <a:pt x="514" y="483"/>
                    </a:lnTo>
                    <a:lnTo>
                      <a:pt x="514" y="486"/>
                    </a:lnTo>
                    <a:lnTo>
                      <a:pt x="513" y="489"/>
                    </a:lnTo>
                    <a:lnTo>
                      <a:pt x="509" y="493"/>
                    </a:lnTo>
                    <a:lnTo>
                      <a:pt x="509" y="493"/>
                    </a:lnTo>
                    <a:lnTo>
                      <a:pt x="508" y="495"/>
                    </a:lnTo>
                    <a:lnTo>
                      <a:pt x="506" y="498"/>
                    </a:lnTo>
                    <a:lnTo>
                      <a:pt x="505" y="504"/>
                    </a:lnTo>
                    <a:lnTo>
                      <a:pt x="504" y="512"/>
                    </a:lnTo>
                    <a:lnTo>
                      <a:pt x="505" y="514"/>
                    </a:lnTo>
                    <a:lnTo>
                      <a:pt x="505" y="515"/>
                    </a:lnTo>
                    <a:lnTo>
                      <a:pt x="505" y="515"/>
                    </a:lnTo>
                    <a:lnTo>
                      <a:pt x="506" y="516"/>
                    </a:lnTo>
                    <a:lnTo>
                      <a:pt x="507" y="521"/>
                    </a:lnTo>
                    <a:lnTo>
                      <a:pt x="508" y="531"/>
                    </a:lnTo>
                    <a:lnTo>
                      <a:pt x="508" y="542"/>
                    </a:lnTo>
                    <a:lnTo>
                      <a:pt x="507" y="550"/>
                    </a:lnTo>
                    <a:lnTo>
                      <a:pt x="507" y="550"/>
                    </a:lnTo>
                    <a:lnTo>
                      <a:pt x="505" y="554"/>
                    </a:lnTo>
                    <a:lnTo>
                      <a:pt x="505" y="557"/>
                    </a:lnTo>
                    <a:lnTo>
                      <a:pt x="506" y="559"/>
                    </a:lnTo>
                    <a:lnTo>
                      <a:pt x="509" y="561"/>
                    </a:lnTo>
                    <a:lnTo>
                      <a:pt x="509" y="561"/>
                    </a:lnTo>
                    <a:lnTo>
                      <a:pt x="519" y="564"/>
                    </a:lnTo>
                    <a:lnTo>
                      <a:pt x="522" y="565"/>
                    </a:lnTo>
                    <a:lnTo>
                      <a:pt x="522" y="566"/>
                    </a:lnTo>
                    <a:lnTo>
                      <a:pt x="522" y="567"/>
                    </a:lnTo>
                    <a:lnTo>
                      <a:pt x="522" y="567"/>
                    </a:lnTo>
                    <a:lnTo>
                      <a:pt x="520" y="570"/>
                    </a:lnTo>
                    <a:lnTo>
                      <a:pt x="518" y="572"/>
                    </a:lnTo>
                    <a:lnTo>
                      <a:pt x="516" y="574"/>
                    </a:lnTo>
                    <a:lnTo>
                      <a:pt x="515" y="579"/>
                    </a:lnTo>
                    <a:lnTo>
                      <a:pt x="515" y="579"/>
                    </a:lnTo>
                    <a:lnTo>
                      <a:pt x="516" y="585"/>
                    </a:lnTo>
                    <a:lnTo>
                      <a:pt x="517" y="594"/>
                    </a:lnTo>
                    <a:lnTo>
                      <a:pt x="518" y="598"/>
                    </a:lnTo>
                    <a:lnTo>
                      <a:pt x="520" y="602"/>
                    </a:lnTo>
                    <a:lnTo>
                      <a:pt x="523" y="605"/>
                    </a:lnTo>
                    <a:lnTo>
                      <a:pt x="527" y="608"/>
                    </a:lnTo>
                    <a:lnTo>
                      <a:pt x="527" y="608"/>
                    </a:lnTo>
                    <a:lnTo>
                      <a:pt x="530" y="609"/>
                    </a:lnTo>
                    <a:lnTo>
                      <a:pt x="534" y="609"/>
                    </a:lnTo>
                    <a:lnTo>
                      <a:pt x="544" y="610"/>
                    </a:lnTo>
                    <a:lnTo>
                      <a:pt x="551" y="612"/>
                    </a:lnTo>
                    <a:lnTo>
                      <a:pt x="554" y="613"/>
                    </a:lnTo>
                    <a:lnTo>
                      <a:pt x="554" y="615"/>
                    </a:lnTo>
                    <a:lnTo>
                      <a:pt x="554" y="615"/>
                    </a:lnTo>
                    <a:lnTo>
                      <a:pt x="554" y="623"/>
                    </a:lnTo>
                    <a:lnTo>
                      <a:pt x="552" y="625"/>
                    </a:lnTo>
                    <a:lnTo>
                      <a:pt x="551" y="626"/>
                    </a:lnTo>
                    <a:lnTo>
                      <a:pt x="551" y="626"/>
                    </a:lnTo>
                    <a:lnTo>
                      <a:pt x="550" y="628"/>
                    </a:lnTo>
                    <a:lnTo>
                      <a:pt x="550" y="634"/>
                    </a:lnTo>
                    <a:lnTo>
                      <a:pt x="550" y="642"/>
                    </a:lnTo>
                    <a:lnTo>
                      <a:pt x="550" y="642"/>
                    </a:lnTo>
                    <a:lnTo>
                      <a:pt x="557" y="647"/>
                    </a:lnTo>
                    <a:lnTo>
                      <a:pt x="563" y="653"/>
                    </a:lnTo>
                    <a:lnTo>
                      <a:pt x="572" y="657"/>
                    </a:lnTo>
                    <a:lnTo>
                      <a:pt x="572" y="657"/>
                    </a:lnTo>
                    <a:lnTo>
                      <a:pt x="580" y="660"/>
                    </a:lnTo>
                    <a:lnTo>
                      <a:pt x="587" y="664"/>
                    </a:lnTo>
                    <a:lnTo>
                      <a:pt x="589" y="666"/>
                    </a:lnTo>
                    <a:lnTo>
                      <a:pt x="591" y="669"/>
                    </a:lnTo>
                    <a:lnTo>
                      <a:pt x="592" y="672"/>
                    </a:lnTo>
                    <a:lnTo>
                      <a:pt x="592" y="677"/>
                    </a:lnTo>
                    <a:lnTo>
                      <a:pt x="592" y="677"/>
                    </a:lnTo>
                    <a:lnTo>
                      <a:pt x="592" y="699"/>
                    </a:lnTo>
                    <a:lnTo>
                      <a:pt x="591" y="707"/>
                    </a:lnTo>
                    <a:lnTo>
                      <a:pt x="590" y="710"/>
                    </a:lnTo>
                    <a:lnTo>
                      <a:pt x="589" y="713"/>
                    </a:lnTo>
                    <a:lnTo>
                      <a:pt x="589" y="713"/>
                    </a:lnTo>
                    <a:lnTo>
                      <a:pt x="585" y="721"/>
                    </a:lnTo>
                    <a:lnTo>
                      <a:pt x="583" y="728"/>
                    </a:lnTo>
                    <a:lnTo>
                      <a:pt x="584" y="732"/>
                    </a:lnTo>
                    <a:lnTo>
                      <a:pt x="585" y="734"/>
                    </a:lnTo>
                    <a:lnTo>
                      <a:pt x="587" y="737"/>
                    </a:lnTo>
                    <a:lnTo>
                      <a:pt x="590" y="738"/>
                    </a:lnTo>
                    <a:lnTo>
                      <a:pt x="590" y="738"/>
                    </a:lnTo>
                    <a:lnTo>
                      <a:pt x="599" y="739"/>
                    </a:lnTo>
                    <a:lnTo>
                      <a:pt x="608" y="741"/>
                    </a:lnTo>
                    <a:lnTo>
                      <a:pt x="613" y="743"/>
                    </a:lnTo>
                    <a:lnTo>
                      <a:pt x="616" y="745"/>
                    </a:lnTo>
                    <a:lnTo>
                      <a:pt x="618" y="748"/>
                    </a:lnTo>
                    <a:lnTo>
                      <a:pt x="620" y="752"/>
                    </a:lnTo>
                    <a:lnTo>
                      <a:pt x="620" y="752"/>
                    </a:lnTo>
                    <a:lnTo>
                      <a:pt x="622" y="755"/>
                    </a:lnTo>
                    <a:lnTo>
                      <a:pt x="623" y="757"/>
                    </a:lnTo>
                    <a:lnTo>
                      <a:pt x="629" y="759"/>
                    </a:lnTo>
                    <a:lnTo>
                      <a:pt x="634" y="761"/>
                    </a:lnTo>
                    <a:lnTo>
                      <a:pt x="640" y="761"/>
                    </a:lnTo>
                    <a:lnTo>
                      <a:pt x="640" y="761"/>
                    </a:lnTo>
                    <a:lnTo>
                      <a:pt x="647" y="764"/>
                    </a:lnTo>
                    <a:lnTo>
                      <a:pt x="656" y="767"/>
                    </a:lnTo>
                    <a:lnTo>
                      <a:pt x="659" y="770"/>
                    </a:lnTo>
                    <a:lnTo>
                      <a:pt x="662" y="772"/>
                    </a:lnTo>
                    <a:lnTo>
                      <a:pt x="665" y="775"/>
                    </a:lnTo>
                    <a:lnTo>
                      <a:pt x="666" y="780"/>
                    </a:lnTo>
                    <a:lnTo>
                      <a:pt x="666" y="780"/>
                    </a:lnTo>
                    <a:lnTo>
                      <a:pt x="668" y="783"/>
                    </a:lnTo>
                    <a:lnTo>
                      <a:pt x="669" y="786"/>
                    </a:lnTo>
                    <a:lnTo>
                      <a:pt x="672" y="789"/>
                    </a:lnTo>
                    <a:lnTo>
                      <a:pt x="677" y="793"/>
                    </a:lnTo>
                    <a:lnTo>
                      <a:pt x="682" y="798"/>
                    </a:lnTo>
                    <a:lnTo>
                      <a:pt x="682" y="798"/>
                    </a:lnTo>
                    <a:lnTo>
                      <a:pt x="684" y="801"/>
                    </a:lnTo>
                    <a:lnTo>
                      <a:pt x="685" y="805"/>
                    </a:lnTo>
                    <a:lnTo>
                      <a:pt x="687" y="817"/>
                    </a:lnTo>
                    <a:lnTo>
                      <a:pt x="688" y="828"/>
                    </a:lnTo>
                    <a:lnTo>
                      <a:pt x="687" y="833"/>
                    </a:lnTo>
                    <a:lnTo>
                      <a:pt x="686" y="838"/>
                    </a:lnTo>
                    <a:lnTo>
                      <a:pt x="686" y="838"/>
                    </a:lnTo>
                    <a:lnTo>
                      <a:pt x="684" y="844"/>
                    </a:lnTo>
                    <a:lnTo>
                      <a:pt x="682" y="851"/>
                    </a:lnTo>
                    <a:lnTo>
                      <a:pt x="680" y="856"/>
                    </a:lnTo>
                    <a:lnTo>
                      <a:pt x="682" y="864"/>
                    </a:lnTo>
                    <a:lnTo>
                      <a:pt x="682" y="864"/>
                    </a:lnTo>
                    <a:lnTo>
                      <a:pt x="680" y="871"/>
                    </a:lnTo>
                    <a:lnTo>
                      <a:pt x="679" y="876"/>
                    </a:lnTo>
                    <a:lnTo>
                      <a:pt x="671" y="889"/>
                    </a:lnTo>
                    <a:lnTo>
                      <a:pt x="671" y="889"/>
                    </a:lnTo>
                    <a:lnTo>
                      <a:pt x="669" y="895"/>
                    </a:lnTo>
                    <a:lnTo>
                      <a:pt x="665" y="903"/>
                    </a:lnTo>
                    <a:lnTo>
                      <a:pt x="658" y="924"/>
                    </a:lnTo>
                    <a:lnTo>
                      <a:pt x="650" y="944"/>
                    </a:lnTo>
                    <a:lnTo>
                      <a:pt x="647" y="953"/>
                    </a:lnTo>
                    <a:lnTo>
                      <a:pt x="643" y="959"/>
                    </a:lnTo>
                    <a:lnTo>
                      <a:pt x="643" y="959"/>
                    </a:lnTo>
                    <a:lnTo>
                      <a:pt x="636" y="968"/>
                    </a:lnTo>
                    <a:lnTo>
                      <a:pt x="632" y="975"/>
                    </a:lnTo>
                    <a:lnTo>
                      <a:pt x="631" y="982"/>
                    </a:lnTo>
                    <a:lnTo>
                      <a:pt x="630" y="987"/>
                    </a:lnTo>
                    <a:lnTo>
                      <a:pt x="630" y="987"/>
                    </a:lnTo>
                    <a:lnTo>
                      <a:pt x="628" y="998"/>
                    </a:lnTo>
                    <a:lnTo>
                      <a:pt x="621" y="1016"/>
                    </a:lnTo>
                    <a:lnTo>
                      <a:pt x="613" y="1036"/>
                    </a:lnTo>
                    <a:lnTo>
                      <a:pt x="607" y="1044"/>
                    </a:lnTo>
                    <a:lnTo>
                      <a:pt x="602" y="1052"/>
                    </a:lnTo>
                    <a:lnTo>
                      <a:pt x="602" y="1052"/>
                    </a:lnTo>
                    <a:lnTo>
                      <a:pt x="591" y="1067"/>
                    </a:lnTo>
                    <a:lnTo>
                      <a:pt x="579" y="1084"/>
                    </a:lnTo>
                    <a:lnTo>
                      <a:pt x="570" y="1101"/>
                    </a:lnTo>
                    <a:lnTo>
                      <a:pt x="566" y="1109"/>
                    </a:lnTo>
                    <a:lnTo>
                      <a:pt x="564" y="1115"/>
                    </a:lnTo>
                    <a:lnTo>
                      <a:pt x="564" y="1115"/>
                    </a:lnTo>
                    <a:lnTo>
                      <a:pt x="561" y="1126"/>
                    </a:lnTo>
                    <a:lnTo>
                      <a:pt x="558" y="1131"/>
                    </a:lnTo>
                    <a:lnTo>
                      <a:pt x="556" y="1132"/>
                    </a:lnTo>
                    <a:lnTo>
                      <a:pt x="554" y="1133"/>
                    </a:lnTo>
                    <a:lnTo>
                      <a:pt x="546" y="1134"/>
                    </a:lnTo>
                    <a:lnTo>
                      <a:pt x="546" y="1134"/>
                    </a:lnTo>
                    <a:lnTo>
                      <a:pt x="536" y="1137"/>
                    </a:lnTo>
                    <a:lnTo>
                      <a:pt x="526" y="1139"/>
                    </a:lnTo>
                    <a:lnTo>
                      <a:pt x="516" y="1144"/>
                    </a:lnTo>
                    <a:lnTo>
                      <a:pt x="505" y="1151"/>
                    </a:lnTo>
                    <a:lnTo>
                      <a:pt x="505" y="1151"/>
                    </a:lnTo>
                    <a:lnTo>
                      <a:pt x="498" y="1156"/>
                    </a:lnTo>
                    <a:lnTo>
                      <a:pt x="485" y="1162"/>
                    </a:lnTo>
                    <a:lnTo>
                      <a:pt x="453" y="1181"/>
                    </a:lnTo>
                    <a:lnTo>
                      <a:pt x="417" y="1200"/>
                    </a:lnTo>
                    <a:lnTo>
                      <a:pt x="403" y="1210"/>
                    </a:lnTo>
                    <a:lnTo>
                      <a:pt x="391" y="1218"/>
                    </a:lnTo>
                    <a:lnTo>
                      <a:pt x="391" y="1218"/>
                    </a:lnTo>
                    <a:lnTo>
                      <a:pt x="382" y="1226"/>
                    </a:lnTo>
                    <a:lnTo>
                      <a:pt x="370" y="1234"/>
                    </a:lnTo>
                    <a:lnTo>
                      <a:pt x="346" y="1248"/>
                    </a:lnTo>
                    <a:lnTo>
                      <a:pt x="325" y="1259"/>
                    </a:lnTo>
                    <a:lnTo>
                      <a:pt x="317" y="1262"/>
                    </a:lnTo>
                    <a:lnTo>
                      <a:pt x="313" y="1262"/>
                    </a:lnTo>
                    <a:lnTo>
                      <a:pt x="313" y="1262"/>
                    </a:lnTo>
                    <a:lnTo>
                      <a:pt x="306" y="1261"/>
                    </a:lnTo>
                    <a:lnTo>
                      <a:pt x="300" y="1258"/>
                    </a:lnTo>
                    <a:lnTo>
                      <a:pt x="297" y="1256"/>
                    </a:lnTo>
                    <a:lnTo>
                      <a:pt x="293" y="1253"/>
                    </a:lnTo>
                    <a:lnTo>
                      <a:pt x="292" y="1248"/>
                    </a:lnTo>
                    <a:lnTo>
                      <a:pt x="291" y="1244"/>
                    </a:lnTo>
                    <a:lnTo>
                      <a:pt x="291" y="1244"/>
                    </a:lnTo>
                    <a:lnTo>
                      <a:pt x="291" y="1234"/>
                    </a:lnTo>
                    <a:lnTo>
                      <a:pt x="291" y="1228"/>
                    </a:lnTo>
                    <a:lnTo>
                      <a:pt x="290" y="1226"/>
                    </a:lnTo>
                    <a:lnTo>
                      <a:pt x="289" y="1224"/>
                    </a:lnTo>
                    <a:lnTo>
                      <a:pt x="286" y="1224"/>
                    </a:lnTo>
                    <a:lnTo>
                      <a:pt x="282" y="1224"/>
                    </a:lnTo>
                    <a:lnTo>
                      <a:pt x="282" y="1224"/>
                    </a:lnTo>
                    <a:lnTo>
                      <a:pt x="270" y="1224"/>
                    </a:lnTo>
                    <a:lnTo>
                      <a:pt x="256" y="1222"/>
                    </a:lnTo>
                    <a:lnTo>
                      <a:pt x="242" y="1219"/>
                    </a:lnTo>
                    <a:lnTo>
                      <a:pt x="234" y="1217"/>
                    </a:lnTo>
                    <a:lnTo>
                      <a:pt x="228" y="1214"/>
                    </a:lnTo>
                    <a:lnTo>
                      <a:pt x="228" y="1214"/>
                    </a:lnTo>
                    <a:lnTo>
                      <a:pt x="220" y="1211"/>
                    </a:lnTo>
                    <a:lnTo>
                      <a:pt x="212" y="1209"/>
                    </a:lnTo>
                    <a:lnTo>
                      <a:pt x="203" y="1206"/>
                    </a:lnTo>
                    <a:lnTo>
                      <a:pt x="196" y="1203"/>
                    </a:lnTo>
                    <a:lnTo>
                      <a:pt x="189" y="1200"/>
                    </a:lnTo>
                    <a:lnTo>
                      <a:pt x="187" y="1197"/>
                    </a:lnTo>
                    <a:lnTo>
                      <a:pt x="184" y="1195"/>
                    </a:lnTo>
                    <a:lnTo>
                      <a:pt x="183" y="1191"/>
                    </a:lnTo>
                    <a:lnTo>
                      <a:pt x="182" y="1187"/>
                    </a:lnTo>
                    <a:lnTo>
                      <a:pt x="182" y="1184"/>
                    </a:lnTo>
                    <a:lnTo>
                      <a:pt x="182" y="1179"/>
                    </a:lnTo>
                    <a:lnTo>
                      <a:pt x="182" y="1179"/>
                    </a:lnTo>
                    <a:lnTo>
                      <a:pt x="186" y="1161"/>
                    </a:lnTo>
                    <a:lnTo>
                      <a:pt x="189" y="1151"/>
                    </a:lnTo>
                    <a:lnTo>
                      <a:pt x="190" y="1141"/>
                    </a:lnTo>
                    <a:lnTo>
                      <a:pt x="189" y="1137"/>
                    </a:lnTo>
                    <a:lnTo>
                      <a:pt x="188" y="1131"/>
                    </a:lnTo>
                    <a:lnTo>
                      <a:pt x="188" y="1131"/>
                    </a:lnTo>
                    <a:lnTo>
                      <a:pt x="187" y="1125"/>
                    </a:lnTo>
                    <a:lnTo>
                      <a:pt x="187" y="1117"/>
                    </a:lnTo>
                    <a:lnTo>
                      <a:pt x="187" y="1099"/>
                    </a:lnTo>
                    <a:lnTo>
                      <a:pt x="186" y="1089"/>
                    </a:lnTo>
                    <a:lnTo>
                      <a:pt x="185" y="1082"/>
                    </a:lnTo>
                    <a:lnTo>
                      <a:pt x="183" y="1074"/>
                    </a:lnTo>
                    <a:lnTo>
                      <a:pt x="180" y="1072"/>
                    </a:lnTo>
                    <a:lnTo>
                      <a:pt x="178" y="1070"/>
                    </a:lnTo>
                    <a:lnTo>
                      <a:pt x="178" y="1070"/>
                    </a:lnTo>
                    <a:lnTo>
                      <a:pt x="173" y="1066"/>
                    </a:lnTo>
                    <a:lnTo>
                      <a:pt x="170" y="1061"/>
                    </a:lnTo>
                    <a:lnTo>
                      <a:pt x="168" y="1056"/>
                    </a:lnTo>
                    <a:lnTo>
                      <a:pt x="167" y="1051"/>
                    </a:lnTo>
                    <a:lnTo>
                      <a:pt x="165" y="1039"/>
                    </a:lnTo>
                    <a:lnTo>
                      <a:pt x="164" y="1027"/>
                    </a:lnTo>
                    <a:lnTo>
                      <a:pt x="164" y="1027"/>
                    </a:lnTo>
                    <a:lnTo>
                      <a:pt x="165" y="1017"/>
                    </a:lnTo>
                    <a:lnTo>
                      <a:pt x="164" y="1012"/>
                    </a:lnTo>
                    <a:lnTo>
                      <a:pt x="160" y="1008"/>
                    </a:lnTo>
                    <a:lnTo>
                      <a:pt x="153" y="1000"/>
                    </a:lnTo>
                    <a:lnTo>
                      <a:pt x="153" y="1000"/>
                    </a:lnTo>
                    <a:lnTo>
                      <a:pt x="148" y="995"/>
                    </a:lnTo>
                    <a:lnTo>
                      <a:pt x="145" y="989"/>
                    </a:lnTo>
                    <a:lnTo>
                      <a:pt x="142" y="984"/>
                    </a:lnTo>
                    <a:lnTo>
                      <a:pt x="141" y="979"/>
                    </a:lnTo>
                    <a:lnTo>
                      <a:pt x="140" y="967"/>
                    </a:lnTo>
                    <a:lnTo>
                      <a:pt x="141" y="951"/>
                    </a:lnTo>
                    <a:lnTo>
                      <a:pt x="141" y="951"/>
                    </a:lnTo>
                    <a:lnTo>
                      <a:pt x="141" y="942"/>
                    </a:lnTo>
                    <a:lnTo>
                      <a:pt x="143" y="933"/>
                    </a:lnTo>
                    <a:lnTo>
                      <a:pt x="146" y="927"/>
                    </a:lnTo>
                    <a:lnTo>
                      <a:pt x="149" y="920"/>
                    </a:lnTo>
                    <a:lnTo>
                      <a:pt x="156" y="909"/>
                    </a:lnTo>
                    <a:lnTo>
                      <a:pt x="158" y="902"/>
                    </a:lnTo>
                    <a:lnTo>
                      <a:pt x="158" y="896"/>
                    </a:lnTo>
                    <a:lnTo>
                      <a:pt x="158" y="896"/>
                    </a:lnTo>
                    <a:lnTo>
                      <a:pt x="159" y="890"/>
                    </a:lnTo>
                    <a:lnTo>
                      <a:pt x="160" y="886"/>
                    </a:lnTo>
                    <a:lnTo>
                      <a:pt x="161" y="884"/>
                    </a:lnTo>
                    <a:lnTo>
                      <a:pt x="163" y="884"/>
                    </a:lnTo>
                    <a:lnTo>
                      <a:pt x="164" y="884"/>
                    </a:lnTo>
                    <a:lnTo>
                      <a:pt x="167" y="886"/>
                    </a:lnTo>
                    <a:lnTo>
                      <a:pt x="170" y="891"/>
                    </a:lnTo>
                    <a:lnTo>
                      <a:pt x="170" y="891"/>
                    </a:lnTo>
                    <a:lnTo>
                      <a:pt x="171" y="894"/>
                    </a:lnTo>
                    <a:lnTo>
                      <a:pt x="173" y="896"/>
                    </a:lnTo>
                    <a:lnTo>
                      <a:pt x="175" y="896"/>
                    </a:lnTo>
                    <a:lnTo>
                      <a:pt x="177" y="895"/>
                    </a:lnTo>
                    <a:lnTo>
                      <a:pt x="183" y="891"/>
                    </a:lnTo>
                    <a:lnTo>
                      <a:pt x="188" y="887"/>
                    </a:lnTo>
                    <a:lnTo>
                      <a:pt x="188" y="887"/>
                    </a:lnTo>
                    <a:lnTo>
                      <a:pt x="191" y="885"/>
                    </a:lnTo>
                    <a:lnTo>
                      <a:pt x="192" y="882"/>
                    </a:lnTo>
                    <a:lnTo>
                      <a:pt x="193" y="879"/>
                    </a:lnTo>
                    <a:lnTo>
                      <a:pt x="193" y="874"/>
                    </a:lnTo>
                    <a:lnTo>
                      <a:pt x="193" y="866"/>
                    </a:lnTo>
                    <a:lnTo>
                      <a:pt x="190" y="856"/>
                    </a:lnTo>
                    <a:lnTo>
                      <a:pt x="190" y="856"/>
                    </a:lnTo>
                    <a:lnTo>
                      <a:pt x="189" y="852"/>
                    </a:lnTo>
                    <a:lnTo>
                      <a:pt x="189" y="848"/>
                    </a:lnTo>
                    <a:lnTo>
                      <a:pt x="190" y="845"/>
                    </a:lnTo>
                    <a:lnTo>
                      <a:pt x="192" y="843"/>
                    </a:lnTo>
                    <a:lnTo>
                      <a:pt x="198" y="838"/>
                    </a:lnTo>
                    <a:lnTo>
                      <a:pt x="200" y="836"/>
                    </a:lnTo>
                    <a:lnTo>
                      <a:pt x="203" y="831"/>
                    </a:lnTo>
                    <a:lnTo>
                      <a:pt x="203" y="831"/>
                    </a:lnTo>
                    <a:lnTo>
                      <a:pt x="212" y="817"/>
                    </a:lnTo>
                    <a:lnTo>
                      <a:pt x="215" y="810"/>
                    </a:lnTo>
                    <a:lnTo>
                      <a:pt x="217" y="802"/>
                    </a:lnTo>
                    <a:lnTo>
                      <a:pt x="217" y="802"/>
                    </a:lnTo>
                    <a:lnTo>
                      <a:pt x="218" y="798"/>
                    </a:lnTo>
                    <a:lnTo>
                      <a:pt x="220" y="796"/>
                    </a:lnTo>
                    <a:lnTo>
                      <a:pt x="227" y="791"/>
                    </a:lnTo>
                    <a:lnTo>
                      <a:pt x="230" y="788"/>
                    </a:lnTo>
                    <a:lnTo>
                      <a:pt x="233" y="785"/>
                    </a:lnTo>
                    <a:lnTo>
                      <a:pt x="235" y="779"/>
                    </a:lnTo>
                    <a:lnTo>
                      <a:pt x="237" y="771"/>
                    </a:lnTo>
                    <a:lnTo>
                      <a:pt x="237" y="771"/>
                    </a:lnTo>
                    <a:lnTo>
                      <a:pt x="240" y="762"/>
                    </a:lnTo>
                    <a:lnTo>
                      <a:pt x="243" y="754"/>
                    </a:lnTo>
                    <a:lnTo>
                      <a:pt x="254" y="737"/>
                    </a:lnTo>
                    <a:lnTo>
                      <a:pt x="262" y="721"/>
                    </a:lnTo>
                    <a:lnTo>
                      <a:pt x="265" y="714"/>
                    </a:lnTo>
                    <a:lnTo>
                      <a:pt x="266" y="708"/>
                    </a:lnTo>
                    <a:lnTo>
                      <a:pt x="266" y="708"/>
                    </a:lnTo>
                    <a:lnTo>
                      <a:pt x="266" y="701"/>
                    </a:lnTo>
                    <a:lnTo>
                      <a:pt x="268" y="694"/>
                    </a:lnTo>
                    <a:lnTo>
                      <a:pt x="270" y="685"/>
                    </a:lnTo>
                    <a:lnTo>
                      <a:pt x="273" y="677"/>
                    </a:lnTo>
                    <a:lnTo>
                      <a:pt x="277" y="670"/>
                    </a:lnTo>
                    <a:lnTo>
                      <a:pt x="283" y="664"/>
                    </a:lnTo>
                    <a:lnTo>
                      <a:pt x="288" y="658"/>
                    </a:lnTo>
                    <a:lnTo>
                      <a:pt x="291" y="657"/>
                    </a:lnTo>
                    <a:lnTo>
                      <a:pt x="294" y="656"/>
                    </a:lnTo>
                    <a:lnTo>
                      <a:pt x="294" y="656"/>
                    </a:lnTo>
                    <a:lnTo>
                      <a:pt x="306" y="655"/>
                    </a:lnTo>
                    <a:lnTo>
                      <a:pt x="313" y="653"/>
                    </a:lnTo>
                    <a:lnTo>
                      <a:pt x="315" y="652"/>
                    </a:lnTo>
                    <a:lnTo>
                      <a:pt x="317" y="650"/>
                    </a:lnTo>
                    <a:lnTo>
                      <a:pt x="317" y="646"/>
                    </a:lnTo>
                    <a:lnTo>
                      <a:pt x="317" y="643"/>
                    </a:lnTo>
                    <a:lnTo>
                      <a:pt x="317" y="643"/>
                    </a:lnTo>
                    <a:lnTo>
                      <a:pt x="316" y="640"/>
                    </a:lnTo>
                    <a:lnTo>
                      <a:pt x="314" y="637"/>
                    </a:lnTo>
                    <a:lnTo>
                      <a:pt x="307" y="631"/>
                    </a:lnTo>
                    <a:lnTo>
                      <a:pt x="303" y="628"/>
                    </a:lnTo>
                    <a:lnTo>
                      <a:pt x="300" y="624"/>
                    </a:lnTo>
                    <a:lnTo>
                      <a:pt x="298" y="618"/>
                    </a:lnTo>
                    <a:lnTo>
                      <a:pt x="297" y="612"/>
                    </a:lnTo>
                    <a:lnTo>
                      <a:pt x="297" y="612"/>
                    </a:lnTo>
                    <a:lnTo>
                      <a:pt x="296" y="598"/>
                    </a:lnTo>
                    <a:lnTo>
                      <a:pt x="294" y="586"/>
                    </a:lnTo>
                    <a:lnTo>
                      <a:pt x="292" y="581"/>
                    </a:lnTo>
                    <a:lnTo>
                      <a:pt x="290" y="575"/>
                    </a:lnTo>
                    <a:lnTo>
                      <a:pt x="287" y="572"/>
                    </a:lnTo>
                    <a:lnTo>
                      <a:pt x="282" y="569"/>
                    </a:lnTo>
                    <a:lnTo>
                      <a:pt x="282" y="569"/>
                    </a:lnTo>
                    <a:lnTo>
                      <a:pt x="265" y="561"/>
                    </a:lnTo>
                    <a:lnTo>
                      <a:pt x="260" y="558"/>
                    </a:lnTo>
                    <a:lnTo>
                      <a:pt x="256" y="554"/>
                    </a:lnTo>
                    <a:lnTo>
                      <a:pt x="256" y="554"/>
                    </a:lnTo>
                    <a:lnTo>
                      <a:pt x="253" y="548"/>
                    </a:lnTo>
                    <a:lnTo>
                      <a:pt x="250" y="546"/>
                    </a:lnTo>
                    <a:lnTo>
                      <a:pt x="247" y="545"/>
                    </a:lnTo>
                    <a:lnTo>
                      <a:pt x="243" y="544"/>
                    </a:lnTo>
                    <a:lnTo>
                      <a:pt x="243" y="544"/>
                    </a:lnTo>
                    <a:lnTo>
                      <a:pt x="234" y="544"/>
                    </a:lnTo>
                    <a:lnTo>
                      <a:pt x="230" y="543"/>
                    </a:lnTo>
                    <a:lnTo>
                      <a:pt x="230" y="54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74"/>
              <p:cNvSpPr>
                <a:spLocks/>
              </p:cNvSpPr>
              <p:nvPr/>
            </p:nvSpPr>
            <p:spPr bwMode="auto">
              <a:xfrm>
                <a:off x="5635" y="782"/>
                <a:ext cx="16" cy="13"/>
              </a:xfrm>
              <a:custGeom>
                <a:avLst/>
                <a:gdLst>
                  <a:gd name="T0" fmla="*/ 12 w 16"/>
                  <a:gd name="T1" fmla="*/ 2 h 13"/>
                  <a:gd name="T2" fmla="*/ 12 w 16"/>
                  <a:gd name="T3" fmla="*/ 2 h 13"/>
                  <a:gd name="T4" fmla="*/ 14 w 16"/>
                  <a:gd name="T5" fmla="*/ 3 h 13"/>
                  <a:gd name="T6" fmla="*/ 16 w 16"/>
                  <a:gd name="T7" fmla="*/ 5 h 13"/>
                  <a:gd name="T8" fmla="*/ 13 w 16"/>
                  <a:gd name="T9" fmla="*/ 7 h 13"/>
                  <a:gd name="T10" fmla="*/ 13 w 16"/>
                  <a:gd name="T11" fmla="*/ 7 h 13"/>
                  <a:gd name="T12" fmla="*/ 7 w 16"/>
                  <a:gd name="T13" fmla="*/ 11 h 13"/>
                  <a:gd name="T14" fmla="*/ 4 w 16"/>
                  <a:gd name="T15" fmla="*/ 13 h 13"/>
                  <a:gd name="T16" fmla="*/ 3 w 16"/>
                  <a:gd name="T17" fmla="*/ 13 h 13"/>
                  <a:gd name="T18" fmla="*/ 2 w 16"/>
                  <a:gd name="T19" fmla="*/ 11 h 13"/>
                  <a:gd name="T20" fmla="*/ 2 w 16"/>
                  <a:gd name="T21" fmla="*/ 11 h 13"/>
                  <a:gd name="T22" fmla="*/ 0 w 16"/>
                  <a:gd name="T23" fmla="*/ 9 h 13"/>
                  <a:gd name="T24" fmla="*/ 2 w 16"/>
                  <a:gd name="T25" fmla="*/ 7 h 13"/>
                  <a:gd name="T26" fmla="*/ 7 w 16"/>
                  <a:gd name="T27" fmla="*/ 2 h 13"/>
                  <a:gd name="T28" fmla="*/ 7 w 16"/>
                  <a:gd name="T29" fmla="*/ 2 h 13"/>
                  <a:gd name="T30" fmla="*/ 10 w 16"/>
                  <a:gd name="T31" fmla="*/ 0 h 13"/>
                  <a:gd name="T32" fmla="*/ 11 w 16"/>
                  <a:gd name="T33" fmla="*/ 0 h 13"/>
                  <a:gd name="T34" fmla="*/ 12 w 16"/>
                  <a:gd name="T35" fmla="*/ 2 h 13"/>
                  <a:gd name="T36" fmla="*/ 12 w 16"/>
                  <a:gd name="T3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3">
                    <a:moveTo>
                      <a:pt x="12" y="2"/>
                    </a:moveTo>
                    <a:lnTo>
                      <a:pt x="12" y="2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 75"/>
              <p:cNvSpPr>
                <a:spLocks/>
              </p:cNvSpPr>
              <p:nvPr/>
            </p:nvSpPr>
            <p:spPr bwMode="auto">
              <a:xfrm>
                <a:off x="5496" y="1027"/>
                <a:ext cx="12" cy="13"/>
              </a:xfrm>
              <a:custGeom>
                <a:avLst/>
                <a:gdLst>
                  <a:gd name="T0" fmla="*/ 8 w 12"/>
                  <a:gd name="T1" fmla="*/ 12 h 13"/>
                  <a:gd name="T2" fmla="*/ 8 w 12"/>
                  <a:gd name="T3" fmla="*/ 12 h 13"/>
                  <a:gd name="T4" fmla="*/ 3 w 12"/>
                  <a:gd name="T5" fmla="*/ 13 h 13"/>
                  <a:gd name="T6" fmla="*/ 1 w 12"/>
                  <a:gd name="T7" fmla="*/ 13 h 13"/>
                  <a:gd name="T8" fmla="*/ 0 w 12"/>
                  <a:gd name="T9" fmla="*/ 12 h 13"/>
                  <a:gd name="T10" fmla="*/ 0 w 12"/>
                  <a:gd name="T11" fmla="*/ 11 h 13"/>
                  <a:gd name="T12" fmla="*/ 0 w 12"/>
                  <a:gd name="T13" fmla="*/ 11 h 13"/>
                  <a:gd name="T14" fmla="*/ 0 w 12"/>
                  <a:gd name="T15" fmla="*/ 7 h 13"/>
                  <a:gd name="T16" fmla="*/ 2 w 12"/>
                  <a:gd name="T17" fmla="*/ 3 h 13"/>
                  <a:gd name="T18" fmla="*/ 2 w 12"/>
                  <a:gd name="T19" fmla="*/ 3 h 13"/>
                  <a:gd name="T20" fmla="*/ 5 w 12"/>
                  <a:gd name="T21" fmla="*/ 0 h 13"/>
                  <a:gd name="T22" fmla="*/ 6 w 12"/>
                  <a:gd name="T23" fmla="*/ 0 h 13"/>
                  <a:gd name="T24" fmla="*/ 7 w 12"/>
                  <a:gd name="T25" fmla="*/ 1 h 13"/>
                  <a:gd name="T26" fmla="*/ 7 w 12"/>
                  <a:gd name="T27" fmla="*/ 1 h 13"/>
                  <a:gd name="T28" fmla="*/ 8 w 12"/>
                  <a:gd name="T29" fmla="*/ 3 h 13"/>
                  <a:gd name="T30" fmla="*/ 9 w 12"/>
                  <a:gd name="T31" fmla="*/ 5 h 13"/>
                  <a:gd name="T32" fmla="*/ 10 w 12"/>
                  <a:gd name="T33" fmla="*/ 6 h 13"/>
                  <a:gd name="T34" fmla="*/ 12 w 12"/>
                  <a:gd name="T35" fmla="*/ 7 h 13"/>
                  <a:gd name="T36" fmla="*/ 12 w 12"/>
                  <a:gd name="T37" fmla="*/ 7 h 13"/>
                  <a:gd name="T38" fmla="*/ 12 w 12"/>
                  <a:gd name="T39" fmla="*/ 9 h 13"/>
                  <a:gd name="T40" fmla="*/ 10 w 12"/>
                  <a:gd name="T41" fmla="*/ 11 h 13"/>
                  <a:gd name="T42" fmla="*/ 8 w 12"/>
                  <a:gd name="T43" fmla="*/ 12 h 13"/>
                  <a:gd name="T44" fmla="*/ 8 w 12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8" y="12"/>
                    </a:moveTo>
                    <a:lnTo>
                      <a:pt x="8" y="12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Freeform 76"/>
              <p:cNvSpPr>
                <a:spLocks/>
              </p:cNvSpPr>
              <p:nvPr/>
            </p:nvSpPr>
            <p:spPr bwMode="auto">
              <a:xfrm>
                <a:off x="5640" y="1381"/>
                <a:ext cx="12" cy="18"/>
              </a:xfrm>
              <a:custGeom>
                <a:avLst/>
                <a:gdLst>
                  <a:gd name="T0" fmla="*/ 7 w 12"/>
                  <a:gd name="T1" fmla="*/ 0 h 18"/>
                  <a:gd name="T2" fmla="*/ 7 w 12"/>
                  <a:gd name="T3" fmla="*/ 0 h 18"/>
                  <a:gd name="T4" fmla="*/ 6 w 12"/>
                  <a:gd name="T5" fmla="*/ 2 h 18"/>
                  <a:gd name="T6" fmla="*/ 5 w 12"/>
                  <a:gd name="T7" fmla="*/ 3 h 18"/>
                  <a:gd name="T8" fmla="*/ 3 w 12"/>
                  <a:gd name="T9" fmla="*/ 4 h 18"/>
                  <a:gd name="T10" fmla="*/ 3 w 12"/>
                  <a:gd name="T11" fmla="*/ 4 h 18"/>
                  <a:gd name="T12" fmla="*/ 1 w 12"/>
                  <a:gd name="T13" fmla="*/ 5 h 18"/>
                  <a:gd name="T14" fmla="*/ 0 w 12"/>
                  <a:gd name="T15" fmla="*/ 6 h 18"/>
                  <a:gd name="T16" fmla="*/ 0 w 12"/>
                  <a:gd name="T17" fmla="*/ 8 h 18"/>
                  <a:gd name="T18" fmla="*/ 1 w 12"/>
                  <a:gd name="T19" fmla="*/ 10 h 18"/>
                  <a:gd name="T20" fmla="*/ 1 w 12"/>
                  <a:gd name="T21" fmla="*/ 10 h 18"/>
                  <a:gd name="T22" fmla="*/ 2 w 12"/>
                  <a:gd name="T23" fmla="*/ 12 h 18"/>
                  <a:gd name="T24" fmla="*/ 1 w 12"/>
                  <a:gd name="T25" fmla="*/ 15 h 18"/>
                  <a:gd name="T26" fmla="*/ 2 w 12"/>
                  <a:gd name="T27" fmla="*/ 17 h 18"/>
                  <a:gd name="T28" fmla="*/ 2 w 12"/>
                  <a:gd name="T29" fmla="*/ 18 h 18"/>
                  <a:gd name="T30" fmla="*/ 4 w 12"/>
                  <a:gd name="T31" fmla="*/ 18 h 18"/>
                  <a:gd name="T32" fmla="*/ 4 w 12"/>
                  <a:gd name="T33" fmla="*/ 18 h 18"/>
                  <a:gd name="T34" fmla="*/ 7 w 12"/>
                  <a:gd name="T35" fmla="*/ 18 h 18"/>
                  <a:gd name="T36" fmla="*/ 9 w 12"/>
                  <a:gd name="T37" fmla="*/ 18 h 18"/>
                  <a:gd name="T38" fmla="*/ 11 w 12"/>
                  <a:gd name="T39" fmla="*/ 15 h 18"/>
                  <a:gd name="T40" fmla="*/ 11 w 12"/>
                  <a:gd name="T41" fmla="*/ 11 h 18"/>
                  <a:gd name="T42" fmla="*/ 11 w 12"/>
                  <a:gd name="T43" fmla="*/ 11 h 18"/>
                  <a:gd name="T44" fmla="*/ 12 w 12"/>
                  <a:gd name="T45" fmla="*/ 4 h 18"/>
                  <a:gd name="T46" fmla="*/ 12 w 12"/>
                  <a:gd name="T47" fmla="*/ 2 h 18"/>
                  <a:gd name="T48" fmla="*/ 12 w 12"/>
                  <a:gd name="T49" fmla="*/ 0 h 18"/>
                  <a:gd name="T50" fmla="*/ 12 w 12"/>
                  <a:gd name="T51" fmla="*/ 0 h 18"/>
                  <a:gd name="T52" fmla="*/ 11 w 12"/>
                  <a:gd name="T53" fmla="*/ 0 h 18"/>
                  <a:gd name="T54" fmla="*/ 8 w 12"/>
                  <a:gd name="T55" fmla="*/ 0 h 18"/>
                  <a:gd name="T56" fmla="*/ 7 w 12"/>
                  <a:gd name="T57" fmla="*/ 0 h 18"/>
                  <a:gd name="T58" fmla="*/ 7 w 12"/>
                  <a:gd name="T5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2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2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8"/>
                    </a:lnTo>
                    <a:lnTo>
                      <a:pt x="11" y="1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77"/>
              <p:cNvSpPr>
                <a:spLocks/>
              </p:cNvSpPr>
              <p:nvPr/>
            </p:nvSpPr>
            <p:spPr bwMode="auto">
              <a:xfrm>
                <a:off x="5468" y="1389"/>
                <a:ext cx="35" cy="35"/>
              </a:xfrm>
              <a:custGeom>
                <a:avLst/>
                <a:gdLst>
                  <a:gd name="T0" fmla="*/ 9 w 35"/>
                  <a:gd name="T1" fmla="*/ 16 h 35"/>
                  <a:gd name="T2" fmla="*/ 9 w 35"/>
                  <a:gd name="T3" fmla="*/ 16 h 35"/>
                  <a:gd name="T4" fmla="*/ 9 w 35"/>
                  <a:gd name="T5" fmla="*/ 15 h 35"/>
                  <a:gd name="T6" fmla="*/ 8 w 35"/>
                  <a:gd name="T7" fmla="*/ 14 h 35"/>
                  <a:gd name="T8" fmla="*/ 8 w 35"/>
                  <a:gd name="T9" fmla="*/ 11 h 35"/>
                  <a:gd name="T10" fmla="*/ 8 w 35"/>
                  <a:gd name="T11" fmla="*/ 11 h 35"/>
                  <a:gd name="T12" fmla="*/ 8 w 35"/>
                  <a:gd name="T13" fmla="*/ 8 h 35"/>
                  <a:gd name="T14" fmla="*/ 9 w 35"/>
                  <a:gd name="T15" fmla="*/ 5 h 35"/>
                  <a:gd name="T16" fmla="*/ 14 w 35"/>
                  <a:gd name="T17" fmla="*/ 1 h 35"/>
                  <a:gd name="T18" fmla="*/ 16 w 35"/>
                  <a:gd name="T19" fmla="*/ 0 h 35"/>
                  <a:gd name="T20" fmla="*/ 18 w 35"/>
                  <a:gd name="T21" fmla="*/ 0 h 35"/>
                  <a:gd name="T22" fmla="*/ 20 w 35"/>
                  <a:gd name="T23" fmla="*/ 1 h 35"/>
                  <a:gd name="T24" fmla="*/ 21 w 35"/>
                  <a:gd name="T25" fmla="*/ 3 h 35"/>
                  <a:gd name="T26" fmla="*/ 21 w 35"/>
                  <a:gd name="T27" fmla="*/ 3 h 35"/>
                  <a:gd name="T28" fmla="*/ 22 w 35"/>
                  <a:gd name="T29" fmla="*/ 10 h 35"/>
                  <a:gd name="T30" fmla="*/ 23 w 35"/>
                  <a:gd name="T31" fmla="*/ 16 h 35"/>
                  <a:gd name="T32" fmla="*/ 24 w 35"/>
                  <a:gd name="T33" fmla="*/ 23 h 35"/>
                  <a:gd name="T34" fmla="*/ 26 w 35"/>
                  <a:gd name="T35" fmla="*/ 25 h 35"/>
                  <a:gd name="T36" fmla="*/ 28 w 35"/>
                  <a:gd name="T37" fmla="*/ 26 h 35"/>
                  <a:gd name="T38" fmla="*/ 28 w 35"/>
                  <a:gd name="T39" fmla="*/ 26 h 35"/>
                  <a:gd name="T40" fmla="*/ 31 w 35"/>
                  <a:gd name="T41" fmla="*/ 28 h 35"/>
                  <a:gd name="T42" fmla="*/ 34 w 35"/>
                  <a:gd name="T43" fmla="*/ 31 h 35"/>
                  <a:gd name="T44" fmla="*/ 35 w 35"/>
                  <a:gd name="T45" fmla="*/ 33 h 35"/>
                  <a:gd name="T46" fmla="*/ 34 w 35"/>
                  <a:gd name="T47" fmla="*/ 35 h 35"/>
                  <a:gd name="T48" fmla="*/ 33 w 35"/>
                  <a:gd name="T49" fmla="*/ 35 h 35"/>
                  <a:gd name="T50" fmla="*/ 33 w 35"/>
                  <a:gd name="T51" fmla="*/ 35 h 35"/>
                  <a:gd name="T52" fmla="*/ 28 w 35"/>
                  <a:gd name="T53" fmla="*/ 33 h 35"/>
                  <a:gd name="T54" fmla="*/ 22 w 35"/>
                  <a:gd name="T55" fmla="*/ 30 h 35"/>
                  <a:gd name="T56" fmla="*/ 17 w 35"/>
                  <a:gd name="T57" fmla="*/ 28 h 35"/>
                  <a:gd name="T58" fmla="*/ 15 w 35"/>
                  <a:gd name="T59" fmla="*/ 27 h 35"/>
                  <a:gd name="T60" fmla="*/ 12 w 35"/>
                  <a:gd name="T61" fmla="*/ 27 h 35"/>
                  <a:gd name="T62" fmla="*/ 12 w 35"/>
                  <a:gd name="T63" fmla="*/ 27 h 35"/>
                  <a:gd name="T64" fmla="*/ 8 w 35"/>
                  <a:gd name="T65" fmla="*/ 27 h 35"/>
                  <a:gd name="T66" fmla="*/ 5 w 35"/>
                  <a:gd name="T67" fmla="*/ 26 h 35"/>
                  <a:gd name="T68" fmla="*/ 4 w 35"/>
                  <a:gd name="T69" fmla="*/ 24 h 35"/>
                  <a:gd name="T70" fmla="*/ 2 w 35"/>
                  <a:gd name="T71" fmla="*/ 21 h 35"/>
                  <a:gd name="T72" fmla="*/ 2 w 35"/>
                  <a:gd name="T73" fmla="*/ 21 h 35"/>
                  <a:gd name="T74" fmla="*/ 0 w 35"/>
                  <a:gd name="T75" fmla="*/ 13 h 35"/>
                  <a:gd name="T76" fmla="*/ 0 w 35"/>
                  <a:gd name="T77" fmla="*/ 12 h 35"/>
                  <a:gd name="T78" fmla="*/ 2 w 35"/>
                  <a:gd name="T79" fmla="*/ 12 h 35"/>
                  <a:gd name="T80" fmla="*/ 2 w 35"/>
                  <a:gd name="T81" fmla="*/ 12 h 35"/>
                  <a:gd name="T82" fmla="*/ 9 w 35"/>
                  <a:gd name="T83" fmla="*/ 16 h 35"/>
                  <a:gd name="T84" fmla="*/ 9 w 35"/>
                  <a:gd name="T85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35">
                    <a:moveTo>
                      <a:pt x="9" y="16"/>
                    </a:moveTo>
                    <a:lnTo>
                      <a:pt x="9" y="16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5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10"/>
                    </a:lnTo>
                    <a:lnTo>
                      <a:pt x="23" y="16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1" y="28"/>
                    </a:lnTo>
                    <a:lnTo>
                      <a:pt x="34" y="31"/>
                    </a:lnTo>
                    <a:lnTo>
                      <a:pt x="35" y="33"/>
                    </a:lnTo>
                    <a:lnTo>
                      <a:pt x="34" y="35"/>
                    </a:lnTo>
                    <a:lnTo>
                      <a:pt x="33" y="35"/>
                    </a:lnTo>
                    <a:lnTo>
                      <a:pt x="33" y="35"/>
                    </a:lnTo>
                    <a:lnTo>
                      <a:pt x="28" y="33"/>
                    </a:lnTo>
                    <a:lnTo>
                      <a:pt x="22" y="30"/>
                    </a:lnTo>
                    <a:lnTo>
                      <a:pt x="17" y="28"/>
                    </a:lnTo>
                    <a:lnTo>
                      <a:pt x="15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27"/>
                    </a:lnTo>
                    <a:lnTo>
                      <a:pt x="5" y="26"/>
                    </a:lnTo>
                    <a:lnTo>
                      <a:pt x="4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Freeform 78"/>
              <p:cNvSpPr>
                <a:spLocks/>
              </p:cNvSpPr>
              <p:nvPr/>
            </p:nvSpPr>
            <p:spPr bwMode="auto">
              <a:xfrm>
                <a:off x="3953" y="1104"/>
                <a:ext cx="7" cy="9"/>
              </a:xfrm>
              <a:custGeom>
                <a:avLst/>
                <a:gdLst>
                  <a:gd name="T0" fmla="*/ 3 w 7"/>
                  <a:gd name="T1" fmla="*/ 6 h 9"/>
                  <a:gd name="T2" fmla="*/ 3 w 7"/>
                  <a:gd name="T3" fmla="*/ 6 h 9"/>
                  <a:gd name="T4" fmla="*/ 3 w 7"/>
                  <a:gd name="T5" fmla="*/ 8 h 9"/>
                  <a:gd name="T6" fmla="*/ 2 w 7"/>
                  <a:gd name="T7" fmla="*/ 9 h 9"/>
                  <a:gd name="T8" fmla="*/ 0 w 7"/>
                  <a:gd name="T9" fmla="*/ 8 h 9"/>
                  <a:gd name="T10" fmla="*/ 0 w 7"/>
                  <a:gd name="T11" fmla="*/ 8 h 9"/>
                  <a:gd name="T12" fmla="*/ 0 w 7"/>
                  <a:gd name="T13" fmla="*/ 8 h 9"/>
                  <a:gd name="T14" fmla="*/ 1 w 7"/>
                  <a:gd name="T15" fmla="*/ 7 h 9"/>
                  <a:gd name="T16" fmla="*/ 2 w 7"/>
                  <a:gd name="T17" fmla="*/ 6 h 9"/>
                  <a:gd name="T18" fmla="*/ 2 w 7"/>
                  <a:gd name="T19" fmla="*/ 4 h 9"/>
                  <a:gd name="T20" fmla="*/ 2 w 7"/>
                  <a:gd name="T21" fmla="*/ 4 h 9"/>
                  <a:gd name="T22" fmla="*/ 3 w 7"/>
                  <a:gd name="T23" fmla="*/ 2 h 9"/>
                  <a:gd name="T24" fmla="*/ 5 w 7"/>
                  <a:gd name="T25" fmla="*/ 1 h 9"/>
                  <a:gd name="T26" fmla="*/ 6 w 7"/>
                  <a:gd name="T27" fmla="*/ 0 h 9"/>
                  <a:gd name="T28" fmla="*/ 7 w 7"/>
                  <a:gd name="T29" fmla="*/ 1 h 9"/>
                  <a:gd name="T30" fmla="*/ 7 w 7"/>
                  <a:gd name="T31" fmla="*/ 1 h 9"/>
                  <a:gd name="T32" fmla="*/ 6 w 7"/>
                  <a:gd name="T33" fmla="*/ 3 h 9"/>
                  <a:gd name="T34" fmla="*/ 5 w 7"/>
                  <a:gd name="T35" fmla="*/ 4 h 9"/>
                  <a:gd name="T36" fmla="*/ 5 w 7"/>
                  <a:gd name="T37" fmla="*/ 4 h 9"/>
                  <a:gd name="T38" fmla="*/ 4 w 7"/>
                  <a:gd name="T39" fmla="*/ 4 h 9"/>
                  <a:gd name="T40" fmla="*/ 3 w 7"/>
                  <a:gd name="T41" fmla="*/ 6 h 9"/>
                  <a:gd name="T42" fmla="*/ 3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3" y="6"/>
                    </a:moveTo>
                    <a:lnTo>
                      <a:pt x="3" y="6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79"/>
              <p:cNvSpPr>
                <a:spLocks/>
              </p:cNvSpPr>
              <p:nvPr/>
            </p:nvSpPr>
            <p:spPr bwMode="auto">
              <a:xfrm>
                <a:off x="3918" y="1178"/>
                <a:ext cx="10" cy="12"/>
              </a:xfrm>
              <a:custGeom>
                <a:avLst/>
                <a:gdLst>
                  <a:gd name="T0" fmla="*/ 7 w 10"/>
                  <a:gd name="T1" fmla="*/ 5 h 12"/>
                  <a:gd name="T2" fmla="*/ 7 w 10"/>
                  <a:gd name="T3" fmla="*/ 5 h 12"/>
                  <a:gd name="T4" fmla="*/ 8 w 10"/>
                  <a:gd name="T5" fmla="*/ 6 h 12"/>
                  <a:gd name="T6" fmla="*/ 9 w 10"/>
                  <a:gd name="T7" fmla="*/ 7 h 12"/>
                  <a:gd name="T8" fmla="*/ 10 w 10"/>
                  <a:gd name="T9" fmla="*/ 9 h 12"/>
                  <a:gd name="T10" fmla="*/ 10 w 10"/>
                  <a:gd name="T11" fmla="*/ 9 h 12"/>
                  <a:gd name="T12" fmla="*/ 9 w 10"/>
                  <a:gd name="T13" fmla="*/ 11 h 12"/>
                  <a:gd name="T14" fmla="*/ 8 w 10"/>
                  <a:gd name="T15" fmla="*/ 12 h 12"/>
                  <a:gd name="T16" fmla="*/ 7 w 10"/>
                  <a:gd name="T17" fmla="*/ 12 h 12"/>
                  <a:gd name="T18" fmla="*/ 6 w 10"/>
                  <a:gd name="T19" fmla="*/ 11 h 12"/>
                  <a:gd name="T20" fmla="*/ 6 w 10"/>
                  <a:gd name="T21" fmla="*/ 11 h 12"/>
                  <a:gd name="T22" fmla="*/ 6 w 10"/>
                  <a:gd name="T23" fmla="*/ 9 h 12"/>
                  <a:gd name="T24" fmla="*/ 3 w 10"/>
                  <a:gd name="T25" fmla="*/ 9 h 12"/>
                  <a:gd name="T26" fmla="*/ 3 w 10"/>
                  <a:gd name="T27" fmla="*/ 9 h 12"/>
                  <a:gd name="T28" fmla="*/ 1 w 10"/>
                  <a:gd name="T29" fmla="*/ 7 h 12"/>
                  <a:gd name="T30" fmla="*/ 0 w 10"/>
                  <a:gd name="T31" fmla="*/ 5 h 12"/>
                  <a:gd name="T32" fmla="*/ 1 w 10"/>
                  <a:gd name="T33" fmla="*/ 1 h 12"/>
                  <a:gd name="T34" fmla="*/ 3 w 10"/>
                  <a:gd name="T35" fmla="*/ 0 h 12"/>
                  <a:gd name="T36" fmla="*/ 3 w 10"/>
                  <a:gd name="T37" fmla="*/ 0 h 12"/>
                  <a:gd name="T38" fmla="*/ 5 w 10"/>
                  <a:gd name="T39" fmla="*/ 0 h 12"/>
                  <a:gd name="T40" fmla="*/ 6 w 10"/>
                  <a:gd name="T41" fmla="*/ 3 h 12"/>
                  <a:gd name="T42" fmla="*/ 7 w 10"/>
                  <a:gd name="T43" fmla="*/ 5 h 12"/>
                  <a:gd name="T44" fmla="*/ 7 w 10"/>
                  <a:gd name="T4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" h="12">
                    <a:moveTo>
                      <a:pt x="7" y="5"/>
                    </a:moveTo>
                    <a:lnTo>
                      <a:pt x="7" y="5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Freeform 80"/>
              <p:cNvSpPr>
                <a:spLocks/>
              </p:cNvSpPr>
              <p:nvPr/>
            </p:nvSpPr>
            <p:spPr bwMode="auto">
              <a:xfrm>
                <a:off x="3913" y="1095"/>
                <a:ext cx="39" cy="35"/>
              </a:xfrm>
              <a:custGeom>
                <a:avLst/>
                <a:gdLst>
                  <a:gd name="T0" fmla="*/ 27 w 39"/>
                  <a:gd name="T1" fmla="*/ 34 h 35"/>
                  <a:gd name="T2" fmla="*/ 23 w 39"/>
                  <a:gd name="T3" fmla="*/ 32 h 35"/>
                  <a:gd name="T4" fmla="*/ 23 w 39"/>
                  <a:gd name="T5" fmla="*/ 29 h 35"/>
                  <a:gd name="T6" fmla="*/ 22 w 39"/>
                  <a:gd name="T7" fmla="*/ 26 h 35"/>
                  <a:gd name="T8" fmla="*/ 19 w 39"/>
                  <a:gd name="T9" fmla="*/ 24 h 35"/>
                  <a:gd name="T10" fmla="*/ 18 w 39"/>
                  <a:gd name="T11" fmla="*/ 23 h 35"/>
                  <a:gd name="T12" fmla="*/ 13 w 39"/>
                  <a:gd name="T13" fmla="*/ 22 h 35"/>
                  <a:gd name="T14" fmla="*/ 9 w 39"/>
                  <a:gd name="T15" fmla="*/ 21 h 35"/>
                  <a:gd name="T16" fmla="*/ 8 w 39"/>
                  <a:gd name="T17" fmla="*/ 21 h 35"/>
                  <a:gd name="T18" fmla="*/ 4 w 39"/>
                  <a:gd name="T19" fmla="*/ 19 h 35"/>
                  <a:gd name="T20" fmla="*/ 1 w 39"/>
                  <a:gd name="T21" fmla="*/ 17 h 35"/>
                  <a:gd name="T22" fmla="*/ 0 w 39"/>
                  <a:gd name="T23" fmla="*/ 10 h 35"/>
                  <a:gd name="T24" fmla="*/ 1 w 39"/>
                  <a:gd name="T25" fmla="*/ 7 h 35"/>
                  <a:gd name="T26" fmla="*/ 2 w 39"/>
                  <a:gd name="T27" fmla="*/ 7 h 35"/>
                  <a:gd name="T28" fmla="*/ 8 w 39"/>
                  <a:gd name="T29" fmla="*/ 5 h 35"/>
                  <a:gd name="T30" fmla="*/ 9 w 39"/>
                  <a:gd name="T31" fmla="*/ 4 h 35"/>
                  <a:gd name="T32" fmla="*/ 11 w 39"/>
                  <a:gd name="T33" fmla="*/ 3 h 35"/>
                  <a:gd name="T34" fmla="*/ 17 w 39"/>
                  <a:gd name="T35" fmla="*/ 3 h 35"/>
                  <a:gd name="T36" fmla="*/ 18 w 39"/>
                  <a:gd name="T37" fmla="*/ 2 h 35"/>
                  <a:gd name="T38" fmla="*/ 19 w 39"/>
                  <a:gd name="T39" fmla="*/ 0 h 35"/>
                  <a:gd name="T40" fmla="*/ 23 w 39"/>
                  <a:gd name="T41" fmla="*/ 0 h 35"/>
                  <a:gd name="T42" fmla="*/ 24 w 39"/>
                  <a:gd name="T43" fmla="*/ 2 h 35"/>
                  <a:gd name="T44" fmla="*/ 26 w 39"/>
                  <a:gd name="T45" fmla="*/ 8 h 35"/>
                  <a:gd name="T46" fmla="*/ 27 w 39"/>
                  <a:gd name="T47" fmla="*/ 9 h 35"/>
                  <a:gd name="T48" fmla="*/ 29 w 39"/>
                  <a:gd name="T49" fmla="*/ 11 h 35"/>
                  <a:gd name="T50" fmla="*/ 29 w 39"/>
                  <a:gd name="T51" fmla="*/ 17 h 35"/>
                  <a:gd name="T52" fmla="*/ 29 w 39"/>
                  <a:gd name="T53" fmla="*/ 21 h 35"/>
                  <a:gd name="T54" fmla="*/ 34 w 39"/>
                  <a:gd name="T55" fmla="*/ 21 h 35"/>
                  <a:gd name="T56" fmla="*/ 38 w 39"/>
                  <a:gd name="T57" fmla="*/ 23 h 35"/>
                  <a:gd name="T58" fmla="*/ 38 w 39"/>
                  <a:gd name="T59" fmla="*/ 33 h 35"/>
                  <a:gd name="T60" fmla="*/ 36 w 39"/>
                  <a:gd name="T61" fmla="*/ 35 h 35"/>
                  <a:gd name="T62" fmla="*/ 33 w 39"/>
                  <a:gd name="T63" fmla="*/ 35 h 35"/>
                  <a:gd name="T64" fmla="*/ 27 w 39"/>
                  <a:gd name="T65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35">
                    <a:moveTo>
                      <a:pt x="27" y="34"/>
                    </a:moveTo>
                    <a:lnTo>
                      <a:pt x="27" y="34"/>
                    </a:lnTo>
                    <a:lnTo>
                      <a:pt x="25" y="33"/>
                    </a:lnTo>
                    <a:lnTo>
                      <a:pt x="23" y="3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23" y="26"/>
                    </a:lnTo>
                    <a:lnTo>
                      <a:pt x="22" y="26"/>
                    </a:lnTo>
                    <a:lnTo>
                      <a:pt x="20" y="25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8" y="23"/>
                    </a:lnTo>
                    <a:lnTo>
                      <a:pt x="17" y="22"/>
                    </a:lnTo>
                    <a:lnTo>
                      <a:pt x="13" y="22"/>
                    </a:lnTo>
                    <a:lnTo>
                      <a:pt x="10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5" y="6"/>
                    </a:lnTo>
                    <a:lnTo>
                      <a:pt x="26" y="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8" y="10"/>
                    </a:lnTo>
                    <a:lnTo>
                      <a:pt x="29" y="11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1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7" y="22"/>
                    </a:lnTo>
                    <a:lnTo>
                      <a:pt x="38" y="23"/>
                    </a:lnTo>
                    <a:lnTo>
                      <a:pt x="39" y="27"/>
                    </a:lnTo>
                    <a:lnTo>
                      <a:pt x="38" y="33"/>
                    </a:lnTo>
                    <a:lnTo>
                      <a:pt x="37" y="34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3" y="35"/>
                    </a:lnTo>
                    <a:lnTo>
                      <a:pt x="30" y="35"/>
                    </a:lnTo>
                    <a:lnTo>
                      <a:pt x="27" y="34"/>
                    </a:lnTo>
                    <a:lnTo>
                      <a:pt x="27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Freeform 81"/>
              <p:cNvSpPr>
                <a:spLocks/>
              </p:cNvSpPr>
              <p:nvPr/>
            </p:nvSpPr>
            <p:spPr bwMode="auto">
              <a:xfrm>
                <a:off x="4246" y="1355"/>
                <a:ext cx="7" cy="8"/>
              </a:xfrm>
              <a:custGeom>
                <a:avLst/>
                <a:gdLst>
                  <a:gd name="T0" fmla="*/ 5 w 7"/>
                  <a:gd name="T1" fmla="*/ 6 h 8"/>
                  <a:gd name="T2" fmla="*/ 5 w 7"/>
                  <a:gd name="T3" fmla="*/ 6 h 8"/>
                  <a:gd name="T4" fmla="*/ 2 w 7"/>
                  <a:gd name="T5" fmla="*/ 7 h 8"/>
                  <a:gd name="T6" fmla="*/ 0 w 7"/>
                  <a:gd name="T7" fmla="*/ 8 h 8"/>
                  <a:gd name="T8" fmla="*/ 0 w 7"/>
                  <a:gd name="T9" fmla="*/ 7 h 8"/>
                  <a:gd name="T10" fmla="*/ 0 w 7"/>
                  <a:gd name="T11" fmla="*/ 7 h 8"/>
                  <a:gd name="T12" fmla="*/ 0 w 7"/>
                  <a:gd name="T13" fmla="*/ 6 h 8"/>
                  <a:gd name="T14" fmla="*/ 1 w 7"/>
                  <a:gd name="T15" fmla="*/ 5 h 8"/>
                  <a:gd name="T16" fmla="*/ 2 w 7"/>
                  <a:gd name="T17" fmla="*/ 4 h 8"/>
                  <a:gd name="T18" fmla="*/ 4 w 7"/>
                  <a:gd name="T19" fmla="*/ 2 h 8"/>
                  <a:gd name="T20" fmla="*/ 4 w 7"/>
                  <a:gd name="T21" fmla="*/ 2 h 8"/>
                  <a:gd name="T22" fmla="*/ 5 w 7"/>
                  <a:gd name="T23" fmla="*/ 1 h 8"/>
                  <a:gd name="T24" fmla="*/ 6 w 7"/>
                  <a:gd name="T25" fmla="*/ 0 h 8"/>
                  <a:gd name="T26" fmla="*/ 7 w 7"/>
                  <a:gd name="T27" fmla="*/ 0 h 8"/>
                  <a:gd name="T28" fmla="*/ 7 w 7"/>
                  <a:gd name="T29" fmla="*/ 1 h 8"/>
                  <a:gd name="T30" fmla="*/ 7 w 7"/>
                  <a:gd name="T31" fmla="*/ 1 h 8"/>
                  <a:gd name="T32" fmla="*/ 7 w 7"/>
                  <a:gd name="T33" fmla="*/ 2 h 8"/>
                  <a:gd name="T34" fmla="*/ 6 w 7"/>
                  <a:gd name="T35" fmla="*/ 4 h 8"/>
                  <a:gd name="T36" fmla="*/ 5 w 7"/>
                  <a:gd name="T37" fmla="*/ 6 h 8"/>
                  <a:gd name="T38" fmla="*/ 5 w 7"/>
                  <a:gd name="T3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5" y="6"/>
                    </a:moveTo>
                    <a:lnTo>
                      <a:pt x="5" y="6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82"/>
              <p:cNvSpPr>
                <a:spLocks/>
              </p:cNvSpPr>
              <p:nvPr/>
            </p:nvSpPr>
            <p:spPr bwMode="auto">
              <a:xfrm>
                <a:off x="4228" y="1348"/>
                <a:ext cx="22" cy="23"/>
              </a:xfrm>
              <a:custGeom>
                <a:avLst/>
                <a:gdLst>
                  <a:gd name="T0" fmla="*/ 14 w 22"/>
                  <a:gd name="T1" fmla="*/ 22 h 23"/>
                  <a:gd name="T2" fmla="*/ 14 w 22"/>
                  <a:gd name="T3" fmla="*/ 22 h 23"/>
                  <a:gd name="T4" fmla="*/ 13 w 22"/>
                  <a:gd name="T5" fmla="*/ 15 h 23"/>
                  <a:gd name="T6" fmla="*/ 13 w 22"/>
                  <a:gd name="T7" fmla="*/ 11 h 23"/>
                  <a:gd name="T8" fmla="*/ 14 w 22"/>
                  <a:gd name="T9" fmla="*/ 9 h 23"/>
                  <a:gd name="T10" fmla="*/ 15 w 22"/>
                  <a:gd name="T11" fmla="*/ 8 h 23"/>
                  <a:gd name="T12" fmla="*/ 15 w 22"/>
                  <a:gd name="T13" fmla="*/ 8 h 23"/>
                  <a:gd name="T14" fmla="*/ 20 w 22"/>
                  <a:gd name="T15" fmla="*/ 6 h 23"/>
                  <a:gd name="T16" fmla="*/ 20 w 22"/>
                  <a:gd name="T17" fmla="*/ 3 h 23"/>
                  <a:gd name="T18" fmla="*/ 22 w 22"/>
                  <a:gd name="T19" fmla="*/ 2 h 23"/>
                  <a:gd name="T20" fmla="*/ 22 w 22"/>
                  <a:gd name="T21" fmla="*/ 2 h 23"/>
                  <a:gd name="T22" fmla="*/ 19 w 22"/>
                  <a:gd name="T23" fmla="*/ 0 h 23"/>
                  <a:gd name="T24" fmla="*/ 16 w 22"/>
                  <a:gd name="T25" fmla="*/ 0 h 23"/>
                  <a:gd name="T26" fmla="*/ 13 w 22"/>
                  <a:gd name="T27" fmla="*/ 0 h 23"/>
                  <a:gd name="T28" fmla="*/ 12 w 22"/>
                  <a:gd name="T29" fmla="*/ 0 h 23"/>
                  <a:gd name="T30" fmla="*/ 12 w 22"/>
                  <a:gd name="T31" fmla="*/ 1 h 23"/>
                  <a:gd name="T32" fmla="*/ 12 w 22"/>
                  <a:gd name="T33" fmla="*/ 1 h 23"/>
                  <a:gd name="T34" fmla="*/ 9 w 22"/>
                  <a:gd name="T35" fmla="*/ 6 h 23"/>
                  <a:gd name="T36" fmla="*/ 7 w 22"/>
                  <a:gd name="T37" fmla="*/ 9 h 23"/>
                  <a:gd name="T38" fmla="*/ 7 w 22"/>
                  <a:gd name="T39" fmla="*/ 9 h 23"/>
                  <a:gd name="T40" fmla="*/ 7 w 22"/>
                  <a:gd name="T41" fmla="*/ 11 h 23"/>
                  <a:gd name="T42" fmla="*/ 7 w 22"/>
                  <a:gd name="T43" fmla="*/ 13 h 23"/>
                  <a:gd name="T44" fmla="*/ 7 w 22"/>
                  <a:gd name="T45" fmla="*/ 14 h 23"/>
                  <a:gd name="T46" fmla="*/ 4 w 22"/>
                  <a:gd name="T47" fmla="*/ 14 h 23"/>
                  <a:gd name="T48" fmla="*/ 4 w 22"/>
                  <a:gd name="T49" fmla="*/ 14 h 23"/>
                  <a:gd name="T50" fmla="*/ 1 w 22"/>
                  <a:gd name="T51" fmla="*/ 15 h 23"/>
                  <a:gd name="T52" fmla="*/ 0 w 22"/>
                  <a:gd name="T53" fmla="*/ 17 h 23"/>
                  <a:gd name="T54" fmla="*/ 0 w 22"/>
                  <a:gd name="T55" fmla="*/ 19 h 23"/>
                  <a:gd name="T56" fmla="*/ 2 w 22"/>
                  <a:gd name="T57" fmla="*/ 20 h 23"/>
                  <a:gd name="T58" fmla="*/ 2 w 22"/>
                  <a:gd name="T59" fmla="*/ 20 h 23"/>
                  <a:gd name="T60" fmla="*/ 5 w 22"/>
                  <a:gd name="T61" fmla="*/ 20 h 23"/>
                  <a:gd name="T62" fmla="*/ 7 w 22"/>
                  <a:gd name="T63" fmla="*/ 22 h 23"/>
                  <a:gd name="T64" fmla="*/ 7 w 22"/>
                  <a:gd name="T65" fmla="*/ 22 h 23"/>
                  <a:gd name="T66" fmla="*/ 9 w 22"/>
                  <a:gd name="T67" fmla="*/ 23 h 23"/>
                  <a:gd name="T68" fmla="*/ 11 w 22"/>
                  <a:gd name="T69" fmla="*/ 23 h 23"/>
                  <a:gd name="T70" fmla="*/ 14 w 22"/>
                  <a:gd name="T71" fmla="*/ 22 h 23"/>
                  <a:gd name="T72" fmla="*/ 14 w 22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23">
                    <a:moveTo>
                      <a:pt x="14" y="22"/>
                    </a:moveTo>
                    <a:lnTo>
                      <a:pt x="14" y="22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4" y="9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20" y="6"/>
                    </a:lnTo>
                    <a:lnTo>
                      <a:pt x="20" y="3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83"/>
              <p:cNvSpPr>
                <a:spLocks/>
              </p:cNvSpPr>
              <p:nvPr/>
            </p:nvSpPr>
            <p:spPr bwMode="auto">
              <a:xfrm>
                <a:off x="4201" y="1363"/>
                <a:ext cx="27" cy="40"/>
              </a:xfrm>
              <a:custGeom>
                <a:avLst/>
                <a:gdLst>
                  <a:gd name="T0" fmla="*/ 20 w 27"/>
                  <a:gd name="T1" fmla="*/ 1 h 40"/>
                  <a:gd name="T2" fmla="*/ 20 w 27"/>
                  <a:gd name="T3" fmla="*/ 1 h 40"/>
                  <a:gd name="T4" fmla="*/ 20 w 27"/>
                  <a:gd name="T5" fmla="*/ 5 h 40"/>
                  <a:gd name="T6" fmla="*/ 20 w 27"/>
                  <a:gd name="T7" fmla="*/ 7 h 40"/>
                  <a:gd name="T8" fmla="*/ 21 w 27"/>
                  <a:gd name="T9" fmla="*/ 7 h 40"/>
                  <a:gd name="T10" fmla="*/ 21 w 27"/>
                  <a:gd name="T11" fmla="*/ 7 h 40"/>
                  <a:gd name="T12" fmla="*/ 23 w 27"/>
                  <a:gd name="T13" fmla="*/ 8 h 40"/>
                  <a:gd name="T14" fmla="*/ 25 w 27"/>
                  <a:gd name="T15" fmla="*/ 10 h 40"/>
                  <a:gd name="T16" fmla="*/ 27 w 27"/>
                  <a:gd name="T17" fmla="*/ 13 h 40"/>
                  <a:gd name="T18" fmla="*/ 27 w 27"/>
                  <a:gd name="T19" fmla="*/ 13 h 40"/>
                  <a:gd name="T20" fmla="*/ 27 w 27"/>
                  <a:gd name="T21" fmla="*/ 18 h 40"/>
                  <a:gd name="T22" fmla="*/ 27 w 27"/>
                  <a:gd name="T23" fmla="*/ 20 h 40"/>
                  <a:gd name="T24" fmla="*/ 26 w 27"/>
                  <a:gd name="T25" fmla="*/ 22 h 40"/>
                  <a:gd name="T26" fmla="*/ 26 w 27"/>
                  <a:gd name="T27" fmla="*/ 22 h 40"/>
                  <a:gd name="T28" fmla="*/ 23 w 27"/>
                  <a:gd name="T29" fmla="*/ 23 h 40"/>
                  <a:gd name="T30" fmla="*/ 21 w 27"/>
                  <a:gd name="T31" fmla="*/ 25 h 40"/>
                  <a:gd name="T32" fmla="*/ 20 w 27"/>
                  <a:gd name="T33" fmla="*/ 28 h 40"/>
                  <a:gd name="T34" fmla="*/ 20 w 27"/>
                  <a:gd name="T35" fmla="*/ 28 h 40"/>
                  <a:gd name="T36" fmla="*/ 20 w 27"/>
                  <a:gd name="T37" fmla="*/ 37 h 40"/>
                  <a:gd name="T38" fmla="*/ 18 w 27"/>
                  <a:gd name="T39" fmla="*/ 40 h 40"/>
                  <a:gd name="T40" fmla="*/ 17 w 27"/>
                  <a:gd name="T41" fmla="*/ 40 h 40"/>
                  <a:gd name="T42" fmla="*/ 17 w 27"/>
                  <a:gd name="T43" fmla="*/ 39 h 40"/>
                  <a:gd name="T44" fmla="*/ 17 w 27"/>
                  <a:gd name="T45" fmla="*/ 39 h 40"/>
                  <a:gd name="T46" fmla="*/ 16 w 27"/>
                  <a:gd name="T47" fmla="*/ 38 h 40"/>
                  <a:gd name="T48" fmla="*/ 16 w 27"/>
                  <a:gd name="T49" fmla="*/ 37 h 40"/>
                  <a:gd name="T50" fmla="*/ 11 w 27"/>
                  <a:gd name="T51" fmla="*/ 37 h 40"/>
                  <a:gd name="T52" fmla="*/ 11 w 27"/>
                  <a:gd name="T53" fmla="*/ 37 h 40"/>
                  <a:gd name="T54" fmla="*/ 3 w 27"/>
                  <a:gd name="T55" fmla="*/ 37 h 40"/>
                  <a:gd name="T56" fmla="*/ 1 w 27"/>
                  <a:gd name="T57" fmla="*/ 36 h 40"/>
                  <a:gd name="T58" fmla="*/ 0 w 27"/>
                  <a:gd name="T59" fmla="*/ 35 h 40"/>
                  <a:gd name="T60" fmla="*/ 0 w 27"/>
                  <a:gd name="T61" fmla="*/ 35 h 40"/>
                  <a:gd name="T62" fmla="*/ 0 w 27"/>
                  <a:gd name="T63" fmla="*/ 34 h 40"/>
                  <a:gd name="T64" fmla="*/ 2 w 27"/>
                  <a:gd name="T65" fmla="*/ 34 h 40"/>
                  <a:gd name="T66" fmla="*/ 6 w 27"/>
                  <a:gd name="T67" fmla="*/ 34 h 40"/>
                  <a:gd name="T68" fmla="*/ 10 w 27"/>
                  <a:gd name="T69" fmla="*/ 33 h 40"/>
                  <a:gd name="T70" fmla="*/ 11 w 27"/>
                  <a:gd name="T71" fmla="*/ 31 h 40"/>
                  <a:gd name="T72" fmla="*/ 12 w 27"/>
                  <a:gd name="T73" fmla="*/ 29 h 40"/>
                  <a:gd name="T74" fmla="*/ 12 w 27"/>
                  <a:gd name="T75" fmla="*/ 29 h 40"/>
                  <a:gd name="T76" fmla="*/ 12 w 27"/>
                  <a:gd name="T77" fmla="*/ 25 h 40"/>
                  <a:gd name="T78" fmla="*/ 13 w 27"/>
                  <a:gd name="T79" fmla="*/ 21 h 40"/>
                  <a:gd name="T80" fmla="*/ 13 w 27"/>
                  <a:gd name="T81" fmla="*/ 16 h 40"/>
                  <a:gd name="T82" fmla="*/ 13 w 27"/>
                  <a:gd name="T83" fmla="*/ 15 h 40"/>
                  <a:gd name="T84" fmla="*/ 11 w 27"/>
                  <a:gd name="T85" fmla="*/ 14 h 40"/>
                  <a:gd name="T86" fmla="*/ 11 w 27"/>
                  <a:gd name="T87" fmla="*/ 14 h 40"/>
                  <a:gd name="T88" fmla="*/ 6 w 27"/>
                  <a:gd name="T89" fmla="*/ 10 h 40"/>
                  <a:gd name="T90" fmla="*/ 6 w 27"/>
                  <a:gd name="T91" fmla="*/ 9 h 40"/>
                  <a:gd name="T92" fmla="*/ 8 w 27"/>
                  <a:gd name="T93" fmla="*/ 7 h 40"/>
                  <a:gd name="T94" fmla="*/ 8 w 27"/>
                  <a:gd name="T95" fmla="*/ 7 h 40"/>
                  <a:gd name="T96" fmla="*/ 11 w 27"/>
                  <a:gd name="T97" fmla="*/ 5 h 40"/>
                  <a:gd name="T98" fmla="*/ 13 w 27"/>
                  <a:gd name="T99" fmla="*/ 4 h 40"/>
                  <a:gd name="T100" fmla="*/ 15 w 27"/>
                  <a:gd name="T101" fmla="*/ 4 h 40"/>
                  <a:gd name="T102" fmla="*/ 16 w 27"/>
                  <a:gd name="T103" fmla="*/ 2 h 40"/>
                  <a:gd name="T104" fmla="*/ 16 w 27"/>
                  <a:gd name="T105" fmla="*/ 2 h 40"/>
                  <a:gd name="T106" fmla="*/ 17 w 27"/>
                  <a:gd name="T107" fmla="*/ 0 h 40"/>
                  <a:gd name="T108" fmla="*/ 18 w 27"/>
                  <a:gd name="T109" fmla="*/ 0 h 40"/>
                  <a:gd name="T110" fmla="*/ 20 w 27"/>
                  <a:gd name="T111" fmla="*/ 1 h 40"/>
                  <a:gd name="T112" fmla="*/ 20 w 27"/>
                  <a:gd name="T11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40">
                    <a:moveTo>
                      <a:pt x="20" y="1"/>
                    </a:moveTo>
                    <a:lnTo>
                      <a:pt x="20" y="1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8"/>
                    </a:lnTo>
                    <a:lnTo>
                      <a:pt x="25" y="1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27" y="18"/>
                    </a:lnTo>
                    <a:lnTo>
                      <a:pt x="27" y="20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7"/>
                    </a:lnTo>
                    <a:lnTo>
                      <a:pt x="18" y="40"/>
                    </a:lnTo>
                    <a:lnTo>
                      <a:pt x="17" y="40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3" y="37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4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3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5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6" y="10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2" name="Freeform 84"/>
              <p:cNvSpPr>
                <a:spLocks/>
              </p:cNvSpPr>
              <p:nvPr/>
            </p:nvSpPr>
            <p:spPr bwMode="auto">
              <a:xfrm>
                <a:off x="4213" y="1356"/>
                <a:ext cx="9" cy="3"/>
              </a:xfrm>
              <a:custGeom>
                <a:avLst/>
                <a:gdLst>
                  <a:gd name="T0" fmla="*/ 2 w 9"/>
                  <a:gd name="T1" fmla="*/ 0 h 3"/>
                  <a:gd name="T2" fmla="*/ 2 w 9"/>
                  <a:gd name="T3" fmla="*/ 0 h 3"/>
                  <a:gd name="T4" fmla="*/ 0 w 9"/>
                  <a:gd name="T5" fmla="*/ 2 h 3"/>
                  <a:gd name="T6" fmla="*/ 0 w 9"/>
                  <a:gd name="T7" fmla="*/ 3 h 3"/>
                  <a:gd name="T8" fmla="*/ 2 w 9"/>
                  <a:gd name="T9" fmla="*/ 3 h 3"/>
                  <a:gd name="T10" fmla="*/ 2 w 9"/>
                  <a:gd name="T11" fmla="*/ 3 h 3"/>
                  <a:gd name="T12" fmla="*/ 6 w 9"/>
                  <a:gd name="T13" fmla="*/ 2 h 3"/>
                  <a:gd name="T14" fmla="*/ 8 w 9"/>
                  <a:gd name="T15" fmla="*/ 2 h 3"/>
                  <a:gd name="T16" fmla="*/ 9 w 9"/>
                  <a:gd name="T17" fmla="*/ 0 h 3"/>
                  <a:gd name="T18" fmla="*/ 9 w 9"/>
                  <a:gd name="T19" fmla="*/ 0 h 3"/>
                  <a:gd name="T20" fmla="*/ 8 w 9"/>
                  <a:gd name="T21" fmla="*/ 0 h 3"/>
                  <a:gd name="T22" fmla="*/ 5 w 9"/>
                  <a:gd name="T23" fmla="*/ 0 h 3"/>
                  <a:gd name="T24" fmla="*/ 2 w 9"/>
                  <a:gd name="T25" fmla="*/ 0 h 3"/>
                  <a:gd name="T26" fmla="*/ 2 w 9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3" name="Freeform 85"/>
              <p:cNvSpPr>
                <a:spLocks/>
              </p:cNvSpPr>
              <p:nvPr/>
            </p:nvSpPr>
            <p:spPr bwMode="auto">
              <a:xfrm>
                <a:off x="4224" y="1391"/>
                <a:ext cx="4" cy="8"/>
              </a:xfrm>
              <a:custGeom>
                <a:avLst/>
                <a:gdLst>
                  <a:gd name="T0" fmla="*/ 1 w 4"/>
                  <a:gd name="T1" fmla="*/ 0 h 8"/>
                  <a:gd name="T2" fmla="*/ 1 w 4"/>
                  <a:gd name="T3" fmla="*/ 0 h 8"/>
                  <a:gd name="T4" fmla="*/ 1 w 4"/>
                  <a:gd name="T5" fmla="*/ 1 h 8"/>
                  <a:gd name="T6" fmla="*/ 0 w 4"/>
                  <a:gd name="T7" fmla="*/ 3 h 8"/>
                  <a:gd name="T8" fmla="*/ 0 w 4"/>
                  <a:gd name="T9" fmla="*/ 6 h 8"/>
                  <a:gd name="T10" fmla="*/ 1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4 w 4"/>
                  <a:gd name="T19" fmla="*/ 6 h 8"/>
                  <a:gd name="T20" fmla="*/ 4 w 4"/>
                  <a:gd name="T21" fmla="*/ 3 h 8"/>
                  <a:gd name="T22" fmla="*/ 4 w 4"/>
                  <a:gd name="T23" fmla="*/ 3 h 8"/>
                  <a:gd name="T24" fmla="*/ 3 w 4"/>
                  <a:gd name="T25" fmla="*/ 1 h 8"/>
                  <a:gd name="T26" fmla="*/ 3 w 4"/>
                  <a:gd name="T27" fmla="*/ 0 h 8"/>
                  <a:gd name="T28" fmla="*/ 1 w 4"/>
                  <a:gd name="T29" fmla="*/ 0 h 8"/>
                  <a:gd name="T30" fmla="*/ 1 w 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8">
                    <a:moveTo>
                      <a:pt x="1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4" name="Freeform 86"/>
              <p:cNvSpPr>
                <a:spLocks/>
              </p:cNvSpPr>
              <p:nvPr/>
            </p:nvSpPr>
            <p:spPr bwMode="auto">
              <a:xfrm>
                <a:off x="4205" y="1416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0 h 6"/>
                  <a:gd name="T4" fmla="*/ 0 w 5"/>
                  <a:gd name="T5" fmla="*/ 2 h 6"/>
                  <a:gd name="T6" fmla="*/ 2 w 5"/>
                  <a:gd name="T7" fmla="*/ 4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5 w 5"/>
                  <a:gd name="T15" fmla="*/ 1 h 6"/>
                  <a:gd name="T16" fmla="*/ 5 w 5"/>
                  <a:gd name="T17" fmla="*/ 1 h 6"/>
                  <a:gd name="T18" fmla="*/ 4 w 5"/>
                  <a:gd name="T19" fmla="*/ 0 h 6"/>
                  <a:gd name="T20" fmla="*/ 3 w 5"/>
                  <a:gd name="T21" fmla="*/ 0 h 6"/>
                  <a:gd name="T22" fmla="*/ 2 w 5"/>
                  <a:gd name="T23" fmla="*/ 0 h 6"/>
                  <a:gd name="T24" fmla="*/ 2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5" name="Freeform 87"/>
              <p:cNvSpPr>
                <a:spLocks/>
              </p:cNvSpPr>
              <p:nvPr/>
            </p:nvSpPr>
            <p:spPr bwMode="auto">
              <a:xfrm>
                <a:off x="4113" y="1504"/>
                <a:ext cx="16" cy="12"/>
              </a:xfrm>
              <a:custGeom>
                <a:avLst/>
                <a:gdLst>
                  <a:gd name="T0" fmla="*/ 5 w 16"/>
                  <a:gd name="T1" fmla="*/ 7 h 12"/>
                  <a:gd name="T2" fmla="*/ 5 w 16"/>
                  <a:gd name="T3" fmla="*/ 7 h 12"/>
                  <a:gd name="T4" fmla="*/ 3 w 16"/>
                  <a:gd name="T5" fmla="*/ 7 h 12"/>
                  <a:gd name="T6" fmla="*/ 1 w 16"/>
                  <a:gd name="T7" fmla="*/ 7 h 12"/>
                  <a:gd name="T8" fmla="*/ 0 w 16"/>
                  <a:gd name="T9" fmla="*/ 7 h 12"/>
                  <a:gd name="T10" fmla="*/ 0 w 16"/>
                  <a:gd name="T11" fmla="*/ 6 h 12"/>
                  <a:gd name="T12" fmla="*/ 0 w 16"/>
                  <a:gd name="T13" fmla="*/ 6 h 12"/>
                  <a:gd name="T14" fmla="*/ 0 w 16"/>
                  <a:gd name="T15" fmla="*/ 4 h 12"/>
                  <a:gd name="T16" fmla="*/ 1 w 16"/>
                  <a:gd name="T17" fmla="*/ 3 h 12"/>
                  <a:gd name="T18" fmla="*/ 3 w 16"/>
                  <a:gd name="T19" fmla="*/ 3 h 12"/>
                  <a:gd name="T20" fmla="*/ 5 w 16"/>
                  <a:gd name="T21" fmla="*/ 3 h 12"/>
                  <a:gd name="T22" fmla="*/ 6 w 16"/>
                  <a:gd name="T23" fmla="*/ 3 h 12"/>
                  <a:gd name="T24" fmla="*/ 6 w 16"/>
                  <a:gd name="T25" fmla="*/ 2 h 12"/>
                  <a:gd name="T26" fmla="*/ 6 w 16"/>
                  <a:gd name="T27" fmla="*/ 2 h 12"/>
                  <a:gd name="T28" fmla="*/ 8 w 16"/>
                  <a:gd name="T29" fmla="*/ 1 h 12"/>
                  <a:gd name="T30" fmla="*/ 9 w 16"/>
                  <a:gd name="T31" fmla="*/ 0 h 12"/>
                  <a:gd name="T32" fmla="*/ 12 w 16"/>
                  <a:gd name="T33" fmla="*/ 0 h 12"/>
                  <a:gd name="T34" fmla="*/ 16 w 16"/>
                  <a:gd name="T35" fmla="*/ 0 h 12"/>
                  <a:gd name="T36" fmla="*/ 16 w 16"/>
                  <a:gd name="T37" fmla="*/ 0 h 12"/>
                  <a:gd name="T38" fmla="*/ 16 w 16"/>
                  <a:gd name="T39" fmla="*/ 1 h 12"/>
                  <a:gd name="T40" fmla="*/ 16 w 16"/>
                  <a:gd name="T41" fmla="*/ 1 h 12"/>
                  <a:gd name="T42" fmla="*/ 13 w 16"/>
                  <a:gd name="T43" fmla="*/ 4 h 12"/>
                  <a:gd name="T44" fmla="*/ 10 w 16"/>
                  <a:gd name="T45" fmla="*/ 8 h 12"/>
                  <a:gd name="T46" fmla="*/ 10 w 16"/>
                  <a:gd name="T47" fmla="*/ 8 h 12"/>
                  <a:gd name="T48" fmla="*/ 9 w 16"/>
                  <a:gd name="T49" fmla="*/ 11 h 12"/>
                  <a:gd name="T50" fmla="*/ 8 w 16"/>
                  <a:gd name="T51" fmla="*/ 12 h 12"/>
                  <a:gd name="T52" fmla="*/ 6 w 16"/>
                  <a:gd name="T53" fmla="*/ 12 h 12"/>
                  <a:gd name="T54" fmla="*/ 6 w 16"/>
                  <a:gd name="T55" fmla="*/ 12 h 12"/>
                  <a:gd name="T56" fmla="*/ 5 w 16"/>
                  <a:gd name="T57" fmla="*/ 11 h 12"/>
                  <a:gd name="T58" fmla="*/ 5 w 16"/>
                  <a:gd name="T59" fmla="*/ 9 h 12"/>
                  <a:gd name="T60" fmla="*/ 5 w 16"/>
                  <a:gd name="T61" fmla="*/ 7 h 12"/>
                  <a:gd name="T62" fmla="*/ 5 w 16"/>
                  <a:gd name="T6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2">
                    <a:moveTo>
                      <a:pt x="5" y="7"/>
                    </a:moveTo>
                    <a:lnTo>
                      <a:pt x="5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3" y="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6" name="Freeform 88"/>
              <p:cNvSpPr>
                <a:spLocks/>
              </p:cNvSpPr>
              <p:nvPr/>
            </p:nvSpPr>
            <p:spPr bwMode="auto">
              <a:xfrm>
                <a:off x="4098" y="1503"/>
                <a:ext cx="7" cy="8"/>
              </a:xfrm>
              <a:custGeom>
                <a:avLst/>
                <a:gdLst>
                  <a:gd name="T0" fmla="*/ 3 w 7"/>
                  <a:gd name="T1" fmla="*/ 2 h 8"/>
                  <a:gd name="T2" fmla="*/ 3 w 7"/>
                  <a:gd name="T3" fmla="*/ 2 h 8"/>
                  <a:gd name="T4" fmla="*/ 3 w 7"/>
                  <a:gd name="T5" fmla="*/ 3 h 8"/>
                  <a:gd name="T6" fmla="*/ 5 w 7"/>
                  <a:gd name="T7" fmla="*/ 3 h 8"/>
                  <a:gd name="T8" fmla="*/ 5 w 7"/>
                  <a:gd name="T9" fmla="*/ 3 h 8"/>
                  <a:gd name="T10" fmla="*/ 7 w 7"/>
                  <a:gd name="T11" fmla="*/ 4 h 8"/>
                  <a:gd name="T12" fmla="*/ 7 w 7"/>
                  <a:gd name="T13" fmla="*/ 7 h 8"/>
                  <a:gd name="T14" fmla="*/ 6 w 7"/>
                  <a:gd name="T15" fmla="*/ 8 h 8"/>
                  <a:gd name="T16" fmla="*/ 5 w 7"/>
                  <a:gd name="T17" fmla="*/ 8 h 8"/>
                  <a:gd name="T18" fmla="*/ 5 w 7"/>
                  <a:gd name="T19" fmla="*/ 8 h 8"/>
                  <a:gd name="T20" fmla="*/ 3 w 7"/>
                  <a:gd name="T21" fmla="*/ 8 h 8"/>
                  <a:gd name="T22" fmla="*/ 2 w 7"/>
                  <a:gd name="T23" fmla="*/ 7 h 8"/>
                  <a:gd name="T24" fmla="*/ 2 w 7"/>
                  <a:gd name="T25" fmla="*/ 7 h 8"/>
                  <a:gd name="T26" fmla="*/ 1 w 7"/>
                  <a:gd name="T27" fmla="*/ 4 h 8"/>
                  <a:gd name="T28" fmla="*/ 0 w 7"/>
                  <a:gd name="T29" fmla="*/ 1 h 8"/>
                  <a:gd name="T30" fmla="*/ 0 w 7"/>
                  <a:gd name="T31" fmla="*/ 1 h 8"/>
                  <a:gd name="T32" fmla="*/ 0 w 7"/>
                  <a:gd name="T33" fmla="*/ 0 h 8"/>
                  <a:gd name="T34" fmla="*/ 1 w 7"/>
                  <a:gd name="T35" fmla="*/ 1 h 8"/>
                  <a:gd name="T36" fmla="*/ 3 w 7"/>
                  <a:gd name="T37" fmla="*/ 2 h 8"/>
                  <a:gd name="T38" fmla="*/ 3 w 7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7" name="Freeform 89"/>
              <p:cNvSpPr>
                <a:spLocks/>
              </p:cNvSpPr>
              <p:nvPr/>
            </p:nvSpPr>
            <p:spPr bwMode="auto">
              <a:xfrm>
                <a:off x="4101" y="149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1 h 4"/>
                  <a:gd name="T18" fmla="*/ 3 w 3"/>
                  <a:gd name="T19" fmla="*/ 0 h 4"/>
                  <a:gd name="T20" fmla="*/ 2 w 3"/>
                  <a:gd name="T21" fmla="*/ 0 h 4"/>
                  <a:gd name="T22" fmla="*/ 0 w 3"/>
                  <a:gd name="T23" fmla="*/ 1 h 4"/>
                  <a:gd name="T24" fmla="*/ 0 w 3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Freeform 90"/>
              <p:cNvSpPr>
                <a:spLocks/>
              </p:cNvSpPr>
              <p:nvPr/>
            </p:nvSpPr>
            <p:spPr bwMode="auto">
              <a:xfrm>
                <a:off x="4080" y="1500"/>
                <a:ext cx="16" cy="15"/>
              </a:xfrm>
              <a:custGeom>
                <a:avLst/>
                <a:gdLst>
                  <a:gd name="T0" fmla="*/ 7 w 16"/>
                  <a:gd name="T1" fmla="*/ 1 h 15"/>
                  <a:gd name="T2" fmla="*/ 7 w 16"/>
                  <a:gd name="T3" fmla="*/ 1 h 15"/>
                  <a:gd name="T4" fmla="*/ 8 w 16"/>
                  <a:gd name="T5" fmla="*/ 3 h 15"/>
                  <a:gd name="T6" fmla="*/ 10 w 16"/>
                  <a:gd name="T7" fmla="*/ 5 h 15"/>
                  <a:gd name="T8" fmla="*/ 10 w 16"/>
                  <a:gd name="T9" fmla="*/ 5 h 15"/>
                  <a:gd name="T10" fmla="*/ 12 w 16"/>
                  <a:gd name="T11" fmla="*/ 5 h 15"/>
                  <a:gd name="T12" fmla="*/ 12 w 16"/>
                  <a:gd name="T13" fmla="*/ 6 h 15"/>
                  <a:gd name="T14" fmla="*/ 13 w 16"/>
                  <a:gd name="T15" fmla="*/ 8 h 15"/>
                  <a:gd name="T16" fmla="*/ 15 w 16"/>
                  <a:gd name="T17" fmla="*/ 8 h 15"/>
                  <a:gd name="T18" fmla="*/ 15 w 16"/>
                  <a:gd name="T19" fmla="*/ 8 h 15"/>
                  <a:gd name="T20" fmla="*/ 16 w 16"/>
                  <a:gd name="T21" fmla="*/ 10 h 15"/>
                  <a:gd name="T22" fmla="*/ 16 w 16"/>
                  <a:gd name="T23" fmla="*/ 13 h 15"/>
                  <a:gd name="T24" fmla="*/ 15 w 16"/>
                  <a:gd name="T25" fmla="*/ 15 h 15"/>
                  <a:gd name="T26" fmla="*/ 14 w 16"/>
                  <a:gd name="T27" fmla="*/ 15 h 15"/>
                  <a:gd name="T28" fmla="*/ 14 w 16"/>
                  <a:gd name="T29" fmla="*/ 15 h 15"/>
                  <a:gd name="T30" fmla="*/ 12 w 16"/>
                  <a:gd name="T31" fmla="*/ 15 h 15"/>
                  <a:gd name="T32" fmla="*/ 12 w 16"/>
                  <a:gd name="T33" fmla="*/ 14 h 15"/>
                  <a:gd name="T34" fmla="*/ 9 w 16"/>
                  <a:gd name="T35" fmla="*/ 12 h 15"/>
                  <a:gd name="T36" fmla="*/ 9 w 16"/>
                  <a:gd name="T37" fmla="*/ 12 h 15"/>
                  <a:gd name="T38" fmla="*/ 7 w 16"/>
                  <a:gd name="T39" fmla="*/ 7 h 15"/>
                  <a:gd name="T40" fmla="*/ 6 w 16"/>
                  <a:gd name="T41" fmla="*/ 6 h 15"/>
                  <a:gd name="T42" fmla="*/ 4 w 16"/>
                  <a:gd name="T43" fmla="*/ 5 h 15"/>
                  <a:gd name="T44" fmla="*/ 4 w 16"/>
                  <a:gd name="T45" fmla="*/ 5 h 15"/>
                  <a:gd name="T46" fmla="*/ 0 w 16"/>
                  <a:gd name="T47" fmla="*/ 4 h 15"/>
                  <a:gd name="T48" fmla="*/ 0 w 16"/>
                  <a:gd name="T49" fmla="*/ 3 h 15"/>
                  <a:gd name="T50" fmla="*/ 0 w 16"/>
                  <a:gd name="T51" fmla="*/ 1 h 15"/>
                  <a:gd name="T52" fmla="*/ 0 w 16"/>
                  <a:gd name="T53" fmla="*/ 1 h 15"/>
                  <a:gd name="T54" fmla="*/ 0 w 16"/>
                  <a:gd name="T55" fmla="*/ 0 h 15"/>
                  <a:gd name="T56" fmla="*/ 1 w 16"/>
                  <a:gd name="T57" fmla="*/ 0 h 15"/>
                  <a:gd name="T58" fmla="*/ 4 w 16"/>
                  <a:gd name="T59" fmla="*/ 0 h 15"/>
                  <a:gd name="T60" fmla="*/ 7 w 16"/>
                  <a:gd name="T61" fmla="*/ 1 h 15"/>
                  <a:gd name="T62" fmla="*/ 7 w 16"/>
                  <a:gd name="T6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5">
                    <a:moveTo>
                      <a:pt x="7" y="1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10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Freeform 91"/>
              <p:cNvSpPr>
                <a:spLocks/>
              </p:cNvSpPr>
              <p:nvPr/>
            </p:nvSpPr>
            <p:spPr bwMode="auto">
              <a:xfrm>
                <a:off x="4087" y="1522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5 w 9"/>
                  <a:gd name="T3" fmla="*/ 0 h 9"/>
                  <a:gd name="T4" fmla="*/ 3 w 9"/>
                  <a:gd name="T5" fmla="*/ 2 h 9"/>
                  <a:gd name="T6" fmla="*/ 2 w 9"/>
                  <a:gd name="T7" fmla="*/ 3 h 9"/>
                  <a:gd name="T8" fmla="*/ 0 w 9"/>
                  <a:gd name="T9" fmla="*/ 3 h 9"/>
                  <a:gd name="T10" fmla="*/ 0 w 9"/>
                  <a:gd name="T11" fmla="*/ 5 h 9"/>
                  <a:gd name="T12" fmla="*/ 0 w 9"/>
                  <a:gd name="T13" fmla="*/ 5 h 9"/>
                  <a:gd name="T14" fmla="*/ 0 w 9"/>
                  <a:gd name="T15" fmla="*/ 7 h 9"/>
                  <a:gd name="T16" fmla="*/ 0 w 9"/>
                  <a:gd name="T17" fmla="*/ 8 h 9"/>
                  <a:gd name="T18" fmla="*/ 1 w 9"/>
                  <a:gd name="T19" fmla="*/ 9 h 9"/>
                  <a:gd name="T20" fmla="*/ 3 w 9"/>
                  <a:gd name="T21" fmla="*/ 8 h 9"/>
                  <a:gd name="T22" fmla="*/ 3 w 9"/>
                  <a:gd name="T23" fmla="*/ 8 h 9"/>
                  <a:gd name="T24" fmla="*/ 5 w 9"/>
                  <a:gd name="T25" fmla="*/ 5 h 9"/>
                  <a:gd name="T26" fmla="*/ 8 w 9"/>
                  <a:gd name="T27" fmla="*/ 4 h 9"/>
                  <a:gd name="T28" fmla="*/ 8 w 9"/>
                  <a:gd name="T29" fmla="*/ 4 h 9"/>
                  <a:gd name="T30" fmla="*/ 9 w 9"/>
                  <a:gd name="T31" fmla="*/ 4 h 9"/>
                  <a:gd name="T32" fmla="*/ 9 w 9"/>
                  <a:gd name="T33" fmla="*/ 3 h 9"/>
                  <a:gd name="T34" fmla="*/ 7 w 9"/>
                  <a:gd name="T35" fmla="*/ 2 h 9"/>
                  <a:gd name="T36" fmla="*/ 5 w 9"/>
                  <a:gd name="T37" fmla="*/ 0 h 9"/>
                  <a:gd name="T38" fmla="*/ 5 w 9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92"/>
              <p:cNvSpPr>
                <a:spLocks/>
              </p:cNvSpPr>
              <p:nvPr/>
            </p:nvSpPr>
            <p:spPr bwMode="auto">
              <a:xfrm>
                <a:off x="4090" y="1529"/>
                <a:ext cx="13" cy="5"/>
              </a:xfrm>
              <a:custGeom>
                <a:avLst/>
                <a:gdLst>
                  <a:gd name="T0" fmla="*/ 4 w 13"/>
                  <a:gd name="T1" fmla="*/ 0 h 5"/>
                  <a:gd name="T2" fmla="*/ 4 w 13"/>
                  <a:gd name="T3" fmla="*/ 0 h 5"/>
                  <a:gd name="T4" fmla="*/ 0 w 13"/>
                  <a:gd name="T5" fmla="*/ 2 h 5"/>
                  <a:gd name="T6" fmla="*/ 0 w 13"/>
                  <a:gd name="T7" fmla="*/ 3 h 5"/>
                  <a:gd name="T8" fmla="*/ 2 w 13"/>
                  <a:gd name="T9" fmla="*/ 4 h 5"/>
                  <a:gd name="T10" fmla="*/ 2 w 13"/>
                  <a:gd name="T11" fmla="*/ 4 h 5"/>
                  <a:gd name="T12" fmla="*/ 8 w 13"/>
                  <a:gd name="T13" fmla="*/ 5 h 5"/>
                  <a:gd name="T14" fmla="*/ 11 w 13"/>
                  <a:gd name="T15" fmla="*/ 5 h 5"/>
                  <a:gd name="T16" fmla="*/ 12 w 13"/>
                  <a:gd name="T17" fmla="*/ 4 h 5"/>
                  <a:gd name="T18" fmla="*/ 13 w 13"/>
                  <a:gd name="T19" fmla="*/ 3 h 5"/>
                  <a:gd name="T20" fmla="*/ 13 w 13"/>
                  <a:gd name="T21" fmla="*/ 3 h 5"/>
                  <a:gd name="T22" fmla="*/ 13 w 13"/>
                  <a:gd name="T23" fmla="*/ 2 h 5"/>
                  <a:gd name="T24" fmla="*/ 12 w 13"/>
                  <a:gd name="T25" fmla="*/ 2 h 5"/>
                  <a:gd name="T26" fmla="*/ 9 w 13"/>
                  <a:gd name="T27" fmla="*/ 1 h 5"/>
                  <a:gd name="T28" fmla="*/ 4 w 13"/>
                  <a:gd name="T29" fmla="*/ 0 h 5"/>
                  <a:gd name="T30" fmla="*/ 4 w 13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5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9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93"/>
              <p:cNvSpPr>
                <a:spLocks/>
              </p:cNvSpPr>
              <p:nvPr/>
            </p:nvSpPr>
            <p:spPr bwMode="auto">
              <a:xfrm>
                <a:off x="4094" y="153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3 h 4"/>
                  <a:gd name="T6" fmla="*/ 1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4 h 4"/>
                  <a:gd name="T14" fmla="*/ 3 w 3"/>
                  <a:gd name="T15" fmla="*/ 3 h 4"/>
                  <a:gd name="T16" fmla="*/ 3 w 3"/>
                  <a:gd name="T17" fmla="*/ 0 h 4"/>
                  <a:gd name="T18" fmla="*/ 3 w 3"/>
                  <a:gd name="T19" fmla="*/ 0 h 4"/>
                  <a:gd name="T20" fmla="*/ 2 w 3"/>
                  <a:gd name="T21" fmla="*/ 0 h 4"/>
                  <a:gd name="T22" fmla="*/ 1 w 3"/>
                  <a:gd name="T23" fmla="*/ 0 h 4"/>
                  <a:gd name="T24" fmla="*/ 1 w 3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Freeform 94"/>
              <p:cNvSpPr>
                <a:spLocks/>
              </p:cNvSpPr>
              <p:nvPr/>
            </p:nvSpPr>
            <p:spPr bwMode="auto">
              <a:xfrm>
                <a:off x="4073" y="1514"/>
                <a:ext cx="14" cy="22"/>
              </a:xfrm>
              <a:custGeom>
                <a:avLst/>
                <a:gdLst>
                  <a:gd name="T0" fmla="*/ 10 w 14"/>
                  <a:gd name="T1" fmla="*/ 7 h 22"/>
                  <a:gd name="T2" fmla="*/ 10 w 14"/>
                  <a:gd name="T3" fmla="*/ 7 h 22"/>
                  <a:gd name="T4" fmla="*/ 10 w 14"/>
                  <a:gd name="T5" fmla="*/ 13 h 22"/>
                  <a:gd name="T6" fmla="*/ 10 w 14"/>
                  <a:gd name="T7" fmla="*/ 14 h 22"/>
                  <a:gd name="T8" fmla="*/ 8 w 14"/>
                  <a:gd name="T9" fmla="*/ 15 h 22"/>
                  <a:gd name="T10" fmla="*/ 8 w 14"/>
                  <a:gd name="T11" fmla="*/ 15 h 22"/>
                  <a:gd name="T12" fmla="*/ 7 w 14"/>
                  <a:gd name="T13" fmla="*/ 16 h 22"/>
                  <a:gd name="T14" fmla="*/ 7 w 14"/>
                  <a:gd name="T15" fmla="*/ 17 h 22"/>
                  <a:gd name="T16" fmla="*/ 6 w 14"/>
                  <a:gd name="T17" fmla="*/ 19 h 22"/>
                  <a:gd name="T18" fmla="*/ 5 w 14"/>
                  <a:gd name="T19" fmla="*/ 20 h 22"/>
                  <a:gd name="T20" fmla="*/ 5 w 14"/>
                  <a:gd name="T21" fmla="*/ 20 h 22"/>
                  <a:gd name="T22" fmla="*/ 2 w 14"/>
                  <a:gd name="T23" fmla="*/ 22 h 22"/>
                  <a:gd name="T24" fmla="*/ 1 w 14"/>
                  <a:gd name="T25" fmla="*/ 21 h 22"/>
                  <a:gd name="T26" fmla="*/ 0 w 14"/>
                  <a:gd name="T27" fmla="*/ 18 h 22"/>
                  <a:gd name="T28" fmla="*/ 0 w 14"/>
                  <a:gd name="T29" fmla="*/ 18 h 22"/>
                  <a:gd name="T30" fmla="*/ 0 w 14"/>
                  <a:gd name="T31" fmla="*/ 15 h 22"/>
                  <a:gd name="T32" fmla="*/ 1 w 14"/>
                  <a:gd name="T33" fmla="*/ 14 h 22"/>
                  <a:gd name="T34" fmla="*/ 3 w 14"/>
                  <a:gd name="T35" fmla="*/ 13 h 22"/>
                  <a:gd name="T36" fmla="*/ 3 w 14"/>
                  <a:gd name="T37" fmla="*/ 11 h 22"/>
                  <a:gd name="T38" fmla="*/ 3 w 14"/>
                  <a:gd name="T39" fmla="*/ 11 h 22"/>
                  <a:gd name="T40" fmla="*/ 5 w 14"/>
                  <a:gd name="T41" fmla="*/ 3 h 22"/>
                  <a:gd name="T42" fmla="*/ 6 w 14"/>
                  <a:gd name="T43" fmla="*/ 1 h 22"/>
                  <a:gd name="T44" fmla="*/ 7 w 14"/>
                  <a:gd name="T45" fmla="*/ 0 h 22"/>
                  <a:gd name="T46" fmla="*/ 7 w 14"/>
                  <a:gd name="T47" fmla="*/ 0 h 22"/>
                  <a:gd name="T48" fmla="*/ 11 w 14"/>
                  <a:gd name="T49" fmla="*/ 0 h 22"/>
                  <a:gd name="T50" fmla="*/ 13 w 14"/>
                  <a:gd name="T51" fmla="*/ 0 h 22"/>
                  <a:gd name="T52" fmla="*/ 14 w 14"/>
                  <a:gd name="T53" fmla="*/ 1 h 22"/>
                  <a:gd name="T54" fmla="*/ 14 w 14"/>
                  <a:gd name="T55" fmla="*/ 1 h 22"/>
                  <a:gd name="T56" fmla="*/ 13 w 14"/>
                  <a:gd name="T57" fmla="*/ 3 h 22"/>
                  <a:gd name="T58" fmla="*/ 12 w 14"/>
                  <a:gd name="T59" fmla="*/ 5 h 22"/>
                  <a:gd name="T60" fmla="*/ 10 w 14"/>
                  <a:gd name="T61" fmla="*/ 7 h 22"/>
                  <a:gd name="T62" fmla="*/ 10 w 14"/>
                  <a:gd name="T6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" h="22">
                    <a:moveTo>
                      <a:pt x="10" y="7"/>
                    </a:moveTo>
                    <a:lnTo>
                      <a:pt x="10" y="7"/>
                    </a:lnTo>
                    <a:lnTo>
                      <a:pt x="10" y="13"/>
                    </a:lnTo>
                    <a:lnTo>
                      <a:pt x="10" y="14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7" y="17"/>
                    </a:lnTo>
                    <a:lnTo>
                      <a:pt x="6" y="19"/>
                    </a:lnTo>
                    <a:lnTo>
                      <a:pt x="5" y="20"/>
                    </a:lnTo>
                    <a:lnTo>
                      <a:pt x="5" y="20"/>
                    </a:lnTo>
                    <a:lnTo>
                      <a:pt x="2" y="22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95"/>
              <p:cNvSpPr>
                <a:spLocks/>
              </p:cNvSpPr>
              <p:nvPr/>
            </p:nvSpPr>
            <p:spPr bwMode="auto">
              <a:xfrm>
                <a:off x="4067" y="1544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8 w 8"/>
                  <a:gd name="T5" fmla="*/ 2 h 4"/>
                  <a:gd name="T6" fmla="*/ 8 w 8"/>
                  <a:gd name="T7" fmla="*/ 3 h 4"/>
                  <a:gd name="T8" fmla="*/ 7 w 8"/>
                  <a:gd name="T9" fmla="*/ 4 h 4"/>
                  <a:gd name="T10" fmla="*/ 5 w 8"/>
                  <a:gd name="T11" fmla="*/ 4 h 4"/>
                  <a:gd name="T12" fmla="*/ 5 w 8"/>
                  <a:gd name="T13" fmla="*/ 4 h 4"/>
                  <a:gd name="T14" fmla="*/ 2 w 8"/>
                  <a:gd name="T15" fmla="*/ 3 h 4"/>
                  <a:gd name="T16" fmla="*/ 0 w 8"/>
                  <a:gd name="T17" fmla="*/ 2 h 4"/>
                  <a:gd name="T18" fmla="*/ 0 w 8"/>
                  <a:gd name="T19" fmla="*/ 1 h 4"/>
                  <a:gd name="T20" fmla="*/ 1 w 8"/>
                  <a:gd name="T21" fmla="*/ 0 h 4"/>
                  <a:gd name="T22" fmla="*/ 1 w 8"/>
                  <a:gd name="T23" fmla="*/ 0 h 4"/>
                  <a:gd name="T24" fmla="*/ 6 w 8"/>
                  <a:gd name="T25" fmla="*/ 0 h 4"/>
                  <a:gd name="T26" fmla="*/ 8 w 8"/>
                  <a:gd name="T27" fmla="*/ 0 h 4"/>
                  <a:gd name="T28" fmla="*/ 8 w 8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96"/>
              <p:cNvSpPr>
                <a:spLocks/>
              </p:cNvSpPr>
              <p:nvPr/>
            </p:nvSpPr>
            <p:spPr bwMode="auto">
              <a:xfrm>
                <a:off x="4089" y="1547"/>
                <a:ext cx="14" cy="7"/>
              </a:xfrm>
              <a:custGeom>
                <a:avLst/>
                <a:gdLst>
                  <a:gd name="T0" fmla="*/ 8 w 14"/>
                  <a:gd name="T1" fmla="*/ 0 h 7"/>
                  <a:gd name="T2" fmla="*/ 8 w 14"/>
                  <a:gd name="T3" fmla="*/ 0 h 7"/>
                  <a:gd name="T4" fmla="*/ 8 w 14"/>
                  <a:gd name="T5" fmla="*/ 1 h 7"/>
                  <a:gd name="T6" fmla="*/ 6 w 14"/>
                  <a:gd name="T7" fmla="*/ 1 h 7"/>
                  <a:gd name="T8" fmla="*/ 5 w 14"/>
                  <a:gd name="T9" fmla="*/ 1 h 7"/>
                  <a:gd name="T10" fmla="*/ 3 w 14"/>
                  <a:gd name="T11" fmla="*/ 2 h 7"/>
                  <a:gd name="T12" fmla="*/ 3 w 14"/>
                  <a:gd name="T13" fmla="*/ 2 h 7"/>
                  <a:gd name="T14" fmla="*/ 0 w 14"/>
                  <a:gd name="T15" fmla="*/ 4 h 7"/>
                  <a:gd name="T16" fmla="*/ 0 w 14"/>
                  <a:gd name="T17" fmla="*/ 6 h 7"/>
                  <a:gd name="T18" fmla="*/ 1 w 14"/>
                  <a:gd name="T19" fmla="*/ 7 h 7"/>
                  <a:gd name="T20" fmla="*/ 1 w 14"/>
                  <a:gd name="T21" fmla="*/ 7 h 7"/>
                  <a:gd name="T22" fmla="*/ 6 w 14"/>
                  <a:gd name="T23" fmla="*/ 7 h 7"/>
                  <a:gd name="T24" fmla="*/ 7 w 14"/>
                  <a:gd name="T25" fmla="*/ 6 h 7"/>
                  <a:gd name="T26" fmla="*/ 8 w 14"/>
                  <a:gd name="T27" fmla="*/ 4 h 7"/>
                  <a:gd name="T28" fmla="*/ 8 w 14"/>
                  <a:gd name="T29" fmla="*/ 4 h 7"/>
                  <a:gd name="T30" fmla="*/ 9 w 14"/>
                  <a:gd name="T31" fmla="*/ 3 h 7"/>
                  <a:gd name="T32" fmla="*/ 11 w 14"/>
                  <a:gd name="T33" fmla="*/ 3 h 7"/>
                  <a:gd name="T34" fmla="*/ 13 w 14"/>
                  <a:gd name="T35" fmla="*/ 3 h 7"/>
                  <a:gd name="T36" fmla="*/ 14 w 14"/>
                  <a:gd name="T37" fmla="*/ 2 h 7"/>
                  <a:gd name="T38" fmla="*/ 14 w 14"/>
                  <a:gd name="T39" fmla="*/ 2 h 7"/>
                  <a:gd name="T40" fmla="*/ 13 w 14"/>
                  <a:gd name="T41" fmla="*/ 0 h 7"/>
                  <a:gd name="T42" fmla="*/ 11 w 14"/>
                  <a:gd name="T43" fmla="*/ 0 h 7"/>
                  <a:gd name="T44" fmla="*/ 8 w 14"/>
                  <a:gd name="T45" fmla="*/ 0 h 7"/>
                  <a:gd name="T46" fmla="*/ 8 w 14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97"/>
              <p:cNvSpPr>
                <a:spLocks/>
              </p:cNvSpPr>
              <p:nvPr/>
            </p:nvSpPr>
            <p:spPr bwMode="auto">
              <a:xfrm>
                <a:off x="3818" y="1553"/>
                <a:ext cx="57" cy="61"/>
              </a:xfrm>
              <a:custGeom>
                <a:avLst/>
                <a:gdLst>
                  <a:gd name="T0" fmla="*/ 18 w 57"/>
                  <a:gd name="T1" fmla="*/ 31 h 61"/>
                  <a:gd name="T2" fmla="*/ 18 w 57"/>
                  <a:gd name="T3" fmla="*/ 31 h 61"/>
                  <a:gd name="T4" fmla="*/ 18 w 57"/>
                  <a:gd name="T5" fmla="*/ 30 h 61"/>
                  <a:gd name="T6" fmla="*/ 19 w 57"/>
                  <a:gd name="T7" fmla="*/ 25 h 61"/>
                  <a:gd name="T8" fmla="*/ 19 w 57"/>
                  <a:gd name="T9" fmla="*/ 25 h 61"/>
                  <a:gd name="T10" fmla="*/ 19 w 57"/>
                  <a:gd name="T11" fmla="*/ 24 h 61"/>
                  <a:gd name="T12" fmla="*/ 20 w 57"/>
                  <a:gd name="T13" fmla="*/ 23 h 61"/>
                  <a:gd name="T14" fmla="*/ 23 w 57"/>
                  <a:gd name="T15" fmla="*/ 23 h 61"/>
                  <a:gd name="T16" fmla="*/ 26 w 57"/>
                  <a:gd name="T17" fmla="*/ 23 h 61"/>
                  <a:gd name="T18" fmla="*/ 29 w 57"/>
                  <a:gd name="T19" fmla="*/ 23 h 61"/>
                  <a:gd name="T20" fmla="*/ 32 w 57"/>
                  <a:gd name="T21" fmla="*/ 21 h 61"/>
                  <a:gd name="T22" fmla="*/ 32 w 57"/>
                  <a:gd name="T23" fmla="*/ 21 h 61"/>
                  <a:gd name="T24" fmla="*/ 36 w 57"/>
                  <a:gd name="T25" fmla="*/ 16 h 61"/>
                  <a:gd name="T26" fmla="*/ 41 w 57"/>
                  <a:gd name="T27" fmla="*/ 8 h 61"/>
                  <a:gd name="T28" fmla="*/ 47 w 57"/>
                  <a:gd name="T29" fmla="*/ 2 h 61"/>
                  <a:gd name="T30" fmla="*/ 50 w 57"/>
                  <a:gd name="T31" fmla="*/ 0 h 61"/>
                  <a:gd name="T32" fmla="*/ 52 w 57"/>
                  <a:gd name="T33" fmla="*/ 0 h 61"/>
                  <a:gd name="T34" fmla="*/ 52 w 57"/>
                  <a:gd name="T35" fmla="*/ 0 h 61"/>
                  <a:gd name="T36" fmla="*/ 55 w 57"/>
                  <a:gd name="T37" fmla="*/ 2 h 61"/>
                  <a:gd name="T38" fmla="*/ 57 w 57"/>
                  <a:gd name="T39" fmla="*/ 4 h 61"/>
                  <a:gd name="T40" fmla="*/ 57 w 57"/>
                  <a:gd name="T41" fmla="*/ 5 h 61"/>
                  <a:gd name="T42" fmla="*/ 56 w 57"/>
                  <a:gd name="T43" fmla="*/ 6 h 61"/>
                  <a:gd name="T44" fmla="*/ 53 w 57"/>
                  <a:gd name="T45" fmla="*/ 9 h 61"/>
                  <a:gd name="T46" fmla="*/ 53 w 57"/>
                  <a:gd name="T47" fmla="*/ 9 h 61"/>
                  <a:gd name="T48" fmla="*/ 49 w 57"/>
                  <a:gd name="T49" fmla="*/ 12 h 61"/>
                  <a:gd name="T50" fmla="*/ 47 w 57"/>
                  <a:gd name="T51" fmla="*/ 18 h 61"/>
                  <a:gd name="T52" fmla="*/ 47 w 57"/>
                  <a:gd name="T53" fmla="*/ 23 h 61"/>
                  <a:gd name="T54" fmla="*/ 47 w 57"/>
                  <a:gd name="T55" fmla="*/ 29 h 61"/>
                  <a:gd name="T56" fmla="*/ 47 w 57"/>
                  <a:gd name="T57" fmla="*/ 29 h 61"/>
                  <a:gd name="T58" fmla="*/ 47 w 57"/>
                  <a:gd name="T59" fmla="*/ 33 h 61"/>
                  <a:gd name="T60" fmla="*/ 47 w 57"/>
                  <a:gd name="T61" fmla="*/ 35 h 61"/>
                  <a:gd name="T62" fmla="*/ 44 w 57"/>
                  <a:gd name="T63" fmla="*/ 36 h 61"/>
                  <a:gd name="T64" fmla="*/ 41 w 57"/>
                  <a:gd name="T65" fmla="*/ 36 h 61"/>
                  <a:gd name="T66" fmla="*/ 41 w 57"/>
                  <a:gd name="T67" fmla="*/ 36 h 61"/>
                  <a:gd name="T68" fmla="*/ 38 w 57"/>
                  <a:gd name="T69" fmla="*/ 37 h 61"/>
                  <a:gd name="T70" fmla="*/ 35 w 57"/>
                  <a:gd name="T71" fmla="*/ 39 h 61"/>
                  <a:gd name="T72" fmla="*/ 29 w 57"/>
                  <a:gd name="T73" fmla="*/ 45 h 61"/>
                  <a:gd name="T74" fmla="*/ 29 w 57"/>
                  <a:gd name="T75" fmla="*/ 45 h 61"/>
                  <a:gd name="T76" fmla="*/ 25 w 57"/>
                  <a:gd name="T77" fmla="*/ 47 h 61"/>
                  <a:gd name="T78" fmla="*/ 20 w 57"/>
                  <a:gd name="T79" fmla="*/ 48 h 61"/>
                  <a:gd name="T80" fmla="*/ 14 w 57"/>
                  <a:gd name="T81" fmla="*/ 49 h 61"/>
                  <a:gd name="T82" fmla="*/ 13 w 57"/>
                  <a:gd name="T83" fmla="*/ 50 h 61"/>
                  <a:gd name="T84" fmla="*/ 12 w 57"/>
                  <a:gd name="T85" fmla="*/ 51 h 61"/>
                  <a:gd name="T86" fmla="*/ 12 w 57"/>
                  <a:gd name="T87" fmla="*/ 51 h 61"/>
                  <a:gd name="T88" fmla="*/ 10 w 57"/>
                  <a:gd name="T89" fmla="*/ 57 h 61"/>
                  <a:gd name="T90" fmla="*/ 8 w 57"/>
                  <a:gd name="T91" fmla="*/ 59 h 61"/>
                  <a:gd name="T92" fmla="*/ 5 w 57"/>
                  <a:gd name="T93" fmla="*/ 61 h 61"/>
                  <a:gd name="T94" fmla="*/ 5 w 57"/>
                  <a:gd name="T95" fmla="*/ 61 h 61"/>
                  <a:gd name="T96" fmla="*/ 3 w 57"/>
                  <a:gd name="T97" fmla="*/ 60 h 61"/>
                  <a:gd name="T98" fmla="*/ 1 w 57"/>
                  <a:gd name="T99" fmla="*/ 59 h 61"/>
                  <a:gd name="T100" fmla="*/ 0 w 57"/>
                  <a:gd name="T101" fmla="*/ 49 h 61"/>
                  <a:gd name="T102" fmla="*/ 0 w 57"/>
                  <a:gd name="T103" fmla="*/ 49 h 61"/>
                  <a:gd name="T104" fmla="*/ 0 w 57"/>
                  <a:gd name="T105" fmla="*/ 37 h 61"/>
                  <a:gd name="T106" fmla="*/ 1 w 57"/>
                  <a:gd name="T107" fmla="*/ 33 h 61"/>
                  <a:gd name="T108" fmla="*/ 18 w 57"/>
                  <a:gd name="T10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" h="61">
                    <a:moveTo>
                      <a:pt x="18" y="31"/>
                    </a:moveTo>
                    <a:lnTo>
                      <a:pt x="18" y="31"/>
                    </a:lnTo>
                    <a:lnTo>
                      <a:pt x="18" y="30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20" y="23"/>
                    </a:lnTo>
                    <a:lnTo>
                      <a:pt x="23" y="23"/>
                    </a:lnTo>
                    <a:lnTo>
                      <a:pt x="26" y="23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6" y="16"/>
                    </a:lnTo>
                    <a:lnTo>
                      <a:pt x="41" y="8"/>
                    </a:lnTo>
                    <a:lnTo>
                      <a:pt x="47" y="2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3" y="9"/>
                    </a:lnTo>
                    <a:lnTo>
                      <a:pt x="53" y="9"/>
                    </a:lnTo>
                    <a:lnTo>
                      <a:pt x="49" y="12"/>
                    </a:lnTo>
                    <a:lnTo>
                      <a:pt x="47" y="18"/>
                    </a:lnTo>
                    <a:lnTo>
                      <a:pt x="47" y="23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4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8" y="37"/>
                    </a:lnTo>
                    <a:lnTo>
                      <a:pt x="35" y="39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5" y="47"/>
                    </a:lnTo>
                    <a:lnTo>
                      <a:pt x="20" y="48"/>
                    </a:lnTo>
                    <a:lnTo>
                      <a:pt x="14" y="49"/>
                    </a:lnTo>
                    <a:lnTo>
                      <a:pt x="13" y="50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1" y="5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18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98"/>
              <p:cNvSpPr>
                <a:spLocks/>
              </p:cNvSpPr>
              <p:nvPr/>
            </p:nvSpPr>
            <p:spPr bwMode="auto">
              <a:xfrm>
                <a:off x="3783" y="1631"/>
                <a:ext cx="15" cy="23"/>
              </a:xfrm>
              <a:custGeom>
                <a:avLst/>
                <a:gdLst>
                  <a:gd name="T0" fmla="*/ 11 w 15"/>
                  <a:gd name="T1" fmla="*/ 0 h 23"/>
                  <a:gd name="T2" fmla="*/ 11 w 15"/>
                  <a:gd name="T3" fmla="*/ 0 h 23"/>
                  <a:gd name="T4" fmla="*/ 11 w 15"/>
                  <a:gd name="T5" fmla="*/ 3 h 23"/>
                  <a:gd name="T6" fmla="*/ 12 w 15"/>
                  <a:gd name="T7" fmla="*/ 5 h 23"/>
                  <a:gd name="T8" fmla="*/ 13 w 15"/>
                  <a:gd name="T9" fmla="*/ 6 h 23"/>
                  <a:gd name="T10" fmla="*/ 13 w 15"/>
                  <a:gd name="T11" fmla="*/ 6 h 23"/>
                  <a:gd name="T12" fmla="*/ 15 w 15"/>
                  <a:gd name="T13" fmla="*/ 6 h 23"/>
                  <a:gd name="T14" fmla="*/ 15 w 15"/>
                  <a:gd name="T15" fmla="*/ 9 h 23"/>
                  <a:gd name="T16" fmla="*/ 15 w 15"/>
                  <a:gd name="T17" fmla="*/ 10 h 23"/>
                  <a:gd name="T18" fmla="*/ 13 w 15"/>
                  <a:gd name="T19" fmla="*/ 11 h 23"/>
                  <a:gd name="T20" fmla="*/ 13 w 15"/>
                  <a:gd name="T21" fmla="*/ 11 h 23"/>
                  <a:gd name="T22" fmla="*/ 12 w 15"/>
                  <a:gd name="T23" fmla="*/ 11 h 23"/>
                  <a:gd name="T24" fmla="*/ 12 w 15"/>
                  <a:gd name="T25" fmla="*/ 13 h 23"/>
                  <a:gd name="T26" fmla="*/ 11 w 15"/>
                  <a:gd name="T27" fmla="*/ 15 h 23"/>
                  <a:gd name="T28" fmla="*/ 10 w 15"/>
                  <a:gd name="T29" fmla="*/ 18 h 23"/>
                  <a:gd name="T30" fmla="*/ 10 w 15"/>
                  <a:gd name="T31" fmla="*/ 18 h 23"/>
                  <a:gd name="T32" fmla="*/ 7 w 15"/>
                  <a:gd name="T33" fmla="*/ 22 h 23"/>
                  <a:gd name="T34" fmla="*/ 5 w 15"/>
                  <a:gd name="T35" fmla="*/ 23 h 23"/>
                  <a:gd name="T36" fmla="*/ 4 w 15"/>
                  <a:gd name="T37" fmla="*/ 23 h 23"/>
                  <a:gd name="T38" fmla="*/ 3 w 15"/>
                  <a:gd name="T39" fmla="*/ 19 h 23"/>
                  <a:gd name="T40" fmla="*/ 3 w 15"/>
                  <a:gd name="T41" fmla="*/ 19 h 23"/>
                  <a:gd name="T42" fmla="*/ 4 w 15"/>
                  <a:gd name="T43" fmla="*/ 14 h 23"/>
                  <a:gd name="T44" fmla="*/ 3 w 15"/>
                  <a:gd name="T45" fmla="*/ 12 h 23"/>
                  <a:gd name="T46" fmla="*/ 2 w 15"/>
                  <a:gd name="T47" fmla="*/ 12 h 23"/>
                  <a:gd name="T48" fmla="*/ 2 w 15"/>
                  <a:gd name="T49" fmla="*/ 12 h 23"/>
                  <a:gd name="T50" fmla="*/ 1 w 15"/>
                  <a:gd name="T51" fmla="*/ 12 h 23"/>
                  <a:gd name="T52" fmla="*/ 0 w 15"/>
                  <a:gd name="T53" fmla="*/ 11 h 23"/>
                  <a:gd name="T54" fmla="*/ 0 w 15"/>
                  <a:gd name="T55" fmla="*/ 6 h 23"/>
                  <a:gd name="T56" fmla="*/ 0 w 15"/>
                  <a:gd name="T57" fmla="*/ 6 h 23"/>
                  <a:gd name="T58" fmla="*/ 0 w 15"/>
                  <a:gd name="T59" fmla="*/ 5 h 23"/>
                  <a:gd name="T60" fmla="*/ 0 w 15"/>
                  <a:gd name="T61" fmla="*/ 5 h 23"/>
                  <a:gd name="T62" fmla="*/ 3 w 15"/>
                  <a:gd name="T63" fmla="*/ 4 h 23"/>
                  <a:gd name="T64" fmla="*/ 5 w 15"/>
                  <a:gd name="T65" fmla="*/ 4 h 23"/>
                  <a:gd name="T66" fmla="*/ 6 w 15"/>
                  <a:gd name="T67" fmla="*/ 3 h 23"/>
                  <a:gd name="T68" fmla="*/ 6 w 15"/>
                  <a:gd name="T69" fmla="*/ 3 h 23"/>
                  <a:gd name="T70" fmla="*/ 7 w 15"/>
                  <a:gd name="T71" fmla="*/ 1 h 23"/>
                  <a:gd name="T72" fmla="*/ 9 w 15"/>
                  <a:gd name="T73" fmla="*/ 1 h 23"/>
                  <a:gd name="T74" fmla="*/ 11 w 15"/>
                  <a:gd name="T75" fmla="*/ 0 h 23"/>
                  <a:gd name="T76" fmla="*/ 11 w 15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11" y="0"/>
                    </a:lnTo>
                    <a:lnTo>
                      <a:pt x="11" y="3"/>
                    </a:lnTo>
                    <a:lnTo>
                      <a:pt x="12" y="5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99"/>
              <p:cNvSpPr>
                <a:spLocks/>
              </p:cNvSpPr>
              <p:nvPr/>
            </p:nvSpPr>
            <p:spPr bwMode="auto">
              <a:xfrm>
                <a:off x="3797" y="1645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0 h 8"/>
                  <a:gd name="T4" fmla="*/ 0 w 5"/>
                  <a:gd name="T5" fmla="*/ 2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2 w 5"/>
                  <a:gd name="T13" fmla="*/ 8 h 8"/>
                  <a:gd name="T14" fmla="*/ 3 w 5"/>
                  <a:gd name="T15" fmla="*/ 6 h 8"/>
                  <a:gd name="T16" fmla="*/ 4 w 5"/>
                  <a:gd name="T17" fmla="*/ 5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2 h 8"/>
                  <a:gd name="T24" fmla="*/ 3 w 5"/>
                  <a:gd name="T25" fmla="*/ 1 h 8"/>
                  <a:gd name="T26" fmla="*/ 1 w 5"/>
                  <a:gd name="T27" fmla="*/ 0 h 8"/>
                  <a:gd name="T28" fmla="*/ 1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100"/>
              <p:cNvSpPr>
                <a:spLocks/>
              </p:cNvSpPr>
              <p:nvPr/>
            </p:nvSpPr>
            <p:spPr bwMode="auto">
              <a:xfrm>
                <a:off x="3776" y="1670"/>
                <a:ext cx="5" cy="18"/>
              </a:xfrm>
              <a:custGeom>
                <a:avLst/>
                <a:gdLst>
                  <a:gd name="T0" fmla="*/ 4 w 5"/>
                  <a:gd name="T1" fmla="*/ 0 h 18"/>
                  <a:gd name="T2" fmla="*/ 4 w 5"/>
                  <a:gd name="T3" fmla="*/ 0 h 18"/>
                  <a:gd name="T4" fmla="*/ 5 w 5"/>
                  <a:gd name="T5" fmla="*/ 9 h 18"/>
                  <a:gd name="T6" fmla="*/ 5 w 5"/>
                  <a:gd name="T7" fmla="*/ 15 h 18"/>
                  <a:gd name="T8" fmla="*/ 4 w 5"/>
                  <a:gd name="T9" fmla="*/ 18 h 18"/>
                  <a:gd name="T10" fmla="*/ 4 w 5"/>
                  <a:gd name="T11" fmla="*/ 18 h 18"/>
                  <a:gd name="T12" fmla="*/ 3 w 5"/>
                  <a:gd name="T13" fmla="*/ 17 h 18"/>
                  <a:gd name="T14" fmla="*/ 0 w 5"/>
                  <a:gd name="T15" fmla="*/ 15 h 18"/>
                  <a:gd name="T16" fmla="*/ 0 w 5"/>
                  <a:gd name="T17" fmla="*/ 10 h 18"/>
                  <a:gd name="T18" fmla="*/ 0 w 5"/>
                  <a:gd name="T19" fmla="*/ 6 h 18"/>
                  <a:gd name="T20" fmla="*/ 0 w 5"/>
                  <a:gd name="T21" fmla="*/ 6 h 18"/>
                  <a:gd name="T22" fmla="*/ 2 w 5"/>
                  <a:gd name="T23" fmla="*/ 2 h 18"/>
                  <a:gd name="T24" fmla="*/ 3 w 5"/>
                  <a:gd name="T25" fmla="*/ 0 h 18"/>
                  <a:gd name="T26" fmla="*/ 4 w 5"/>
                  <a:gd name="T27" fmla="*/ 0 h 18"/>
                  <a:gd name="T28" fmla="*/ 4 w 5"/>
                  <a:gd name="T29" fmla="*/ 0 h 18"/>
                  <a:gd name="T30" fmla="*/ 4 w 5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8">
                    <a:moveTo>
                      <a:pt x="4" y="0"/>
                    </a:moveTo>
                    <a:lnTo>
                      <a:pt x="4" y="0"/>
                    </a:lnTo>
                    <a:lnTo>
                      <a:pt x="5" y="9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Freeform 101"/>
              <p:cNvSpPr>
                <a:spLocks/>
              </p:cNvSpPr>
              <p:nvPr/>
            </p:nvSpPr>
            <p:spPr bwMode="auto">
              <a:xfrm>
                <a:off x="3758" y="1705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5 w 5"/>
                  <a:gd name="T5" fmla="*/ 3 h 5"/>
                  <a:gd name="T6" fmla="*/ 5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0 w 5"/>
                  <a:gd name="T13" fmla="*/ 5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0 h 5"/>
                  <a:gd name="T20" fmla="*/ 2 w 5"/>
                  <a:gd name="T21" fmla="*/ 0 h 5"/>
                  <a:gd name="T22" fmla="*/ 5 w 5"/>
                  <a:gd name="T23" fmla="*/ 0 h 5"/>
                  <a:gd name="T24" fmla="*/ 5 w 5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Freeform 102"/>
              <p:cNvSpPr>
                <a:spLocks/>
              </p:cNvSpPr>
              <p:nvPr/>
            </p:nvSpPr>
            <p:spPr bwMode="auto">
              <a:xfrm>
                <a:off x="3822" y="1653"/>
                <a:ext cx="39" cy="50"/>
              </a:xfrm>
              <a:custGeom>
                <a:avLst/>
                <a:gdLst>
                  <a:gd name="T0" fmla="*/ 15 w 39"/>
                  <a:gd name="T1" fmla="*/ 9 h 50"/>
                  <a:gd name="T2" fmla="*/ 16 w 39"/>
                  <a:gd name="T3" fmla="*/ 4 h 50"/>
                  <a:gd name="T4" fmla="*/ 17 w 39"/>
                  <a:gd name="T5" fmla="*/ 3 h 50"/>
                  <a:gd name="T6" fmla="*/ 19 w 39"/>
                  <a:gd name="T7" fmla="*/ 5 h 50"/>
                  <a:gd name="T8" fmla="*/ 20 w 39"/>
                  <a:gd name="T9" fmla="*/ 11 h 50"/>
                  <a:gd name="T10" fmla="*/ 21 w 39"/>
                  <a:gd name="T11" fmla="*/ 12 h 50"/>
                  <a:gd name="T12" fmla="*/ 24 w 39"/>
                  <a:gd name="T13" fmla="*/ 12 h 50"/>
                  <a:gd name="T14" fmla="*/ 28 w 39"/>
                  <a:gd name="T15" fmla="*/ 10 h 50"/>
                  <a:gd name="T16" fmla="*/ 29 w 39"/>
                  <a:gd name="T17" fmla="*/ 7 h 50"/>
                  <a:gd name="T18" fmla="*/ 30 w 39"/>
                  <a:gd name="T19" fmla="*/ 0 h 50"/>
                  <a:gd name="T20" fmla="*/ 32 w 39"/>
                  <a:gd name="T21" fmla="*/ 1 h 50"/>
                  <a:gd name="T22" fmla="*/ 31 w 39"/>
                  <a:gd name="T23" fmla="*/ 18 h 50"/>
                  <a:gd name="T24" fmla="*/ 32 w 39"/>
                  <a:gd name="T25" fmla="*/ 33 h 50"/>
                  <a:gd name="T26" fmla="*/ 33 w 39"/>
                  <a:gd name="T27" fmla="*/ 34 h 50"/>
                  <a:gd name="T28" fmla="*/ 36 w 39"/>
                  <a:gd name="T29" fmla="*/ 36 h 50"/>
                  <a:gd name="T30" fmla="*/ 36 w 39"/>
                  <a:gd name="T31" fmla="*/ 40 h 50"/>
                  <a:gd name="T32" fmla="*/ 36 w 39"/>
                  <a:gd name="T33" fmla="*/ 46 h 50"/>
                  <a:gd name="T34" fmla="*/ 38 w 39"/>
                  <a:gd name="T35" fmla="*/ 46 h 50"/>
                  <a:gd name="T36" fmla="*/ 39 w 39"/>
                  <a:gd name="T37" fmla="*/ 48 h 50"/>
                  <a:gd name="T38" fmla="*/ 37 w 39"/>
                  <a:gd name="T39" fmla="*/ 50 h 50"/>
                  <a:gd name="T40" fmla="*/ 32 w 39"/>
                  <a:gd name="T41" fmla="*/ 49 h 50"/>
                  <a:gd name="T42" fmla="*/ 29 w 39"/>
                  <a:gd name="T43" fmla="*/ 48 h 50"/>
                  <a:gd name="T44" fmla="*/ 28 w 39"/>
                  <a:gd name="T45" fmla="*/ 47 h 50"/>
                  <a:gd name="T46" fmla="*/ 24 w 39"/>
                  <a:gd name="T47" fmla="*/ 48 h 50"/>
                  <a:gd name="T48" fmla="*/ 22 w 39"/>
                  <a:gd name="T49" fmla="*/ 46 h 50"/>
                  <a:gd name="T50" fmla="*/ 20 w 39"/>
                  <a:gd name="T51" fmla="*/ 39 h 50"/>
                  <a:gd name="T52" fmla="*/ 17 w 39"/>
                  <a:gd name="T53" fmla="*/ 34 h 50"/>
                  <a:gd name="T54" fmla="*/ 15 w 39"/>
                  <a:gd name="T55" fmla="*/ 32 h 50"/>
                  <a:gd name="T56" fmla="*/ 14 w 39"/>
                  <a:gd name="T57" fmla="*/ 26 h 50"/>
                  <a:gd name="T58" fmla="*/ 15 w 39"/>
                  <a:gd name="T59" fmla="*/ 16 h 50"/>
                  <a:gd name="T60" fmla="*/ 13 w 39"/>
                  <a:gd name="T61" fmla="*/ 15 h 50"/>
                  <a:gd name="T62" fmla="*/ 5 w 39"/>
                  <a:gd name="T63" fmla="*/ 15 h 50"/>
                  <a:gd name="T64" fmla="*/ 0 w 39"/>
                  <a:gd name="T65" fmla="*/ 12 h 50"/>
                  <a:gd name="T66" fmla="*/ 1 w 39"/>
                  <a:gd name="T67" fmla="*/ 11 h 50"/>
                  <a:gd name="T68" fmla="*/ 7 w 39"/>
                  <a:gd name="T69" fmla="*/ 10 h 50"/>
                  <a:gd name="T70" fmla="*/ 15 w 39"/>
                  <a:gd name="T71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" h="50">
                    <a:moveTo>
                      <a:pt x="15" y="9"/>
                    </a:moveTo>
                    <a:lnTo>
                      <a:pt x="15" y="9"/>
                    </a:lnTo>
                    <a:lnTo>
                      <a:pt x="15" y="6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19" y="8"/>
                    </a:lnTo>
                    <a:lnTo>
                      <a:pt x="20" y="11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4" y="12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2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1" y="18"/>
                    </a:lnTo>
                    <a:lnTo>
                      <a:pt x="31" y="29"/>
                    </a:lnTo>
                    <a:lnTo>
                      <a:pt x="32" y="3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5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38" y="49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32" y="49"/>
                    </a:lnTo>
                    <a:lnTo>
                      <a:pt x="30" y="49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8" y="47"/>
                    </a:lnTo>
                    <a:lnTo>
                      <a:pt x="27" y="48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3"/>
                    </a:lnTo>
                    <a:lnTo>
                      <a:pt x="20" y="39"/>
                    </a:lnTo>
                    <a:lnTo>
                      <a:pt x="19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5" y="15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2" y="10"/>
                    </a:lnTo>
                    <a:lnTo>
                      <a:pt x="7" y="10"/>
                    </a:lnTo>
                    <a:lnTo>
                      <a:pt x="15" y="9"/>
                    </a:lnTo>
                    <a:lnTo>
                      <a:pt x="1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Freeform 103"/>
              <p:cNvSpPr>
                <a:spLocks/>
              </p:cNvSpPr>
              <p:nvPr/>
            </p:nvSpPr>
            <p:spPr bwMode="auto">
              <a:xfrm>
                <a:off x="3757" y="1704"/>
                <a:ext cx="6" cy="4"/>
              </a:xfrm>
              <a:custGeom>
                <a:avLst/>
                <a:gdLst>
                  <a:gd name="T0" fmla="*/ 4 w 6"/>
                  <a:gd name="T1" fmla="*/ 1 h 4"/>
                  <a:gd name="T2" fmla="*/ 4 w 6"/>
                  <a:gd name="T3" fmla="*/ 1 h 4"/>
                  <a:gd name="T4" fmla="*/ 6 w 6"/>
                  <a:gd name="T5" fmla="*/ 2 h 4"/>
                  <a:gd name="T6" fmla="*/ 4 w 6"/>
                  <a:gd name="T7" fmla="*/ 3 h 4"/>
                  <a:gd name="T8" fmla="*/ 3 w 6"/>
                  <a:gd name="T9" fmla="*/ 4 h 4"/>
                  <a:gd name="T10" fmla="*/ 3 w 6"/>
                  <a:gd name="T11" fmla="*/ 4 h 4"/>
                  <a:gd name="T12" fmla="*/ 0 w 6"/>
                  <a:gd name="T13" fmla="*/ 3 h 4"/>
                  <a:gd name="T14" fmla="*/ 0 w 6"/>
                  <a:gd name="T15" fmla="*/ 2 h 4"/>
                  <a:gd name="T16" fmla="*/ 0 w 6"/>
                  <a:gd name="T17" fmla="*/ 2 h 4"/>
                  <a:gd name="T18" fmla="*/ 1 w 6"/>
                  <a:gd name="T19" fmla="*/ 1 h 4"/>
                  <a:gd name="T20" fmla="*/ 2 w 6"/>
                  <a:gd name="T21" fmla="*/ 0 h 4"/>
                  <a:gd name="T22" fmla="*/ 4 w 6"/>
                  <a:gd name="T23" fmla="*/ 1 h 4"/>
                  <a:gd name="T24" fmla="*/ 4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lnTo>
                      <a:pt x="4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Freeform 104"/>
              <p:cNvSpPr>
                <a:spLocks/>
              </p:cNvSpPr>
              <p:nvPr/>
            </p:nvSpPr>
            <p:spPr bwMode="auto">
              <a:xfrm>
                <a:off x="3836" y="1761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4 w 4"/>
                  <a:gd name="T3" fmla="*/ 1 h 4"/>
                  <a:gd name="T4" fmla="*/ 4 w 4"/>
                  <a:gd name="T5" fmla="*/ 3 h 4"/>
                  <a:gd name="T6" fmla="*/ 4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0 w 4"/>
                  <a:gd name="T13" fmla="*/ 4 h 4"/>
                  <a:gd name="T14" fmla="*/ 0 w 4"/>
                  <a:gd name="T15" fmla="*/ 3 h 4"/>
                  <a:gd name="T16" fmla="*/ 0 w 4"/>
                  <a:gd name="T17" fmla="*/ 1 h 4"/>
                  <a:gd name="T18" fmla="*/ 0 w 4"/>
                  <a:gd name="T19" fmla="*/ 1 h 4"/>
                  <a:gd name="T20" fmla="*/ 1 w 4"/>
                  <a:gd name="T21" fmla="*/ 0 h 4"/>
                  <a:gd name="T22" fmla="*/ 2 w 4"/>
                  <a:gd name="T23" fmla="*/ 0 h 4"/>
                  <a:gd name="T24" fmla="*/ 4 w 4"/>
                  <a:gd name="T25" fmla="*/ 1 h 4"/>
                  <a:gd name="T26" fmla="*/ 4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Freeform 105"/>
              <p:cNvSpPr>
                <a:spLocks/>
              </p:cNvSpPr>
              <p:nvPr/>
            </p:nvSpPr>
            <p:spPr bwMode="auto">
              <a:xfrm>
                <a:off x="3836" y="1769"/>
                <a:ext cx="20" cy="36"/>
              </a:xfrm>
              <a:custGeom>
                <a:avLst/>
                <a:gdLst>
                  <a:gd name="T0" fmla="*/ 1 w 20"/>
                  <a:gd name="T1" fmla="*/ 0 h 36"/>
                  <a:gd name="T2" fmla="*/ 1 w 20"/>
                  <a:gd name="T3" fmla="*/ 0 h 36"/>
                  <a:gd name="T4" fmla="*/ 0 w 20"/>
                  <a:gd name="T5" fmla="*/ 3 h 36"/>
                  <a:gd name="T6" fmla="*/ 0 w 20"/>
                  <a:gd name="T7" fmla="*/ 6 h 36"/>
                  <a:gd name="T8" fmla="*/ 0 w 20"/>
                  <a:gd name="T9" fmla="*/ 9 h 36"/>
                  <a:gd name="T10" fmla="*/ 1 w 20"/>
                  <a:gd name="T11" fmla="*/ 10 h 36"/>
                  <a:gd name="T12" fmla="*/ 1 w 20"/>
                  <a:gd name="T13" fmla="*/ 10 h 36"/>
                  <a:gd name="T14" fmla="*/ 5 w 20"/>
                  <a:gd name="T15" fmla="*/ 10 h 36"/>
                  <a:gd name="T16" fmla="*/ 6 w 20"/>
                  <a:gd name="T17" fmla="*/ 10 h 36"/>
                  <a:gd name="T18" fmla="*/ 6 w 20"/>
                  <a:gd name="T19" fmla="*/ 13 h 36"/>
                  <a:gd name="T20" fmla="*/ 6 w 20"/>
                  <a:gd name="T21" fmla="*/ 13 h 36"/>
                  <a:gd name="T22" fmla="*/ 6 w 20"/>
                  <a:gd name="T23" fmla="*/ 14 h 36"/>
                  <a:gd name="T24" fmla="*/ 5 w 20"/>
                  <a:gd name="T25" fmla="*/ 15 h 36"/>
                  <a:gd name="T26" fmla="*/ 3 w 20"/>
                  <a:gd name="T27" fmla="*/ 15 h 36"/>
                  <a:gd name="T28" fmla="*/ 3 w 20"/>
                  <a:gd name="T29" fmla="*/ 18 h 36"/>
                  <a:gd name="T30" fmla="*/ 3 w 20"/>
                  <a:gd name="T31" fmla="*/ 18 h 36"/>
                  <a:gd name="T32" fmla="*/ 3 w 20"/>
                  <a:gd name="T33" fmla="*/ 30 h 36"/>
                  <a:gd name="T34" fmla="*/ 4 w 20"/>
                  <a:gd name="T35" fmla="*/ 34 h 36"/>
                  <a:gd name="T36" fmla="*/ 5 w 20"/>
                  <a:gd name="T37" fmla="*/ 35 h 36"/>
                  <a:gd name="T38" fmla="*/ 6 w 20"/>
                  <a:gd name="T39" fmla="*/ 36 h 36"/>
                  <a:gd name="T40" fmla="*/ 6 w 20"/>
                  <a:gd name="T41" fmla="*/ 36 h 36"/>
                  <a:gd name="T42" fmla="*/ 8 w 20"/>
                  <a:gd name="T43" fmla="*/ 35 h 36"/>
                  <a:gd name="T44" fmla="*/ 10 w 20"/>
                  <a:gd name="T45" fmla="*/ 34 h 36"/>
                  <a:gd name="T46" fmla="*/ 11 w 20"/>
                  <a:gd name="T47" fmla="*/ 32 h 36"/>
                  <a:gd name="T48" fmla="*/ 15 w 20"/>
                  <a:gd name="T49" fmla="*/ 30 h 36"/>
                  <a:gd name="T50" fmla="*/ 15 w 20"/>
                  <a:gd name="T51" fmla="*/ 30 h 36"/>
                  <a:gd name="T52" fmla="*/ 18 w 20"/>
                  <a:gd name="T53" fmla="*/ 28 h 36"/>
                  <a:gd name="T54" fmla="*/ 19 w 20"/>
                  <a:gd name="T55" fmla="*/ 25 h 36"/>
                  <a:gd name="T56" fmla="*/ 20 w 20"/>
                  <a:gd name="T57" fmla="*/ 23 h 36"/>
                  <a:gd name="T58" fmla="*/ 18 w 20"/>
                  <a:gd name="T59" fmla="*/ 22 h 36"/>
                  <a:gd name="T60" fmla="*/ 18 w 20"/>
                  <a:gd name="T61" fmla="*/ 22 h 36"/>
                  <a:gd name="T62" fmla="*/ 16 w 20"/>
                  <a:gd name="T63" fmla="*/ 21 h 36"/>
                  <a:gd name="T64" fmla="*/ 14 w 20"/>
                  <a:gd name="T65" fmla="*/ 18 h 36"/>
                  <a:gd name="T66" fmla="*/ 14 w 20"/>
                  <a:gd name="T67" fmla="*/ 15 h 36"/>
                  <a:gd name="T68" fmla="*/ 13 w 20"/>
                  <a:gd name="T69" fmla="*/ 11 h 36"/>
                  <a:gd name="T70" fmla="*/ 13 w 20"/>
                  <a:gd name="T71" fmla="*/ 11 h 36"/>
                  <a:gd name="T72" fmla="*/ 14 w 20"/>
                  <a:gd name="T73" fmla="*/ 6 h 36"/>
                  <a:gd name="T74" fmla="*/ 15 w 20"/>
                  <a:gd name="T75" fmla="*/ 4 h 36"/>
                  <a:gd name="T76" fmla="*/ 17 w 20"/>
                  <a:gd name="T77" fmla="*/ 4 h 36"/>
                  <a:gd name="T78" fmla="*/ 17 w 20"/>
                  <a:gd name="T79" fmla="*/ 4 h 36"/>
                  <a:gd name="T80" fmla="*/ 20 w 20"/>
                  <a:gd name="T81" fmla="*/ 3 h 36"/>
                  <a:gd name="T82" fmla="*/ 20 w 20"/>
                  <a:gd name="T83" fmla="*/ 1 h 36"/>
                  <a:gd name="T84" fmla="*/ 20 w 20"/>
                  <a:gd name="T85" fmla="*/ 1 h 36"/>
                  <a:gd name="T86" fmla="*/ 19 w 20"/>
                  <a:gd name="T87" fmla="*/ 0 h 36"/>
                  <a:gd name="T88" fmla="*/ 17 w 20"/>
                  <a:gd name="T89" fmla="*/ 0 h 36"/>
                  <a:gd name="T90" fmla="*/ 10 w 20"/>
                  <a:gd name="T91" fmla="*/ 0 h 36"/>
                  <a:gd name="T92" fmla="*/ 1 w 20"/>
                  <a:gd name="T93" fmla="*/ 0 h 36"/>
                  <a:gd name="T94" fmla="*/ 1 w 20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" h="3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30"/>
                    </a:lnTo>
                    <a:lnTo>
                      <a:pt x="4" y="34"/>
                    </a:lnTo>
                    <a:lnTo>
                      <a:pt x="5" y="35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10" y="34"/>
                    </a:lnTo>
                    <a:lnTo>
                      <a:pt x="11" y="32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8" y="28"/>
                    </a:lnTo>
                    <a:lnTo>
                      <a:pt x="19" y="25"/>
                    </a:lnTo>
                    <a:lnTo>
                      <a:pt x="20" y="23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1"/>
                    </a:lnTo>
                    <a:lnTo>
                      <a:pt x="14" y="18"/>
                    </a:lnTo>
                    <a:lnTo>
                      <a:pt x="14" y="15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Freeform 106"/>
              <p:cNvSpPr>
                <a:spLocks/>
              </p:cNvSpPr>
              <p:nvPr/>
            </p:nvSpPr>
            <p:spPr bwMode="auto">
              <a:xfrm>
                <a:off x="3832" y="1792"/>
                <a:ext cx="5" cy="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5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4 w 5"/>
                  <a:gd name="T15" fmla="*/ 4 h 6"/>
                  <a:gd name="T16" fmla="*/ 5 w 5"/>
                  <a:gd name="T17" fmla="*/ 1 h 6"/>
                  <a:gd name="T18" fmla="*/ 5 w 5"/>
                  <a:gd name="T19" fmla="*/ 1 h 6"/>
                  <a:gd name="T20" fmla="*/ 4 w 5"/>
                  <a:gd name="T21" fmla="*/ 0 h 6"/>
                  <a:gd name="T22" fmla="*/ 3 w 5"/>
                  <a:gd name="T23" fmla="*/ 0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Freeform 107"/>
              <p:cNvSpPr>
                <a:spLocks/>
              </p:cNvSpPr>
              <p:nvPr/>
            </p:nvSpPr>
            <p:spPr bwMode="auto">
              <a:xfrm>
                <a:off x="3843" y="182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Freeform 108"/>
              <p:cNvSpPr>
                <a:spLocks/>
              </p:cNvSpPr>
              <p:nvPr/>
            </p:nvSpPr>
            <p:spPr bwMode="auto">
              <a:xfrm>
                <a:off x="3850" y="183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0 h 5"/>
                  <a:gd name="T4" fmla="*/ 0 w 4"/>
                  <a:gd name="T5" fmla="*/ 4 h 5"/>
                  <a:gd name="T6" fmla="*/ 1 w 4"/>
                  <a:gd name="T7" fmla="*/ 5 h 5"/>
                  <a:gd name="T8" fmla="*/ 2 w 4"/>
                  <a:gd name="T9" fmla="*/ 5 h 5"/>
                  <a:gd name="T10" fmla="*/ 2 w 4"/>
                  <a:gd name="T11" fmla="*/ 5 h 5"/>
                  <a:gd name="T12" fmla="*/ 3 w 4"/>
                  <a:gd name="T13" fmla="*/ 4 h 5"/>
                  <a:gd name="T14" fmla="*/ 4 w 4"/>
                  <a:gd name="T15" fmla="*/ 2 h 5"/>
                  <a:gd name="T16" fmla="*/ 4 w 4"/>
                  <a:gd name="T17" fmla="*/ 0 h 5"/>
                  <a:gd name="T18" fmla="*/ 2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Freeform 109"/>
              <p:cNvSpPr>
                <a:spLocks/>
              </p:cNvSpPr>
              <p:nvPr/>
            </p:nvSpPr>
            <p:spPr bwMode="auto">
              <a:xfrm>
                <a:off x="3827" y="1839"/>
                <a:ext cx="18" cy="23"/>
              </a:xfrm>
              <a:custGeom>
                <a:avLst/>
                <a:gdLst>
                  <a:gd name="T0" fmla="*/ 13 w 18"/>
                  <a:gd name="T1" fmla="*/ 1 h 23"/>
                  <a:gd name="T2" fmla="*/ 13 w 18"/>
                  <a:gd name="T3" fmla="*/ 1 h 23"/>
                  <a:gd name="T4" fmla="*/ 13 w 18"/>
                  <a:gd name="T5" fmla="*/ 2 h 23"/>
                  <a:gd name="T6" fmla="*/ 12 w 18"/>
                  <a:gd name="T7" fmla="*/ 3 h 23"/>
                  <a:gd name="T8" fmla="*/ 9 w 18"/>
                  <a:gd name="T9" fmla="*/ 6 h 23"/>
                  <a:gd name="T10" fmla="*/ 9 w 18"/>
                  <a:gd name="T11" fmla="*/ 6 h 23"/>
                  <a:gd name="T12" fmla="*/ 5 w 18"/>
                  <a:gd name="T13" fmla="*/ 8 h 23"/>
                  <a:gd name="T14" fmla="*/ 5 w 18"/>
                  <a:gd name="T15" fmla="*/ 9 h 23"/>
                  <a:gd name="T16" fmla="*/ 4 w 18"/>
                  <a:gd name="T17" fmla="*/ 11 h 23"/>
                  <a:gd name="T18" fmla="*/ 4 w 18"/>
                  <a:gd name="T19" fmla="*/ 11 h 23"/>
                  <a:gd name="T20" fmla="*/ 3 w 18"/>
                  <a:gd name="T21" fmla="*/ 15 h 23"/>
                  <a:gd name="T22" fmla="*/ 1 w 18"/>
                  <a:gd name="T23" fmla="*/ 17 h 23"/>
                  <a:gd name="T24" fmla="*/ 0 w 18"/>
                  <a:gd name="T25" fmla="*/ 18 h 23"/>
                  <a:gd name="T26" fmla="*/ 1 w 18"/>
                  <a:gd name="T27" fmla="*/ 19 h 23"/>
                  <a:gd name="T28" fmla="*/ 1 w 18"/>
                  <a:gd name="T29" fmla="*/ 19 h 23"/>
                  <a:gd name="T30" fmla="*/ 4 w 18"/>
                  <a:gd name="T31" fmla="*/ 20 h 23"/>
                  <a:gd name="T32" fmla="*/ 6 w 18"/>
                  <a:gd name="T33" fmla="*/ 22 h 23"/>
                  <a:gd name="T34" fmla="*/ 8 w 18"/>
                  <a:gd name="T35" fmla="*/ 23 h 23"/>
                  <a:gd name="T36" fmla="*/ 10 w 18"/>
                  <a:gd name="T37" fmla="*/ 22 h 23"/>
                  <a:gd name="T38" fmla="*/ 10 w 18"/>
                  <a:gd name="T39" fmla="*/ 22 h 23"/>
                  <a:gd name="T40" fmla="*/ 12 w 18"/>
                  <a:gd name="T41" fmla="*/ 16 h 23"/>
                  <a:gd name="T42" fmla="*/ 13 w 18"/>
                  <a:gd name="T43" fmla="*/ 14 h 23"/>
                  <a:gd name="T44" fmla="*/ 15 w 18"/>
                  <a:gd name="T45" fmla="*/ 11 h 23"/>
                  <a:gd name="T46" fmla="*/ 15 w 18"/>
                  <a:gd name="T47" fmla="*/ 11 h 23"/>
                  <a:gd name="T48" fmla="*/ 17 w 18"/>
                  <a:gd name="T49" fmla="*/ 11 h 23"/>
                  <a:gd name="T50" fmla="*/ 17 w 18"/>
                  <a:gd name="T51" fmla="*/ 9 h 23"/>
                  <a:gd name="T52" fmla="*/ 18 w 18"/>
                  <a:gd name="T53" fmla="*/ 7 h 23"/>
                  <a:gd name="T54" fmla="*/ 16 w 18"/>
                  <a:gd name="T55" fmla="*/ 1 h 23"/>
                  <a:gd name="T56" fmla="*/ 16 w 18"/>
                  <a:gd name="T57" fmla="*/ 1 h 23"/>
                  <a:gd name="T58" fmla="*/ 16 w 18"/>
                  <a:gd name="T59" fmla="*/ 0 h 23"/>
                  <a:gd name="T60" fmla="*/ 14 w 18"/>
                  <a:gd name="T61" fmla="*/ 0 h 23"/>
                  <a:gd name="T62" fmla="*/ 13 w 18"/>
                  <a:gd name="T63" fmla="*/ 1 h 23"/>
                  <a:gd name="T64" fmla="*/ 13 w 18"/>
                  <a:gd name="T6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23">
                    <a:moveTo>
                      <a:pt x="13" y="1"/>
                    </a:moveTo>
                    <a:lnTo>
                      <a:pt x="13" y="1"/>
                    </a:lnTo>
                    <a:lnTo>
                      <a:pt x="13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8" y="23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16"/>
                    </a:lnTo>
                    <a:lnTo>
                      <a:pt x="13" y="14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8" y="7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Freeform 110"/>
              <p:cNvSpPr>
                <a:spLocks/>
              </p:cNvSpPr>
              <p:nvPr/>
            </p:nvSpPr>
            <p:spPr bwMode="auto">
              <a:xfrm>
                <a:off x="3808" y="1856"/>
                <a:ext cx="14" cy="26"/>
              </a:xfrm>
              <a:custGeom>
                <a:avLst/>
                <a:gdLst>
                  <a:gd name="T0" fmla="*/ 10 w 14"/>
                  <a:gd name="T1" fmla="*/ 0 h 26"/>
                  <a:gd name="T2" fmla="*/ 10 w 14"/>
                  <a:gd name="T3" fmla="*/ 0 h 26"/>
                  <a:gd name="T4" fmla="*/ 11 w 14"/>
                  <a:gd name="T5" fmla="*/ 3 h 26"/>
                  <a:gd name="T6" fmla="*/ 10 w 14"/>
                  <a:gd name="T7" fmla="*/ 4 h 26"/>
                  <a:gd name="T8" fmla="*/ 8 w 14"/>
                  <a:gd name="T9" fmla="*/ 4 h 26"/>
                  <a:gd name="T10" fmla="*/ 8 w 14"/>
                  <a:gd name="T11" fmla="*/ 4 h 26"/>
                  <a:gd name="T12" fmla="*/ 2 w 14"/>
                  <a:gd name="T13" fmla="*/ 4 h 26"/>
                  <a:gd name="T14" fmla="*/ 1 w 14"/>
                  <a:gd name="T15" fmla="*/ 4 h 26"/>
                  <a:gd name="T16" fmla="*/ 0 w 14"/>
                  <a:gd name="T17" fmla="*/ 6 h 26"/>
                  <a:gd name="T18" fmla="*/ 0 w 14"/>
                  <a:gd name="T19" fmla="*/ 6 h 26"/>
                  <a:gd name="T20" fmla="*/ 1 w 14"/>
                  <a:gd name="T21" fmla="*/ 8 h 26"/>
                  <a:gd name="T22" fmla="*/ 2 w 14"/>
                  <a:gd name="T23" fmla="*/ 7 h 26"/>
                  <a:gd name="T24" fmla="*/ 3 w 14"/>
                  <a:gd name="T25" fmla="*/ 7 h 26"/>
                  <a:gd name="T26" fmla="*/ 4 w 14"/>
                  <a:gd name="T27" fmla="*/ 10 h 26"/>
                  <a:gd name="T28" fmla="*/ 4 w 14"/>
                  <a:gd name="T29" fmla="*/ 10 h 26"/>
                  <a:gd name="T30" fmla="*/ 3 w 14"/>
                  <a:gd name="T31" fmla="*/ 20 h 26"/>
                  <a:gd name="T32" fmla="*/ 3 w 14"/>
                  <a:gd name="T33" fmla="*/ 24 h 26"/>
                  <a:gd name="T34" fmla="*/ 3 w 14"/>
                  <a:gd name="T35" fmla="*/ 26 h 26"/>
                  <a:gd name="T36" fmla="*/ 4 w 14"/>
                  <a:gd name="T37" fmla="*/ 26 h 26"/>
                  <a:gd name="T38" fmla="*/ 4 w 14"/>
                  <a:gd name="T39" fmla="*/ 26 h 26"/>
                  <a:gd name="T40" fmla="*/ 6 w 14"/>
                  <a:gd name="T41" fmla="*/ 24 h 26"/>
                  <a:gd name="T42" fmla="*/ 6 w 14"/>
                  <a:gd name="T43" fmla="*/ 22 h 26"/>
                  <a:gd name="T44" fmla="*/ 6 w 14"/>
                  <a:gd name="T45" fmla="*/ 21 h 26"/>
                  <a:gd name="T46" fmla="*/ 8 w 14"/>
                  <a:gd name="T47" fmla="*/ 19 h 26"/>
                  <a:gd name="T48" fmla="*/ 8 w 14"/>
                  <a:gd name="T49" fmla="*/ 19 h 26"/>
                  <a:gd name="T50" fmla="*/ 10 w 14"/>
                  <a:gd name="T51" fmla="*/ 18 h 26"/>
                  <a:gd name="T52" fmla="*/ 11 w 14"/>
                  <a:gd name="T53" fmla="*/ 16 h 26"/>
                  <a:gd name="T54" fmla="*/ 11 w 14"/>
                  <a:gd name="T55" fmla="*/ 10 h 26"/>
                  <a:gd name="T56" fmla="*/ 11 w 14"/>
                  <a:gd name="T57" fmla="*/ 10 h 26"/>
                  <a:gd name="T58" fmla="*/ 11 w 14"/>
                  <a:gd name="T59" fmla="*/ 8 h 26"/>
                  <a:gd name="T60" fmla="*/ 11 w 14"/>
                  <a:gd name="T61" fmla="*/ 6 h 26"/>
                  <a:gd name="T62" fmla="*/ 14 w 14"/>
                  <a:gd name="T63" fmla="*/ 4 h 26"/>
                  <a:gd name="T64" fmla="*/ 14 w 14"/>
                  <a:gd name="T65" fmla="*/ 4 h 26"/>
                  <a:gd name="T66" fmla="*/ 14 w 14"/>
                  <a:gd name="T67" fmla="*/ 2 h 26"/>
                  <a:gd name="T68" fmla="*/ 13 w 14"/>
                  <a:gd name="T69" fmla="*/ 1 h 26"/>
                  <a:gd name="T70" fmla="*/ 10 w 14"/>
                  <a:gd name="T71" fmla="*/ 0 h 26"/>
                  <a:gd name="T72" fmla="*/ 10 w 14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lnTo>
                      <a:pt x="10" y="0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20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Freeform 111"/>
              <p:cNvSpPr>
                <a:spLocks/>
              </p:cNvSpPr>
              <p:nvPr/>
            </p:nvSpPr>
            <p:spPr bwMode="auto">
              <a:xfrm>
                <a:off x="3811" y="18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4 w 4"/>
                  <a:gd name="T5" fmla="*/ 3 h 4"/>
                  <a:gd name="T6" fmla="*/ 4 w 4"/>
                  <a:gd name="T7" fmla="*/ 4 h 4"/>
                  <a:gd name="T8" fmla="*/ 3 w 4"/>
                  <a:gd name="T9" fmla="*/ 4 h 4"/>
                  <a:gd name="T10" fmla="*/ 3 w 4"/>
                  <a:gd name="T11" fmla="*/ 4 h 4"/>
                  <a:gd name="T12" fmla="*/ 1 w 4"/>
                  <a:gd name="T13" fmla="*/ 3 h 4"/>
                  <a:gd name="T14" fmla="*/ 0 w 4"/>
                  <a:gd name="T15" fmla="*/ 1 h 4"/>
                  <a:gd name="T16" fmla="*/ 0 w 4"/>
                  <a:gd name="T17" fmla="*/ 1 h 4"/>
                  <a:gd name="T18" fmla="*/ 1 w 4"/>
                  <a:gd name="T19" fmla="*/ 0 h 4"/>
                  <a:gd name="T20" fmla="*/ 2 w 4"/>
                  <a:gd name="T21" fmla="*/ 0 h 4"/>
                  <a:gd name="T22" fmla="*/ 4 w 4"/>
                  <a:gd name="T23" fmla="*/ 0 h 4"/>
                  <a:gd name="T24" fmla="*/ 4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Freeform 112"/>
              <p:cNvSpPr>
                <a:spLocks/>
              </p:cNvSpPr>
              <p:nvPr/>
            </p:nvSpPr>
            <p:spPr bwMode="auto">
              <a:xfrm>
                <a:off x="3816" y="1877"/>
                <a:ext cx="7" cy="6"/>
              </a:xfrm>
              <a:custGeom>
                <a:avLst/>
                <a:gdLst>
                  <a:gd name="T0" fmla="*/ 2 w 7"/>
                  <a:gd name="T1" fmla="*/ 1 h 6"/>
                  <a:gd name="T2" fmla="*/ 2 w 7"/>
                  <a:gd name="T3" fmla="*/ 1 h 6"/>
                  <a:gd name="T4" fmla="*/ 0 w 7"/>
                  <a:gd name="T5" fmla="*/ 5 h 6"/>
                  <a:gd name="T6" fmla="*/ 0 w 7"/>
                  <a:gd name="T7" fmla="*/ 6 h 6"/>
                  <a:gd name="T8" fmla="*/ 2 w 7"/>
                  <a:gd name="T9" fmla="*/ 6 h 6"/>
                  <a:gd name="T10" fmla="*/ 2 w 7"/>
                  <a:gd name="T11" fmla="*/ 6 h 6"/>
                  <a:gd name="T12" fmla="*/ 6 w 7"/>
                  <a:gd name="T13" fmla="*/ 6 h 6"/>
                  <a:gd name="T14" fmla="*/ 7 w 7"/>
                  <a:gd name="T15" fmla="*/ 5 h 6"/>
                  <a:gd name="T16" fmla="*/ 7 w 7"/>
                  <a:gd name="T17" fmla="*/ 3 h 6"/>
                  <a:gd name="T18" fmla="*/ 7 w 7"/>
                  <a:gd name="T19" fmla="*/ 1 h 6"/>
                  <a:gd name="T20" fmla="*/ 7 w 7"/>
                  <a:gd name="T21" fmla="*/ 1 h 6"/>
                  <a:gd name="T22" fmla="*/ 6 w 7"/>
                  <a:gd name="T23" fmla="*/ 0 h 6"/>
                  <a:gd name="T24" fmla="*/ 5 w 7"/>
                  <a:gd name="T25" fmla="*/ 0 h 6"/>
                  <a:gd name="T26" fmla="*/ 2 w 7"/>
                  <a:gd name="T27" fmla="*/ 1 h 6"/>
                  <a:gd name="T28" fmla="*/ 2 w 7"/>
                  <a:gd name="T2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113"/>
              <p:cNvSpPr>
                <a:spLocks/>
              </p:cNvSpPr>
              <p:nvPr/>
            </p:nvSpPr>
            <p:spPr bwMode="auto">
              <a:xfrm>
                <a:off x="3836" y="1865"/>
                <a:ext cx="31" cy="51"/>
              </a:xfrm>
              <a:custGeom>
                <a:avLst/>
                <a:gdLst>
                  <a:gd name="T0" fmla="*/ 28 w 31"/>
                  <a:gd name="T1" fmla="*/ 0 h 51"/>
                  <a:gd name="T2" fmla="*/ 28 w 31"/>
                  <a:gd name="T3" fmla="*/ 0 h 51"/>
                  <a:gd name="T4" fmla="*/ 29 w 31"/>
                  <a:gd name="T5" fmla="*/ 0 h 51"/>
                  <a:gd name="T6" fmla="*/ 26 w 31"/>
                  <a:gd name="T7" fmla="*/ 1 h 51"/>
                  <a:gd name="T8" fmla="*/ 23 w 31"/>
                  <a:gd name="T9" fmla="*/ 3 h 51"/>
                  <a:gd name="T10" fmla="*/ 22 w 31"/>
                  <a:gd name="T11" fmla="*/ 4 h 51"/>
                  <a:gd name="T12" fmla="*/ 21 w 31"/>
                  <a:gd name="T13" fmla="*/ 5 h 51"/>
                  <a:gd name="T14" fmla="*/ 21 w 31"/>
                  <a:gd name="T15" fmla="*/ 5 h 51"/>
                  <a:gd name="T16" fmla="*/ 19 w 31"/>
                  <a:gd name="T17" fmla="*/ 10 h 51"/>
                  <a:gd name="T18" fmla="*/ 18 w 31"/>
                  <a:gd name="T19" fmla="*/ 15 h 51"/>
                  <a:gd name="T20" fmla="*/ 16 w 31"/>
                  <a:gd name="T21" fmla="*/ 22 h 51"/>
                  <a:gd name="T22" fmla="*/ 14 w 31"/>
                  <a:gd name="T23" fmla="*/ 24 h 51"/>
                  <a:gd name="T24" fmla="*/ 11 w 31"/>
                  <a:gd name="T25" fmla="*/ 26 h 51"/>
                  <a:gd name="T26" fmla="*/ 11 w 31"/>
                  <a:gd name="T27" fmla="*/ 26 h 51"/>
                  <a:gd name="T28" fmla="*/ 7 w 31"/>
                  <a:gd name="T29" fmla="*/ 31 h 51"/>
                  <a:gd name="T30" fmla="*/ 4 w 31"/>
                  <a:gd name="T31" fmla="*/ 34 h 51"/>
                  <a:gd name="T32" fmla="*/ 3 w 31"/>
                  <a:gd name="T33" fmla="*/ 38 h 51"/>
                  <a:gd name="T34" fmla="*/ 2 w 31"/>
                  <a:gd name="T35" fmla="*/ 41 h 51"/>
                  <a:gd name="T36" fmla="*/ 2 w 31"/>
                  <a:gd name="T37" fmla="*/ 41 h 51"/>
                  <a:gd name="T38" fmla="*/ 0 w 31"/>
                  <a:gd name="T39" fmla="*/ 49 h 51"/>
                  <a:gd name="T40" fmla="*/ 0 w 31"/>
                  <a:gd name="T41" fmla="*/ 51 h 51"/>
                  <a:gd name="T42" fmla="*/ 2 w 31"/>
                  <a:gd name="T43" fmla="*/ 50 h 51"/>
                  <a:gd name="T44" fmla="*/ 2 w 31"/>
                  <a:gd name="T45" fmla="*/ 50 h 51"/>
                  <a:gd name="T46" fmla="*/ 6 w 31"/>
                  <a:gd name="T47" fmla="*/ 47 h 51"/>
                  <a:gd name="T48" fmla="*/ 8 w 31"/>
                  <a:gd name="T49" fmla="*/ 43 h 51"/>
                  <a:gd name="T50" fmla="*/ 10 w 31"/>
                  <a:gd name="T51" fmla="*/ 40 h 51"/>
                  <a:gd name="T52" fmla="*/ 11 w 31"/>
                  <a:gd name="T53" fmla="*/ 37 h 51"/>
                  <a:gd name="T54" fmla="*/ 11 w 31"/>
                  <a:gd name="T55" fmla="*/ 37 h 51"/>
                  <a:gd name="T56" fmla="*/ 13 w 31"/>
                  <a:gd name="T57" fmla="*/ 33 h 51"/>
                  <a:gd name="T58" fmla="*/ 13 w 31"/>
                  <a:gd name="T59" fmla="*/ 28 h 51"/>
                  <a:gd name="T60" fmla="*/ 14 w 31"/>
                  <a:gd name="T61" fmla="*/ 26 h 51"/>
                  <a:gd name="T62" fmla="*/ 16 w 31"/>
                  <a:gd name="T63" fmla="*/ 25 h 51"/>
                  <a:gd name="T64" fmla="*/ 18 w 31"/>
                  <a:gd name="T65" fmla="*/ 24 h 51"/>
                  <a:gd name="T66" fmla="*/ 21 w 31"/>
                  <a:gd name="T67" fmla="*/ 24 h 51"/>
                  <a:gd name="T68" fmla="*/ 21 w 31"/>
                  <a:gd name="T69" fmla="*/ 24 h 51"/>
                  <a:gd name="T70" fmla="*/ 24 w 31"/>
                  <a:gd name="T71" fmla="*/ 24 h 51"/>
                  <a:gd name="T72" fmla="*/ 26 w 31"/>
                  <a:gd name="T73" fmla="*/ 23 h 51"/>
                  <a:gd name="T74" fmla="*/ 28 w 31"/>
                  <a:gd name="T75" fmla="*/ 22 h 51"/>
                  <a:gd name="T76" fmla="*/ 29 w 31"/>
                  <a:gd name="T77" fmla="*/ 21 h 51"/>
                  <a:gd name="T78" fmla="*/ 31 w 31"/>
                  <a:gd name="T79" fmla="*/ 13 h 51"/>
                  <a:gd name="T80" fmla="*/ 31 w 31"/>
                  <a:gd name="T81" fmla="*/ 13 h 51"/>
                  <a:gd name="T82" fmla="*/ 31 w 31"/>
                  <a:gd name="T83" fmla="*/ 8 h 51"/>
                  <a:gd name="T84" fmla="*/ 30 w 31"/>
                  <a:gd name="T85" fmla="*/ 5 h 51"/>
                  <a:gd name="T86" fmla="*/ 28 w 31"/>
                  <a:gd name="T87" fmla="*/ 0 h 51"/>
                  <a:gd name="T88" fmla="*/ 28 w 31"/>
                  <a:gd name="T8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51">
                    <a:moveTo>
                      <a:pt x="28" y="0"/>
                    </a:moveTo>
                    <a:lnTo>
                      <a:pt x="28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3" y="3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7" y="31"/>
                    </a:lnTo>
                    <a:lnTo>
                      <a:pt x="4" y="34"/>
                    </a:lnTo>
                    <a:lnTo>
                      <a:pt x="3" y="38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6" y="47"/>
                    </a:lnTo>
                    <a:lnTo>
                      <a:pt x="8" y="43"/>
                    </a:lnTo>
                    <a:lnTo>
                      <a:pt x="10" y="40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13" y="33"/>
                    </a:lnTo>
                    <a:lnTo>
                      <a:pt x="13" y="28"/>
                    </a:lnTo>
                    <a:lnTo>
                      <a:pt x="14" y="26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6" y="23"/>
                    </a:lnTo>
                    <a:lnTo>
                      <a:pt x="28" y="22"/>
                    </a:lnTo>
                    <a:lnTo>
                      <a:pt x="29" y="21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31" y="8"/>
                    </a:lnTo>
                    <a:lnTo>
                      <a:pt x="30" y="5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114"/>
              <p:cNvSpPr>
                <a:spLocks/>
              </p:cNvSpPr>
              <p:nvPr/>
            </p:nvSpPr>
            <p:spPr bwMode="auto">
              <a:xfrm>
                <a:off x="3867" y="1882"/>
                <a:ext cx="4" cy="4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1 h 4"/>
                  <a:gd name="T4" fmla="*/ 0 w 4"/>
                  <a:gd name="T5" fmla="*/ 4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1 h 4"/>
                  <a:gd name="T16" fmla="*/ 4 w 4"/>
                  <a:gd name="T17" fmla="*/ 1 h 4"/>
                  <a:gd name="T18" fmla="*/ 3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  <a:gd name="T24" fmla="*/ 1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115"/>
              <p:cNvSpPr>
                <a:spLocks/>
              </p:cNvSpPr>
              <p:nvPr/>
            </p:nvSpPr>
            <p:spPr bwMode="auto">
              <a:xfrm>
                <a:off x="3878" y="1872"/>
                <a:ext cx="8" cy="14"/>
              </a:xfrm>
              <a:custGeom>
                <a:avLst/>
                <a:gdLst>
                  <a:gd name="T0" fmla="*/ 4 w 8"/>
                  <a:gd name="T1" fmla="*/ 10 h 14"/>
                  <a:gd name="T2" fmla="*/ 4 w 8"/>
                  <a:gd name="T3" fmla="*/ 10 h 14"/>
                  <a:gd name="T4" fmla="*/ 1 w 8"/>
                  <a:gd name="T5" fmla="*/ 11 h 14"/>
                  <a:gd name="T6" fmla="*/ 0 w 8"/>
                  <a:gd name="T7" fmla="*/ 12 h 14"/>
                  <a:gd name="T8" fmla="*/ 0 w 8"/>
                  <a:gd name="T9" fmla="*/ 13 h 14"/>
                  <a:gd name="T10" fmla="*/ 0 w 8"/>
                  <a:gd name="T11" fmla="*/ 13 h 14"/>
                  <a:gd name="T12" fmla="*/ 1 w 8"/>
                  <a:gd name="T13" fmla="*/ 14 h 14"/>
                  <a:gd name="T14" fmla="*/ 3 w 8"/>
                  <a:gd name="T15" fmla="*/ 14 h 14"/>
                  <a:gd name="T16" fmla="*/ 6 w 8"/>
                  <a:gd name="T17" fmla="*/ 14 h 14"/>
                  <a:gd name="T18" fmla="*/ 7 w 8"/>
                  <a:gd name="T19" fmla="*/ 13 h 14"/>
                  <a:gd name="T20" fmla="*/ 7 w 8"/>
                  <a:gd name="T21" fmla="*/ 13 h 14"/>
                  <a:gd name="T22" fmla="*/ 8 w 8"/>
                  <a:gd name="T23" fmla="*/ 6 h 14"/>
                  <a:gd name="T24" fmla="*/ 8 w 8"/>
                  <a:gd name="T25" fmla="*/ 3 h 14"/>
                  <a:gd name="T26" fmla="*/ 8 w 8"/>
                  <a:gd name="T27" fmla="*/ 1 h 14"/>
                  <a:gd name="T28" fmla="*/ 8 w 8"/>
                  <a:gd name="T29" fmla="*/ 1 h 14"/>
                  <a:gd name="T30" fmla="*/ 5 w 8"/>
                  <a:gd name="T31" fmla="*/ 0 h 14"/>
                  <a:gd name="T32" fmla="*/ 5 w 8"/>
                  <a:gd name="T33" fmla="*/ 0 h 14"/>
                  <a:gd name="T34" fmla="*/ 4 w 8"/>
                  <a:gd name="T35" fmla="*/ 1 h 14"/>
                  <a:gd name="T36" fmla="*/ 4 w 8"/>
                  <a:gd name="T37" fmla="*/ 1 h 14"/>
                  <a:gd name="T38" fmla="*/ 4 w 8"/>
                  <a:gd name="T39" fmla="*/ 10 h 14"/>
                  <a:gd name="T40" fmla="*/ 4 w 8"/>
                  <a:gd name="T4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4">
                    <a:moveTo>
                      <a:pt x="4" y="10"/>
                    </a:moveTo>
                    <a:lnTo>
                      <a:pt x="4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6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Freeform 116"/>
              <p:cNvSpPr>
                <a:spLocks/>
              </p:cNvSpPr>
              <p:nvPr/>
            </p:nvSpPr>
            <p:spPr bwMode="auto">
              <a:xfrm>
                <a:off x="3865" y="1892"/>
                <a:ext cx="15" cy="31"/>
              </a:xfrm>
              <a:custGeom>
                <a:avLst/>
                <a:gdLst>
                  <a:gd name="T0" fmla="*/ 3 w 15"/>
                  <a:gd name="T1" fmla="*/ 1 h 31"/>
                  <a:gd name="T2" fmla="*/ 3 w 15"/>
                  <a:gd name="T3" fmla="*/ 1 h 31"/>
                  <a:gd name="T4" fmla="*/ 3 w 15"/>
                  <a:gd name="T5" fmla="*/ 5 h 31"/>
                  <a:gd name="T6" fmla="*/ 3 w 15"/>
                  <a:gd name="T7" fmla="*/ 7 h 31"/>
                  <a:gd name="T8" fmla="*/ 2 w 15"/>
                  <a:gd name="T9" fmla="*/ 8 h 31"/>
                  <a:gd name="T10" fmla="*/ 2 w 15"/>
                  <a:gd name="T11" fmla="*/ 8 h 31"/>
                  <a:gd name="T12" fmla="*/ 0 w 15"/>
                  <a:gd name="T13" fmla="*/ 9 h 31"/>
                  <a:gd name="T14" fmla="*/ 0 w 15"/>
                  <a:gd name="T15" fmla="*/ 13 h 31"/>
                  <a:gd name="T16" fmla="*/ 0 w 15"/>
                  <a:gd name="T17" fmla="*/ 21 h 31"/>
                  <a:gd name="T18" fmla="*/ 0 w 15"/>
                  <a:gd name="T19" fmla="*/ 21 h 31"/>
                  <a:gd name="T20" fmla="*/ 0 w 15"/>
                  <a:gd name="T21" fmla="*/ 24 h 31"/>
                  <a:gd name="T22" fmla="*/ 2 w 15"/>
                  <a:gd name="T23" fmla="*/ 25 h 31"/>
                  <a:gd name="T24" fmla="*/ 3 w 15"/>
                  <a:gd name="T25" fmla="*/ 25 h 31"/>
                  <a:gd name="T26" fmla="*/ 3 w 15"/>
                  <a:gd name="T27" fmla="*/ 27 h 31"/>
                  <a:gd name="T28" fmla="*/ 3 w 15"/>
                  <a:gd name="T29" fmla="*/ 27 h 31"/>
                  <a:gd name="T30" fmla="*/ 4 w 15"/>
                  <a:gd name="T31" fmla="*/ 30 h 31"/>
                  <a:gd name="T32" fmla="*/ 6 w 15"/>
                  <a:gd name="T33" fmla="*/ 31 h 31"/>
                  <a:gd name="T34" fmla="*/ 8 w 15"/>
                  <a:gd name="T35" fmla="*/ 31 h 31"/>
                  <a:gd name="T36" fmla="*/ 9 w 15"/>
                  <a:gd name="T37" fmla="*/ 29 h 31"/>
                  <a:gd name="T38" fmla="*/ 9 w 15"/>
                  <a:gd name="T39" fmla="*/ 29 h 31"/>
                  <a:gd name="T40" fmla="*/ 11 w 15"/>
                  <a:gd name="T41" fmla="*/ 27 h 31"/>
                  <a:gd name="T42" fmla="*/ 13 w 15"/>
                  <a:gd name="T43" fmla="*/ 26 h 31"/>
                  <a:gd name="T44" fmla="*/ 14 w 15"/>
                  <a:gd name="T45" fmla="*/ 23 h 31"/>
                  <a:gd name="T46" fmla="*/ 15 w 15"/>
                  <a:gd name="T47" fmla="*/ 20 h 31"/>
                  <a:gd name="T48" fmla="*/ 15 w 15"/>
                  <a:gd name="T49" fmla="*/ 20 h 31"/>
                  <a:gd name="T50" fmla="*/ 14 w 15"/>
                  <a:gd name="T51" fmla="*/ 8 h 31"/>
                  <a:gd name="T52" fmla="*/ 14 w 15"/>
                  <a:gd name="T53" fmla="*/ 2 h 31"/>
                  <a:gd name="T54" fmla="*/ 11 w 15"/>
                  <a:gd name="T55" fmla="*/ 0 h 31"/>
                  <a:gd name="T56" fmla="*/ 11 w 15"/>
                  <a:gd name="T57" fmla="*/ 0 h 31"/>
                  <a:gd name="T58" fmla="*/ 9 w 15"/>
                  <a:gd name="T59" fmla="*/ 0 h 31"/>
                  <a:gd name="T60" fmla="*/ 6 w 15"/>
                  <a:gd name="T61" fmla="*/ 0 h 31"/>
                  <a:gd name="T62" fmla="*/ 3 w 15"/>
                  <a:gd name="T63" fmla="*/ 1 h 31"/>
                  <a:gd name="T64" fmla="*/ 3 w 15"/>
                  <a:gd name="T6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1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6" y="31"/>
                    </a:lnTo>
                    <a:lnTo>
                      <a:pt x="8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4" y="8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Freeform 117"/>
              <p:cNvSpPr>
                <a:spLocks/>
              </p:cNvSpPr>
              <p:nvPr/>
            </p:nvSpPr>
            <p:spPr bwMode="auto">
              <a:xfrm>
                <a:off x="3850" y="1900"/>
                <a:ext cx="11" cy="27"/>
              </a:xfrm>
              <a:custGeom>
                <a:avLst/>
                <a:gdLst>
                  <a:gd name="T0" fmla="*/ 11 w 11"/>
                  <a:gd name="T1" fmla="*/ 0 h 27"/>
                  <a:gd name="T2" fmla="*/ 11 w 11"/>
                  <a:gd name="T3" fmla="*/ 0 h 27"/>
                  <a:gd name="T4" fmla="*/ 10 w 11"/>
                  <a:gd name="T5" fmla="*/ 4 h 27"/>
                  <a:gd name="T6" fmla="*/ 8 w 11"/>
                  <a:gd name="T7" fmla="*/ 8 h 27"/>
                  <a:gd name="T8" fmla="*/ 8 w 11"/>
                  <a:gd name="T9" fmla="*/ 8 h 27"/>
                  <a:gd name="T10" fmla="*/ 8 w 11"/>
                  <a:gd name="T11" fmla="*/ 12 h 27"/>
                  <a:gd name="T12" fmla="*/ 7 w 11"/>
                  <a:gd name="T13" fmla="*/ 15 h 27"/>
                  <a:gd name="T14" fmla="*/ 7 w 11"/>
                  <a:gd name="T15" fmla="*/ 17 h 27"/>
                  <a:gd name="T16" fmla="*/ 6 w 11"/>
                  <a:gd name="T17" fmla="*/ 18 h 27"/>
                  <a:gd name="T18" fmla="*/ 6 w 11"/>
                  <a:gd name="T19" fmla="*/ 18 h 27"/>
                  <a:gd name="T20" fmla="*/ 5 w 11"/>
                  <a:gd name="T21" fmla="*/ 19 h 27"/>
                  <a:gd name="T22" fmla="*/ 4 w 11"/>
                  <a:gd name="T23" fmla="*/ 20 h 27"/>
                  <a:gd name="T24" fmla="*/ 4 w 11"/>
                  <a:gd name="T25" fmla="*/ 23 h 27"/>
                  <a:gd name="T26" fmla="*/ 4 w 11"/>
                  <a:gd name="T27" fmla="*/ 23 h 27"/>
                  <a:gd name="T28" fmla="*/ 3 w 11"/>
                  <a:gd name="T29" fmla="*/ 26 h 27"/>
                  <a:gd name="T30" fmla="*/ 2 w 11"/>
                  <a:gd name="T31" fmla="*/ 27 h 27"/>
                  <a:gd name="T32" fmla="*/ 1 w 11"/>
                  <a:gd name="T33" fmla="*/ 27 h 27"/>
                  <a:gd name="T34" fmla="*/ 1 w 11"/>
                  <a:gd name="T35" fmla="*/ 26 h 27"/>
                  <a:gd name="T36" fmla="*/ 0 w 11"/>
                  <a:gd name="T37" fmla="*/ 22 h 27"/>
                  <a:gd name="T38" fmla="*/ 0 w 11"/>
                  <a:gd name="T39" fmla="*/ 22 h 27"/>
                  <a:gd name="T40" fmla="*/ 1 w 11"/>
                  <a:gd name="T41" fmla="*/ 18 h 27"/>
                  <a:gd name="T42" fmla="*/ 2 w 11"/>
                  <a:gd name="T43" fmla="*/ 16 h 27"/>
                  <a:gd name="T44" fmla="*/ 3 w 11"/>
                  <a:gd name="T45" fmla="*/ 14 h 27"/>
                  <a:gd name="T46" fmla="*/ 3 w 11"/>
                  <a:gd name="T47" fmla="*/ 12 h 27"/>
                  <a:gd name="T48" fmla="*/ 3 w 11"/>
                  <a:gd name="T49" fmla="*/ 12 h 27"/>
                  <a:gd name="T50" fmla="*/ 4 w 11"/>
                  <a:gd name="T51" fmla="*/ 8 h 27"/>
                  <a:gd name="T52" fmla="*/ 5 w 11"/>
                  <a:gd name="T53" fmla="*/ 7 h 27"/>
                  <a:gd name="T54" fmla="*/ 6 w 11"/>
                  <a:gd name="T55" fmla="*/ 6 h 27"/>
                  <a:gd name="T56" fmla="*/ 7 w 11"/>
                  <a:gd name="T57" fmla="*/ 4 h 27"/>
                  <a:gd name="T58" fmla="*/ 7 w 11"/>
                  <a:gd name="T59" fmla="*/ 4 h 27"/>
                  <a:gd name="T60" fmla="*/ 8 w 11"/>
                  <a:gd name="T61" fmla="*/ 1 h 27"/>
                  <a:gd name="T62" fmla="*/ 9 w 11"/>
                  <a:gd name="T63" fmla="*/ 0 h 27"/>
                  <a:gd name="T64" fmla="*/ 11 w 11"/>
                  <a:gd name="T65" fmla="*/ 0 h 27"/>
                  <a:gd name="T66" fmla="*/ 11 w 1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27">
                    <a:moveTo>
                      <a:pt x="11" y="0"/>
                    </a:moveTo>
                    <a:lnTo>
                      <a:pt x="11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7" y="15"/>
                    </a:lnTo>
                    <a:lnTo>
                      <a:pt x="7" y="17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5" y="19"/>
                    </a:lnTo>
                    <a:lnTo>
                      <a:pt x="4" y="20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3" y="26"/>
                    </a:lnTo>
                    <a:lnTo>
                      <a:pt x="2" y="27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Freeform 118"/>
              <p:cNvSpPr>
                <a:spLocks/>
              </p:cNvSpPr>
              <p:nvPr/>
            </p:nvSpPr>
            <p:spPr bwMode="auto">
              <a:xfrm>
                <a:off x="3829" y="1917"/>
                <a:ext cx="8" cy="8"/>
              </a:xfrm>
              <a:custGeom>
                <a:avLst/>
                <a:gdLst>
                  <a:gd name="T0" fmla="*/ 4 w 8"/>
                  <a:gd name="T1" fmla="*/ 1 h 8"/>
                  <a:gd name="T2" fmla="*/ 4 w 8"/>
                  <a:gd name="T3" fmla="*/ 1 h 8"/>
                  <a:gd name="T4" fmla="*/ 3 w 8"/>
                  <a:gd name="T5" fmla="*/ 2 h 8"/>
                  <a:gd name="T6" fmla="*/ 2 w 8"/>
                  <a:gd name="T7" fmla="*/ 2 h 8"/>
                  <a:gd name="T8" fmla="*/ 0 w 8"/>
                  <a:gd name="T9" fmla="*/ 3 h 8"/>
                  <a:gd name="T10" fmla="*/ 0 w 8"/>
                  <a:gd name="T11" fmla="*/ 4 h 8"/>
                  <a:gd name="T12" fmla="*/ 0 w 8"/>
                  <a:gd name="T13" fmla="*/ 4 h 8"/>
                  <a:gd name="T14" fmla="*/ 0 w 8"/>
                  <a:gd name="T15" fmla="*/ 6 h 8"/>
                  <a:gd name="T16" fmla="*/ 1 w 8"/>
                  <a:gd name="T17" fmla="*/ 8 h 8"/>
                  <a:gd name="T18" fmla="*/ 2 w 8"/>
                  <a:gd name="T19" fmla="*/ 8 h 8"/>
                  <a:gd name="T20" fmla="*/ 4 w 8"/>
                  <a:gd name="T21" fmla="*/ 6 h 8"/>
                  <a:gd name="T22" fmla="*/ 4 w 8"/>
                  <a:gd name="T23" fmla="*/ 6 h 8"/>
                  <a:gd name="T24" fmla="*/ 8 w 8"/>
                  <a:gd name="T25" fmla="*/ 3 h 8"/>
                  <a:gd name="T26" fmla="*/ 8 w 8"/>
                  <a:gd name="T27" fmla="*/ 2 h 8"/>
                  <a:gd name="T28" fmla="*/ 8 w 8"/>
                  <a:gd name="T29" fmla="*/ 1 h 8"/>
                  <a:gd name="T30" fmla="*/ 8 w 8"/>
                  <a:gd name="T31" fmla="*/ 1 h 8"/>
                  <a:gd name="T32" fmla="*/ 7 w 8"/>
                  <a:gd name="T33" fmla="*/ 0 h 8"/>
                  <a:gd name="T34" fmla="*/ 6 w 8"/>
                  <a:gd name="T35" fmla="*/ 0 h 8"/>
                  <a:gd name="T36" fmla="*/ 4 w 8"/>
                  <a:gd name="T37" fmla="*/ 1 h 8"/>
                  <a:gd name="T38" fmla="*/ 4 w 8"/>
                  <a:gd name="T3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4" y="1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Freeform 119"/>
              <p:cNvSpPr>
                <a:spLocks/>
              </p:cNvSpPr>
              <p:nvPr/>
            </p:nvSpPr>
            <p:spPr bwMode="auto">
              <a:xfrm>
                <a:off x="4041" y="2514"/>
                <a:ext cx="11" cy="19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0 w 11"/>
                  <a:gd name="T5" fmla="*/ 7 h 19"/>
                  <a:gd name="T6" fmla="*/ 1 w 11"/>
                  <a:gd name="T7" fmla="*/ 10 h 19"/>
                  <a:gd name="T8" fmla="*/ 2 w 11"/>
                  <a:gd name="T9" fmla="*/ 13 h 19"/>
                  <a:gd name="T10" fmla="*/ 2 w 11"/>
                  <a:gd name="T11" fmla="*/ 13 h 19"/>
                  <a:gd name="T12" fmla="*/ 4 w 11"/>
                  <a:gd name="T13" fmla="*/ 13 h 19"/>
                  <a:gd name="T14" fmla="*/ 6 w 11"/>
                  <a:gd name="T15" fmla="*/ 14 h 19"/>
                  <a:gd name="T16" fmla="*/ 8 w 11"/>
                  <a:gd name="T17" fmla="*/ 14 h 19"/>
                  <a:gd name="T18" fmla="*/ 8 w 11"/>
                  <a:gd name="T19" fmla="*/ 16 h 19"/>
                  <a:gd name="T20" fmla="*/ 8 w 11"/>
                  <a:gd name="T21" fmla="*/ 16 h 19"/>
                  <a:gd name="T22" fmla="*/ 8 w 11"/>
                  <a:gd name="T23" fmla="*/ 18 h 19"/>
                  <a:gd name="T24" fmla="*/ 9 w 11"/>
                  <a:gd name="T25" fmla="*/ 19 h 19"/>
                  <a:gd name="T26" fmla="*/ 10 w 11"/>
                  <a:gd name="T27" fmla="*/ 19 h 19"/>
                  <a:gd name="T28" fmla="*/ 11 w 11"/>
                  <a:gd name="T29" fmla="*/ 17 h 19"/>
                  <a:gd name="T30" fmla="*/ 11 w 11"/>
                  <a:gd name="T31" fmla="*/ 17 h 19"/>
                  <a:gd name="T32" fmla="*/ 11 w 11"/>
                  <a:gd name="T33" fmla="*/ 9 h 19"/>
                  <a:gd name="T34" fmla="*/ 11 w 11"/>
                  <a:gd name="T35" fmla="*/ 7 h 19"/>
                  <a:gd name="T36" fmla="*/ 10 w 11"/>
                  <a:gd name="T37" fmla="*/ 6 h 19"/>
                  <a:gd name="T38" fmla="*/ 10 w 11"/>
                  <a:gd name="T39" fmla="*/ 6 h 19"/>
                  <a:gd name="T40" fmla="*/ 8 w 11"/>
                  <a:gd name="T41" fmla="*/ 6 h 19"/>
                  <a:gd name="T42" fmla="*/ 6 w 11"/>
                  <a:gd name="T43" fmla="*/ 5 h 19"/>
                  <a:gd name="T44" fmla="*/ 6 w 11"/>
                  <a:gd name="T45" fmla="*/ 3 h 19"/>
                  <a:gd name="T46" fmla="*/ 6 w 11"/>
                  <a:gd name="T47" fmla="*/ 3 h 19"/>
                  <a:gd name="T48" fmla="*/ 4 w 11"/>
                  <a:gd name="T49" fmla="*/ 1 h 19"/>
                  <a:gd name="T50" fmla="*/ 2 w 11"/>
                  <a:gd name="T51" fmla="*/ 0 h 19"/>
                  <a:gd name="T52" fmla="*/ 0 w 11"/>
                  <a:gd name="T53" fmla="*/ 0 h 19"/>
                  <a:gd name="T54" fmla="*/ 0 w 11"/>
                  <a:gd name="T5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10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Freeform 120"/>
              <p:cNvSpPr>
                <a:spLocks/>
              </p:cNvSpPr>
              <p:nvPr/>
            </p:nvSpPr>
            <p:spPr bwMode="auto">
              <a:xfrm>
                <a:off x="3707" y="1557"/>
                <a:ext cx="582" cy="997"/>
              </a:xfrm>
              <a:custGeom>
                <a:avLst/>
                <a:gdLst>
                  <a:gd name="T0" fmla="*/ 438 w 582"/>
                  <a:gd name="T1" fmla="*/ 969 h 997"/>
                  <a:gd name="T2" fmla="*/ 539 w 582"/>
                  <a:gd name="T3" fmla="*/ 929 h 997"/>
                  <a:gd name="T4" fmla="*/ 509 w 582"/>
                  <a:gd name="T5" fmla="*/ 913 h 997"/>
                  <a:gd name="T6" fmla="*/ 476 w 582"/>
                  <a:gd name="T7" fmla="*/ 897 h 997"/>
                  <a:gd name="T8" fmla="*/ 530 w 582"/>
                  <a:gd name="T9" fmla="*/ 856 h 997"/>
                  <a:gd name="T10" fmla="*/ 582 w 582"/>
                  <a:gd name="T11" fmla="*/ 783 h 997"/>
                  <a:gd name="T12" fmla="*/ 515 w 582"/>
                  <a:gd name="T13" fmla="*/ 723 h 997"/>
                  <a:gd name="T14" fmla="*/ 464 w 582"/>
                  <a:gd name="T15" fmla="*/ 732 h 997"/>
                  <a:gd name="T16" fmla="*/ 481 w 582"/>
                  <a:gd name="T17" fmla="*/ 655 h 997"/>
                  <a:gd name="T18" fmla="*/ 467 w 582"/>
                  <a:gd name="T19" fmla="*/ 581 h 997"/>
                  <a:gd name="T20" fmla="*/ 407 w 582"/>
                  <a:gd name="T21" fmla="*/ 484 h 997"/>
                  <a:gd name="T22" fmla="*/ 375 w 582"/>
                  <a:gd name="T23" fmla="*/ 362 h 997"/>
                  <a:gd name="T24" fmla="*/ 296 w 582"/>
                  <a:gd name="T25" fmla="*/ 333 h 997"/>
                  <a:gd name="T26" fmla="*/ 319 w 582"/>
                  <a:gd name="T27" fmla="*/ 296 h 997"/>
                  <a:gd name="T28" fmla="*/ 326 w 582"/>
                  <a:gd name="T29" fmla="*/ 269 h 997"/>
                  <a:gd name="T30" fmla="*/ 418 w 582"/>
                  <a:gd name="T31" fmla="*/ 170 h 997"/>
                  <a:gd name="T32" fmla="*/ 386 w 582"/>
                  <a:gd name="T33" fmla="*/ 139 h 997"/>
                  <a:gd name="T34" fmla="*/ 319 w 582"/>
                  <a:gd name="T35" fmla="*/ 120 h 997"/>
                  <a:gd name="T36" fmla="*/ 277 w 582"/>
                  <a:gd name="T37" fmla="*/ 126 h 997"/>
                  <a:gd name="T38" fmla="*/ 360 w 582"/>
                  <a:gd name="T39" fmla="*/ 34 h 997"/>
                  <a:gd name="T40" fmla="*/ 286 w 582"/>
                  <a:gd name="T41" fmla="*/ 16 h 997"/>
                  <a:gd name="T42" fmla="*/ 246 w 582"/>
                  <a:gd name="T43" fmla="*/ 6 h 997"/>
                  <a:gd name="T44" fmla="*/ 219 w 582"/>
                  <a:gd name="T45" fmla="*/ 65 h 997"/>
                  <a:gd name="T46" fmla="*/ 186 w 582"/>
                  <a:gd name="T47" fmla="*/ 86 h 997"/>
                  <a:gd name="T48" fmla="*/ 177 w 582"/>
                  <a:gd name="T49" fmla="*/ 135 h 997"/>
                  <a:gd name="T50" fmla="*/ 173 w 582"/>
                  <a:gd name="T51" fmla="*/ 170 h 997"/>
                  <a:gd name="T52" fmla="*/ 154 w 582"/>
                  <a:gd name="T53" fmla="*/ 200 h 997"/>
                  <a:gd name="T54" fmla="*/ 152 w 582"/>
                  <a:gd name="T55" fmla="*/ 233 h 997"/>
                  <a:gd name="T56" fmla="*/ 182 w 582"/>
                  <a:gd name="T57" fmla="*/ 228 h 997"/>
                  <a:gd name="T58" fmla="*/ 167 w 582"/>
                  <a:gd name="T59" fmla="*/ 249 h 997"/>
                  <a:gd name="T60" fmla="*/ 146 w 582"/>
                  <a:gd name="T61" fmla="*/ 306 h 997"/>
                  <a:gd name="T62" fmla="*/ 194 w 582"/>
                  <a:gd name="T63" fmla="*/ 282 h 997"/>
                  <a:gd name="T64" fmla="*/ 193 w 582"/>
                  <a:gd name="T65" fmla="*/ 306 h 997"/>
                  <a:gd name="T66" fmla="*/ 201 w 582"/>
                  <a:gd name="T67" fmla="*/ 321 h 997"/>
                  <a:gd name="T68" fmla="*/ 185 w 582"/>
                  <a:gd name="T69" fmla="*/ 386 h 997"/>
                  <a:gd name="T70" fmla="*/ 155 w 582"/>
                  <a:gd name="T71" fmla="*/ 432 h 997"/>
                  <a:gd name="T72" fmla="*/ 171 w 582"/>
                  <a:gd name="T73" fmla="*/ 434 h 997"/>
                  <a:gd name="T74" fmla="*/ 199 w 582"/>
                  <a:gd name="T75" fmla="*/ 461 h 997"/>
                  <a:gd name="T76" fmla="*/ 222 w 582"/>
                  <a:gd name="T77" fmla="*/ 455 h 997"/>
                  <a:gd name="T78" fmla="*/ 292 w 582"/>
                  <a:gd name="T79" fmla="*/ 444 h 997"/>
                  <a:gd name="T80" fmla="*/ 255 w 582"/>
                  <a:gd name="T81" fmla="*/ 511 h 997"/>
                  <a:gd name="T82" fmla="*/ 287 w 582"/>
                  <a:gd name="T83" fmla="*/ 534 h 997"/>
                  <a:gd name="T84" fmla="*/ 282 w 582"/>
                  <a:gd name="T85" fmla="*/ 586 h 997"/>
                  <a:gd name="T86" fmla="*/ 281 w 582"/>
                  <a:gd name="T87" fmla="*/ 640 h 997"/>
                  <a:gd name="T88" fmla="*/ 192 w 582"/>
                  <a:gd name="T89" fmla="*/ 642 h 997"/>
                  <a:gd name="T90" fmla="*/ 153 w 582"/>
                  <a:gd name="T91" fmla="*/ 621 h 997"/>
                  <a:gd name="T92" fmla="*/ 175 w 582"/>
                  <a:gd name="T93" fmla="*/ 671 h 997"/>
                  <a:gd name="T94" fmla="*/ 167 w 582"/>
                  <a:gd name="T95" fmla="*/ 742 h 997"/>
                  <a:gd name="T96" fmla="*/ 105 w 582"/>
                  <a:gd name="T97" fmla="*/ 765 h 997"/>
                  <a:gd name="T98" fmla="*/ 83 w 582"/>
                  <a:gd name="T99" fmla="*/ 781 h 997"/>
                  <a:gd name="T100" fmla="*/ 102 w 582"/>
                  <a:gd name="T101" fmla="*/ 801 h 997"/>
                  <a:gd name="T102" fmla="*/ 147 w 582"/>
                  <a:gd name="T103" fmla="*/ 827 h 997"/>
                  <a:gd name="T104" fmla="*/ 208 w 582"/>
                  <a:gd name="T105" fmla="*/ 848 h 997"/>
                  <a:gd name="T106" fmla="*/ 261 w 582"/>
                  <a:gd name="T107" fmla="*/ 843 h 997"/>
                  <a:gd name="T108" fmla="*/ 163 w 582"/>
                  <a:gd name="T109" fmla="*/ 876 h 997"/>
                  <a:gd name="T110" fmla="*/ 104 w 582"/>
                  <a:gd name="T111" fmla="*/ 914 h 997"/>
                  <a:gd name="T112" fmla="*/ 39 w 582"/>
                  <a:gd name="T113" fmla="*/ 965 h 997"/>
                  <a:gd name="T114" fmla="*/ 23 w 582"/>
                  <a:gd name="T115" fmla="*/ 980 h 997"/>
                  <a:gd name="T116" fmla="*/ 59 w 582"/>
                  <a:gd name="T117" fmla="*/ 975 h 997"/>
                  <a:gd name="T118" fmla="*/ 133 w 582"/>
                  <a:gd name="T119" fmla="*/ 983 h 997"/>
                  <a:gd name="T120" fmla="*/ 216 w 582"/>
                  <a:gd name="T121" fmla="*/ 943 h 997"/>
                  <a:gd name="T122" fmla="*/ 296 w 582"/>
                  <a:gd name="T123" fmla="*/ 954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2" h="997">
                    <a:moveTo>
                      <a:pt x="340" y="949"/>
                    </a:moveTo>
                    <a:lnTo>
                      <a:pt x="340" y="949"/>
                    </a:lnTo>
                    <a:lnTo>
                      <a:pt x="347" y="950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5" y="955"/>
                    </a:lnTo>
                    <a:lnTo>
                      <a:pt x="378" y="956"/>
                    </a:lnTo>
                    <a:lnTo>
                      <a:pt x="379" y="958"/>
                    </a:lnTo>
                    <a:lnTo>
                      <a:pt x="379" y="958"/>
                    </a:lnTo>
                    <a:lnTo>
                      <a:pt x="379" y="959"/>
                    </a:lnTo>
                    <a:lnTo>
                      <a:pt x="380" y="960"/>
                    </a:lnTo>
                    <a:lnTo>
                      <a:pt x="385" y="961"/>
                    </a:lnTo>
                    <a:lnTo>
                      <a:pt x="405" y="961"/>
                    </a:lnTo>
                    <a:lnTo>
                      <a:pt x="405" y="961"/>
                    </a:lnTo>
                    <a:lnTo>
                      <a:pt x="418" y="960"/>
                    </a:lnTo>
                    <a:lnTo>
                      <a:pt x="426" y="959"/>
                    </a:lnTo>
                    <a:lnTo>
                      <a:pt x="430" y="959"/>
                    </a:lnTo>
                    <a:lnTo>
                      <a:pt x="432" y="959"/>
                    </a:lnTo>
                    <a:lnTo>
                      <a:pt x="434" y="961"/>
                    </a:lnTo>
                    <a:lnTo>
                      <a:pt x="436" y="963"/>
                    </a:lnTo>
                    <a:lnTo>
                      <a:pt x="436" y="963"/>
                    </a:lnTo>
                    <a:lnTo>
                      <a:pt x="438" y="969"/>
                    </a:lnTo>
                    <a:lnTo>
                      <a:pt x="440" y="972"/>
                    </a:lnTo>
                    <a:lnTo>
                      <a:pt x="443" y="973"/>
                    </a:lnTo>
                    <a:lnTo>
                      <a:pt x="445" y="973"/>
                    </a:lnTo>
                    <a:lnTo>
                      <a:pt x="449" y="971"/>
                    </a:lnTo>
                    <a:lnTo>
                      <a:pt x="449" y="971"/>
                    </a:lnTo>
                    <a:lnTo>
                      <a:pt x="455" y="967"/>
                    </a:lnTo>
                    <a:lnTo>
                      <a:pt x="462" y="963"/>
                    </a:lnTo>
                    <a:lnTo>
                      <a:pt x="468" y="959"/>
                    </a:lnTo>
                    <a:lnTo>
                      <a:pt x="473" y="957"/>
                    </a:lnTo>
                    <a:lnTo>
                      <a:pt x="477" y="957"/>
                    </a:lnTo>
                    <a:lnTo>
                      <a:pt x="477" y="957"/>
                    </a:lnTo>
                    <a:lnTo>
                      <a:pt x="488" y="955"/>
                    </a:lnTo>
                    <a:lnTo>
                      <a:pt x="500" y="954"/>
                    </a:lnTo>
                    <a:lnTo>
                      <a:pt x="511" y="950"/>
                    </a:lnTo>
                    <a:lnTo>
                      <a:pt x="517" y="948"/>
                    </a:lnTo>
                    <a:lnTo>
                      <a:pt x="521" y="945"/>
                    </a:lnTo>
                    <a:lnTo>
                      <a:pt x="521" y="945"/>
                    </a:lnTo>
                    <a:lnTo>
                      <a:pt x="529" y="941"/>
                    </a:lnTo>
                    <a:lnTo>
                      <a:pt x="535" y="936"/>
                    </a:lnTo>
                    <a:lnTo>
                      <a:pt x="538" y="933"/>
                    </a:lnTo>
                    <a:lnTo>
                      <a:pt x="539" y="932"/>
                    </a:lnTo>
                    <a:lnTo>
                      <a:pt x="539" y="929"/>
                    </a:lnTo>
                    <a:lnTo>
                      <a:pt x="539" y="929"/>
                    </a:lnTo>
                    <a:lnTo>
                      <a:pt x="539" y="926"/>
                    </a:lnTo>
                    <a:lnTo>
                      <a:pt x="540" y="924"/>
                    </a:lnTo>
                    <a:lnTo>
                      <a:pt x="541" y="923"/>
                    </a:lnTo>
                    <a:lnTo>
                      <a:pt x="543" y="921"/>
                    </a:lnTo>
                    <a:lnTo>
                      <a:pt x="543" y="921"/>
                    </a:lnTo>
                    <a:lnTo>
                      <a:pt x="543" y="917"/>
                    </a:lnTo>
                    <a:lnTo>
                      <a:pt x="541" y="915"/>
                    </a:lnTo>
                    <a:lnTo>
                      <a:pt x="540" y="914"/>
                    </a:lnTo>
                    <a:lnTo>
                      <a:pt x="539" y="915"/>
                    </a:lnTo>
                    <a:lnTo>
                      <a:pt x="539" y="915"/>
                    </a:lnTo>
                    <a:lnTo>
                      <a:pt x="537" y="917"/>
                    </a:lnTo>
                    <a:lnTo>
                      <a:pt x="534" y="918"/>
                    </a:lnTo>
                    <a:lnTo>
                      <a:pt x="531" y="918"/>
                    </a:lnTo>
                    <a:lnTo>
                      <a:pt x="529" y="916"/>
                    </a:lnTo>
                    <a:lnTo>
                      <a:pt x="529" y="916"/>
                    </a:lnTo>
                    <a:lnTo>
                      <a:pt x="528" y="915"/>
                    </a:lnTo>
                    <a:lnTo>
                      <a:pt x="525" y="915"/>
                    </a:lnTo>
                    <a:lnTo>
                      <a:pt x="519" y="914"/>
                    </a:lnTo>
                    <a:lnTo>
                      <a:pt x="512" y="914"/>
                    </a:lnTo>
                    <a:lnTo>
                      <a:pt x="510" y="914"/>
                    </a:lnTo>
                    <a:lnTo>
                      <a:pt x="509" y="913"/>
                    </a:lnTo>
                    <a:lnTo>
                      <a:pt x="509" y="913"/>
                    </a:lnTo>
                    <a:lnTo>
                      <a:pt x="509" y="912"/>
                    </a:lnTo>
                    <a:lnTo>
                      <a:pt x="507" y="910"/>
                    </a:lnTo>
                    <a:lnTo>
                      <a:pt x="503" y="909"/>
                    </a:lnTo>
                    <a:lnTo>
                      <a:pt x="497" y="909"/>
                    </a:lnTo>
                    <a:lnTo>
                      <a:pt x="496" y="908"/>
                    </a:lnTo>
                    <a:lnTo>
                      <a:pt x="495" y="908"/>
                    </a:lnTo>
                    <a:lnTo>
                      <a:pt x="495" y="908"/>
                    </a:lnTo>
                    <a:lnTo>
                      <a:pt x="495" y="907"/>
                    </a:lnTo>
                    <a:lnTo>
                      <a:pt x="494" y="907"/>
                    </a:lnTo>
                    <a:lnTo>
                      <a:pt x="490" y="906"/>
                    </a:lnTo>
                    <a:lnTo>
                      <a:pt x="486" y="906"/>
                    </a:lnTo>
                    <a:lnTo>
                      <a:pt x="485" y="905"/>
                    </a:lnTo>
                    <a:lnTo>
                      <a:pt x="483" y="904"/>
                    </a:lnTo>
                    <a:lnTo>
                      <a:pt x="483" y="904"/>
                    </a:lnTo>
                    <a:lnTo>
                      <a:pt x="482" y="903"/>
                    </a:lnTo>
                    <a:lnTo>
                      <a:pt x="482" y="902"/>
                    </a:lnTo>
                    <a:lnTo>
                      <a:pt x="479" y="901"/>
                    </a:lnTo>
                    <a:lnTo>
                      <a:pt x="477" y="900"/>
                    </a:lnTo>
                    <a:lnTo>
                      <a:pt x="476" y="899"/>
                    </a:lnTo>
                    <a:lnTo>
                      <a:pt x="476" y="897"/>
                    </a:lnTo>
                    <a:lnTo>
                      <a:pt x="476" y="897"/>
                    </a:lnTo>
                    <a:lnTo>
                      <a:pt x="475" y="892"/>
                    </a:lnTo>
                    <a:lnTo>
                      <a:pt x="475" y="890"/>
                    </a:lnTo>
                    <a:lnTo>
                      <a:pt x="476" y="889"/>
                    </a:lnTo>
                    <a:lnTo>
                      <a:pt x="477" y="888"/>
                    </a:lnTo>
                    <a:lnTo>
                      <a:pt x="483" y="887"/>
                    </a:lnTo>
                    <a:lnTo>
                      <a:pt x="483" y="887"/>
                    </a:lnTo>
                    <a:lnTo>
                      <a:pt x="491" y="887"/>
                    </a:lnTo>
                    <a:lnTo>
                      <a:pt x="498" y="885"/>
                    </a:lnTo>
                    <a:lnTo>
                      <a:pt x="502" y="883"/>
                    </a:lnTo>
                    <a:lnTo>
                      <a:pt x="504" y="880"/>
                    </a:lnTo>
                    <a:lnTo>
                      <a:pt x="506" y="878"/>
                    </a:lnTo>
                    <a:lnTo>
                      <a:pt x="506" y="875"/>
                    </a:lnTo>
                    <a:lnTo>
                      <a:pt x="506" y="875"/>
                    </a:lnTo>
                    <a:lnTo>
                      <a:pt x="506" y="869"/>
                    </a:lnTo>
                    <a:lnTo>
                      <a:pt x="506" y="862"/>
                    </a:lnTo>
                    <a:lnTo>
                      <a:pt x="507" y="859"/>
                    </a:lnTo>
                    <a:lnTo>
                      <a:pt x="508" y="857"/>
                    </a:lnTo>
                    <a:lnTo>
                      <a:pt x="510" y="856"/>
                    </a:lnTo>
                    <a:lnTo>
                      <a:pt x="514" y="855"/>
                    </a:lnTo>
                    <a:lnTo>
                      <a:pt x="514" y="855"/>
                    </a:lnTo>
                    <a:lnTo>
                      <a:pt x="522" y="856"/>
                    </a:lnTo>
                    <a:lnTo>
                      <a:pt x="530" y="856"/>
                    </a:lnTo>
                    <a:lnTo>
                      <a:pt x="533" y="855"/>
                    </a:lnTo>
                    <a:lnTo>
                      <a:pt x="536" y="854"/>
                    </a:lnTo>
                    <a:lnTo>
                      <a:pt x="537" y="851"/>
                    </a:lnTo>
                    <a:lnTo>
                      <a:pt x="538" y="848"/>
                    </a:lnTo>
                    <a:lnTo>
                      <a:pt x="538" y="848"/>
                    </a:lnTo>
                    <a:lnTo>
                      <a:pt x="539" y="843"/>
                    </a:lnTo>
                    <a:lnTo>
                      <a:pt x="540" y="840"/>
                    </a:lnTo>
                    <a:lnTo>
                      <a:pt x="544" y="838"/>
                    </a:lnTo>
                    <a:lnTo>
                      <a:pt x="550" y="837"/>
                    </a:lnTo>
                    <a:lnTo>
                      <a:pt x="550" y="837"/>
                    </a:lnTo>
                    <a:lnTo>
                      <a:pt x="553" y="836"/>
                    </a:lnTo>
                    <a:lnTo>
                      <a:pt x="557" y="835"/>
                    </a:lnTo>
                    <a:lnTo>
                      <a:pt x="558" y="833"/>
                    </a:lnTo>
                    <a:lnTo>
                      <a:pt x="560" y="830"/>
                    </a:lnTo>
                    <a:lnTo>
                      <a:pt x="562" y="824"/>
                    </a:lnTo>
                    <a:lnTo>
                      <a:pt x="566" y="817"/>
                    </a:lnTo>
                    <a:lnTo>
                      <a:pt x="566" y="817"/>
                    </a:lnTo>
                    <a:lnTo>
                      <a:pt x="577" y="800"/>
                    </a:lnTo>
                    <a:lnTo>
                      <a:pt x="580" y="791"/>
                    </a:lnTo>
                    <a:lnTo>
                      <a:pt x="582" y="787"/>
                    </a:lnTo>
                    <a:lnTo>
                      <a:pt x="582" y="783"/>
                    </a:lnTo>
                    <a:lnTo>
                      <a:pt x="582" y="783"/>
                    </a:lnTo>
                    <a:lnTo>
                      <a:pt x="582" y="773"/>
                    </a:lnTo>
                    <a:lnTo>
                      <a:pt x="581" y="767"/>
                    </a:lnTo>
                    <a:lnTo>
                      <a:pt x="580" y="762"/>
                    </a:lnTo>
                    <a:lnTo>
                      <a:pt x="578" y="757"/>
                    </a:lnTo>
                    <a:lnTo>
                      <a:pt x="575" y="751"/>
                    </a:lnTo>
                    <a:lnTo>
                      <a:pt x="569" y="747"/>
                    </a:lnTo>
                    <a:lnTo>
                      <a:pt x="564" y="743"/>
                    </a:lnTo>
                    <a:lnTo>
                      <a:pt x="564" y="743"/>
                    </a:lnTo>
                    <a:lnTo>
                      <a:pt x="552" y="738"/>
                    </a:lnTo>
                    <a:lnTo>
                      <a:pt x="545" y="736"/>
                    </a:lnTo>
                    <a:lnTo>
                      <a:pt x="541" y="734"/>
                    </a:lnTo>
                    <a:lnTo>
                      <a:pt x="539" y="731"/>
                    </a:lnTo>
                    <a:lnTo>
                      <a:pt x="539" y="731"/>
                    </a:lnTo>
                    <a:lnTo>
                      <a:pt x="538" y="727"/>
                    </a:lnTo>
                    <a:lnTo>
                      <a:pt x="536" y="724"/>
                    </a:lnTo>
                    <a:lnTo>
                      <a:pt x="533" y="724"/>
                    </a:lnTo>
                    <a:lnTo>
                      <a:pt x="528" y="724"/>
                    </a:lnTo>
                    <a:lnTo>
                      <a:pt x="528" y="724"/>
                    </a:lnTo>
                    <a:lnTo>
                      <a:pt x="522" y="724"/>
                    </a:lnTo>
                    <a:lnTo>
                      <a:pt x="519" y="726"/>
                    </a:lnTo>
                    <a:lnTo>
                      <a:pt x="516" y="726"/>
                    </a:lnTo>
                    <a:lnTo>
                      <a:pt x="515" y="723"/>
                    </a:lnTo>
                    <a:lnTo>
                      <a:pt x="515" y="723"/>
                    </a:lnTo>
                    <a:lnTo>
                      <a:pt x="514" y="721"/>
                    </a:lnTo>
                    <a:lnTo>
                      <a:pt x="512" y="720"/>
                    </a:lnTo>
                    <a:lnTo>
                      <a:pt x="511" y="721"/>
                    </a:lnTo>
                    <a:lnTo>
                      <a:pt x="509" y="722"/>
                    </a:lnTo>
                    <a:lnTo>
                      <a:pt x="509" y="722"/>
                    </a:lnTo>
                    <a:lnTo>
                      <a:pt x="504" y="731"/>
                    </a:lnTo>
                    <a:lnTo>
                      <a:pt x="500" y="735"/>
                    </a:lnTo>
                    <a:lnTo>
                      <a:pt x="496" y="736"/>
                    </a:lnTo>
                    <a:lnTo>
                      <a:pt x="494" y="737"/>
                    </a:lnTo>
                    <a:lnTo>
                      <a:pt x="494" y="737"/>
                    </a:lnTo>
                    <a:lnTo>
                      <a:pt x="481" y="738"/>
                    </a:lnTo>
                    <a:lnTo>
                      <a:pt x="477" y="738"/>
                    </a:lnTo>
                    <a:lnTo>
                      <a:pt x="476" y="738"/>
                    </a:lnTo>
                    <a:lnTo>
                      <a:pt x="475" y="737"/>
                    </a:lnTo>
                    <a:lnTo>
                      <a:pt x="475" y="737"/>
                    </a:lnTo>
                    <a:lnTo>
                      <a:pt x="475" y="736"/>
                    </a:lnTo>
                    <a:lnTo>
                      <a:pt x="474" y="736"/>
                    </a:lnTo>
                    <a:lnTo>
                      <a:pt x="469" y="736"/>
                    </a:lnTo>
                    <a:lnTo>
                      <a:pt x="466" y="735"/>
                    </a:lnTo>
                    <a:lnTo>
                      <a:pt x="465" y="734"/>
                    </a:lnTo>
                    <a:lnTo>
                      <a:pt x="464" y="732"/>
                    </a:lnTo>
                    <a:lnTo>
                      <a:pt x="464" y="732"/>
                    </a:lnTo>
                    <a:lnTo>
                      <a:pt x="463" y="718"/>
                    </a:lnTo>
                    <a:lnTo>
                      <a:pt x="464" y="713"/>
                    </a:lnTo>
                    <a:lnTo>
                      <a:pt x="465" y="711"/>
                    </a:lnTo>
                    <a:lnTo>
                      <a:pt x="467" y="711"/>
                    </a:lnTo>
                    <a:lnTo>
                      <a:pt x="467" y="711"/>
                    </a:lnTo>
                    <a:lnTo>
                      <a:pt x="479" y="711"/>
                    </a:lnTo>
                    <a:lnTo>
                      <a:pt x="485" y="709"/>
                    </a:lnTo>
                    <a:lnTo>
                      <a:pt x="486" y="708"/>
                    </a:lnTo>
                    <a:lnTo>
                      <a:pt x="487" y="706"/>
                    </a:lnTo>
                    <a:lnTo>
                      <a:pt x="487" y="706"/>
                    </a:lnTo>
                    <a:lnTo>
                      <a:pt x="488" y="703"/>
                    </a:lnTo>
                    <a:lnTo>
                      <a:pt x="488" y="702"/>
                    </a:lnTo>
                    <a:lnTo>
                      <a:pt x="489" y="701"/>
                    </a:lnTo>
                    <a:lnTo>
                      <a:pt x="490" y="698"/>
                    </a:lnTo>
                    <a:lnTo>
                      <a:pt x="490" y="698"/>
                    </a:lnTo>
                    <a:lnTo>
                      <a:pt x="491" y="691"/>
                    </a:lnTo>
                    <a:lnTo>
                      <a:pt x="491" y="678"/>
                    </a:lnTo>
                    <a:lnTo>
                      <a:pt x="489" y="672"/>
                    </a:lnTo>
                    <a:lnTo>
                      <a:pt x="488" y="665"/>
                    </a:lnTo>
                    <a:lnTo>
                      <a:pt x="485" y="659"/>
                    </a:lnTo>
                    <a:lnTo>
                      <a:pt x="481" y="655"/>
                    </a:lnTo>
                    <a:lnTo>
                      <a:pt x="481" y="655"/>
                    </a:lnTo>
                    <a:lnTo>
                      <a:pt x="468" y="642"/>
                    </a:lnTo>
                    <a:lnTo>
                      <a:pt x="465" y="636"/>
                    </a:lnTo>
                    <a:lnTo>
                      <a:pt x="465" y="632"/>
                    </a:lnTo>
                    <a:lnTo>
                      <a:pt x="465" y="632"/>
                    </a:lnTo>
                    <a:lnTo>
                      <a:pt x="465" y="630"/>
                    </a:lnTo>
                    <a:lnTo>
                      <a:pt x="466" y="629"/>
                    </a:lnTo>
                    <a:lnTo>
                      <a:pt x="469" y="628"/>
                    </a:lnTo>
                    <a:lnTo>
                      <a:pt x="472" y="626"/>
                    </a:lnTo>
                    <a:lnTo>
                      <a:pt x="473" y="623"/>
                    </a:lnTo>
                    <a:lnTo>
                      <a:pt x="473" y="621"/>
                    </a:lnTo>
                    <a:lnTo>
                      <a:pt x="473" y="621"/>
                    </a:lnTo>
                    <a:lnTo>
                      <a:pt x="473" y="619"/>
                    </a:lnTo>
                    <a:lnTo>
                      <a:pt x="472" y="616"/>
                    </a:lnTo>
                    <a:lnTo>
                      <a:pt x="468" y="613"/>
                    </a:lnTo>
                    <a:lnTo>
                      <a:pt x="465" y="608"/>
                    </a:lnTo>
                    <a:lnTo>
                      <a:pt x="464" y="606"/>
                    </a:lnTo>
                    <a:lnTo>
                      <a:pt x="464" y="604"/>
                    </a:lnTo>
                    <a:lnTo>
                      <a:pt x="464" y="604"/>
                    </a:lnTo>
                    <a:lnTo>
                      <a:pt x="464" y="599"/>
                    </a:lnTo>
                    <a:lnTo>
                      <a:pt x="465" y="593"/>
                    </a:lnTo>
                    <a:lnTo>
                      <a:pt x="467" y="581"/>
                    </a:lnTo>
                    <a:lnTo>
                      <a:pt x="467" y="581"/>
                    </a:lnTo>
                    <a:lnTo>
                      <a:pt x="467" y="573"/>
                    </a:lnTo>
                    <a:lnTo>
                      <a:pt x="464" y="561"/>
                    </a:lnTo>
                    <a:lnTo>
                      <a:pt x="458" y="549"/>
                    </a:lnTo>
                    <a:lnTo>
                      <a:pt x="454" y="543"/>
                    </a:lnTo>
                    <a:lnTo>
                      <a:pt x="450" y="537"/>
                    </a:lnTo>
                    <a:lnTo>
                      <a:pt x="450" y="537"/>
                    </a:lnTo>
                    <a:lnTo>
                      <a:pt x="445" y="532"/>
                    </a:lnTo>
                    <a:lnTo>
                      <a:pt x="438" y="527"/>
                    </a:lnTo>
                    <a:lnTo>
                      <a:pt x="422" y="517"/>
                    </a:lnTo>
                    <a:lnTo>
                      <a:pt x="409" y="507"/>
                    </a:lnTo>
                    <a:lnTo>
                      <a:pt x="405" y="503"/>
                    </a:lnTo>
                    <a:lnTo>
                      <a:pt x="403" y="499"/>
                    </a:lnTo>
                    <a:lnTo>
                      <a:pt x="403" y="499"/>
                    </a:lnTo>
                    <a:lnTo>
                      <a:pt x="403" y="497"/>
                    </a:lnTo>
                    <a:lnTo>
                      <a:pt x="404" y="494"/>
                    </a:lnTo>
                    <a:lnTo>
                      <a:pt x="406" y="492"/>
                    </a:lnTo>
                    <a:lnTo>
                      <a:pt x="408" y="490"/>
                    </a:lnTo>
                    <a:lnTo>
                      <a:pt x="408" y="489"/>
                    </a:lnTo>
                    <a:lnTo>
                      <a:pt x="408" y="486"/>
                    </a:lnTo>
                    <a:lnTo>
                      <a:pt x="408" y="486"/>
                    </a:lnTo>
                    <a:lnTo>
                      <a:pt x="407" y="484"/>
                    </a:lnTo>
                    <a:lnTo>
                      <a:pt x="406" y="482"/>
                    </a:lnTo>
                    <a:lnTo>
                      <a:pt x="402" y="480"/>
                    </a:lnTo>
                    <a:lnTo>
                      <a:pt x="401" y="479"/>
                    </a:lnTo>
                    <a:lnTo>
                      <a:pt x="400" y="477"/>
                    </a:lnTo>
                    <a:lnTo>
                      <a:pt x="398" y="475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465"/>
                    </a:lnTo>
                    <a:lnTo>
                      <a:pt x="401" y="456"/>
                    </a:lnTo>
                    <a:lnTo>
                      <a:pt x="400" y="430"/>
                    </a:lnTo>
                    <a:lnTo>
                      <a:pt x="397" y="395"/>
                    </a:lnTo>
                    <a:lnTo>
                      <a:pt x="397" y="395"/>
                    </a:lnTo>
                    <a:lnTo>
                      <a:pt x="394" y="392"/>
                    </a:lnTo>
                    <a:lnTo>
                      <a:pt x="391" y="389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7" y="380"/>
                    </a:lnTo>
                    <a:lnTo>
                      <a:pt x="386" y="377"/>
                    </a:lnTo>
                    <a:lnTo>
                      <a:pt x="381" y="373"/>
                    </a:lnTo>
                    <a:lnTo>
                      <a:pt x="377" y="369"/>
                    </a:lnTo>
                    <a:lnTo>
                      <a:pt x="376" y="365"/>
                    </a:lnTo>
                    <a:lnTo>
                      <a:pt x="375" y="362"/>
                    </a:lnTo>
                    <a:lnTo>
                      <a:pt x="375" y="362"/>
                    </a:lnTo>
                    <a:lnTo>
                      <a:pt x="372" y="355"/>
                    </a:lnTo>
                    <a:lnTo>
                      <a:pt x="367" y="346"/>
                    </a:lnTo>
                    <a:lnTo>
                      <a:pt x="362" y="339"/>
                    </a:lnTo>
                    <a:lnTo>
                      <a:pt x="360" y="336"/>
                    </a:lnTo>
                    <a:lnTo>
                      <a:pt x="357" y="335"/>
                    </a:lnTo>
                    <a:lnTo>
                      <a:pt x="357" y="335"/>
                    </a:lnTo>
                    <a:lnTo>
                      <a:pt x="349" y="332"/>
                    </a:lnTo>
                    <a:lnTo>
                      <a:pt x="343" y="328"/>
                    </a:lnTo>
                    <a:lnTo>
                      <a:pt x="343" y="328"/>
                    </a:lnTo>
                    <a:lnTo>
                      <a:pt x="339" y="326"/>
                    </a:lnTo>
                    <a:lnTo>
                      <a:pt x="335" y="325"/>
                    </a:lnTo>
                    <a:lnTo>
                      <a:pt x="330" y="326"/>
                    </a:lnTo>
                    <a:lnTo>
                      <a:pt x="325" y="328"/>
                    </a:lnTo>
                    <a:lnTo>
                      <a:pt x="325" y="328"/>
                    </a:lnTo>
                    <a:lnTo>
                      <a:pt x="322" y="332"/>
                    </a:lnTo>
                    <a:lnTo>
                      <a:pt x="318" y="334"/>
                    </a:lnTo>
                    <a:lnTo>
                      <a:pt x="314" y="335"/>
                    </a:lnTo>
                    <a:lnTo>
                      <a:pt x="307" y="336"/>
                    </a:lnTo>
                    <a:lnTo>
                      <a:pt x="307" y="336"/>
                    </a:lnTo>
                    <a:lnTo>
                      <a:pt x="301" y="335"/>
                    </a:lnTo>
                    <a:lnTo>
                      <a:pt x="296" y="333"/>
                    </a:lnTo>
                    <a:lnTo>
                      <a:pt x="293" y="329"/>
                    </a:lnTo>
                    <a:lnTo>
                      <a:pt x="290" y="325"/>
                    </a:lnTo>
                    <a:lnTo>
                      <a:pt x="290" y="325"/>
                    </a:lnTo>
                    <a:lnTo>
                      <a:pt x="287" y="318"/>
                    </a:lnTo>
                    <a:lnTo>
                      <a:pt x="286" y="316"/>
                    </a:lnTo>
                    <a:lnTo>
                      <a:pt x="282" y="315"/>
                    </a:lnTo>
                    <a:lnTo>
                      <a:pt x="282" y="315"/>
                    </a:lnTo>
                    <a:lnTo>
                      <a:pt x="279" y="313"/>
                    </a:lnTo>
                    <a:lnTo>
                      <a:pt x="277" y="311"/>
                    </a:lnTo>
                    <a:lnTo>
                      <a:pt x="276" y="308"/>
                    </a:lnTo>
                    <a:lnTo>
                      <a:pt x="276" y="307"/>
                    </a:lnTo>
                    <a:lnTo>
                      <a:pt x="277" y="307"/>
                    </a:lnTo>
                    <a:lnTo>
                      <a:pt x="279" y="306"/>
                    </a:lnTo>
                    <a:lnTo>
                      <a:pt x="279" y="306"/>
                    </a:lnTo>
                    <a:lnTo>
                      <a:pt x="287" y="307"/>
                    </a:lnTo>
                    <a:lnTo>
                      <a:pt x="294" y="307"/>
                    </a:lnTo>
                    <a:lnTo>
                      <a:pt x="302" y="306"/>
                    </a:lnTo>
                    <a:lnTo>
                      <a:pt x="305" y="304"/>
                    </a:lnTo>
                    <a:lnTo>
                      <a:pt x="307" y="303"/>
                    </a:lnTo>
                    <a:lnTo>
                      <a:pt x="307" y="303"/>
                    </a:lnTo>
                    <a:lnTo>
                      <a:pt x="312" y="299"/>
                    </a:lnTo>
                    <a:lnTo>
                      <a:pt x="319" y="296"/>
                    </a:lnTo>
                    <a:lnTo>
                      <a:pt x="332" y="291"/>
                    </a:lnTo>
                    <a:lnTo>
                      <a:pt x="332" y="291"/>
                    </a:lnTo>
                    <a:lnTo>
                      <a:pt x="333" y="290"/>
                    </a:lnTo>
                    <a:lnTo>
                      <a:pt x="334" y="289"/>
                    </a:lnTo>
                    <a:lnTo>
                      <a:pt x="335" y="285"/>
                    </a:lnTo>
                    <a:lnTo>
                      <a:pt x="334" y="283"/>
                    </a:lnTo>
                    <a:lnTo>
                      <a:pt x="333" y="282"/>
                    </a:lnTo>
                    <a:lnTo>
                      <a:pt x="332" y="280"/>
                    </a:lnTo>
                    <a:lnTo>
                      <a:pt x="330" y="280"/>
                    </a:lnTo>
                    <a:lnTo>
                      <a:pt x="330" y="280"/>
                    </a:lnTo>
                    <a:lnTo>
                      <a:pt x="324" y="282"/>
                    </a:lnTo>
                    <a:lnTo>
                      <a:pt x="319" y="284"/>
                    </a:lnTo>
                    <a:lnTo>
                      <a:pt x="317" y="284"/>
                    </a:lnTo>
                    <a:lnTo>
                      <a:pt x="316" y="283"/>
                    </a:lnTo>
                    <a:lnTo>
                      <a:pt x="314" y="282"/>
                    </a:lnTo>
                    <a:lnTo>
                      <a:pt x="314" y="278"/>
                    </a:lnTo>
                    <a:lnTo>
                      <a:pt x="314" y="278"/>
                    </a:lnTo>
                    <a:lnTo>
                      <a:pt x="314" y="275"/>
                    </a:lnTo>
                    <a:lnTo>
                      <a:pt x="315" y="273"/>
                    </a:lnTo>
                    <a:lnTo>
                      <a:pt x="317" y="271"/>
                    </a:lnTo>
                    <a:lnTo>
                      <a:pt x="319" y="270"/>
                    </a:lnTo>
                    <a:lnTo>
                      <a:pt x="326" y="269"/>
                    </a:lnTo>
                    <a:lnTo>
                      <a:pt x="337" y="269"/>
                    </a:lnTo>
                    <a:lnTo>
                      <a:pt x="337" y="269"/>
                    </a:lnTo>
                    <a:lnTo>
                      <a:pt x="343" y="269"/>
                    </a:lnTo>
                    <a:lnTo>
                      <a:pt x="348" y="266"/>
                    </a:lnTo>
                    <a:lnTo>
                      <a:pt x="352" y="263"/>
                    </a:lnTo>
                    <a:lnTo>
                      <a:pt x="357" y="258"/>
                    </a:lnTo>
                    <a:lnTo>
                      <a:pt x="366" y="245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86" y="214"/>
                    </a:lnTo>
                    <a:lnTo>
                      <a:pt x="394" y="199"/>
                    </a:lnTo>
                    <a:lnTo>
                      <a:pt x="401" y="188"/>
                    </a:lnTo>
                    <a:lnTo>
                      <a:pt x="406" y="182"/>
                    </a:lnTo>
                    <a:lnTo>
                      <a:pt x="406" y="182"/>
                    </a:lnTo>
                    <a:lnTo>
                      <a:pt x="408" y="179"/>
                    </a:lnTo>
                    <a:lnTo>
                      <a:pt x="410" y="177"/>
                    </a:lnTo>
                    <a:lnTo>
                      <a:pt x="411" y="173"/>
                    </a:lnTo>
                    <a:lnTo>
                      <a:pt x="411" y="172"/>
                    </a:lnTo>
                    <a:lnTo>
                      <a:pt x="412" y="171"/>
                    </a:lnTo>
                    <a:lnTo>
                      <a:pt x="415" y="170"/>
                    </a:lnTo>
                    <a:lnTo>
                      <a:pt x="418" y="170"/>
                    </a:lnTo>
                    <a:lnTo>
                      <a:pt x="418" y="170"/>
                    </a:lnTo>
                    <a:lnTo>
                      <a:pt x="420" y="169"/>
                    </a:lnTo>
                    <a:lnTo>
                      <a:pt x="422" y="169"/>
                    </a:lnTo>
                    <a:lnTo>
                      <a:pt x="423" y="168"/>
                    </a:lnTo>
                    <a:lnTo>
                      <a:pt x="423" y="165"/>
                    </a:lnTo>
                    <a:lnTo>
                      <a:pt x="421" y="163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7" y="157"/>
                    </a:lnTo>
                    <a:lnTo>
                      <a:pt x="415" y="154"/>
                    </a:lnTo>
                    <a:lnTo>
                      <a:pt x="414" y="150"/>
                    </a:lnTo>
                    <a:lnTo>
                      <a:pt x="412" y="147"/>
                    </a:lnTo>
                    <a:lnTo>
                      <a:pt x="412" y="147"/>
                    </a:lnTo>
                    <a:lnTo>
                      <a:pt x="412" y="144"/>
                    </a:lnTo>
                    <a:lnTo>
                      <a:pt x="411" y="142"/>
                    </a:lnTo>
                    <a:lnTo>
                      <a:pt x="408" y="142"/>
                    </a:lnTo>
                    <a:lnTo>
                      <a:pt x="403" y="141"/>
                    </a:lnTo>
                    <a:lnTo>
                      <a:pt x="403" y="141"/>
                    </a:lnTo>
                    <a:lnTo>
                      <a:pt x="391" y="141"/>
                    </a:lnTo>
                    <a:lnTo>
                      <a:pt x="388" y="141"/>
                    </a:lnTo>
                    <a:lnTo>
                      <a:pt x="387" y="139"/>
                    </a:lnTo>
                    <a:lnTo>
                      <a:pt x="387" y="139"/>
                    </a:lnTo>
                    <a:lnTo>
                      <a:pt x="386" y="139"/>
                    </a:lnTo>
                    <a:lnTo>
                      <a:pt x="382" y="137"/>
                    </a:lnTo>
                    <a:lnTo>
                      <a:pt x="373" y="137"/>
                    </a:lnTo>
                    <a:lnTo>
                      <a:pt x="363" y="137"/>
                    </a:lnTo>
                    <a:lnTo>
                      <a:pt x="360" y="136"/>
                    </a:lnTo>
                    <a:lnTo>
                      <a:pt x="359" y="135"/>
                    </a:lnTo>
                    <a:lnTo>
                      <a:pt x="359" y="135"/>
                    </a:lnTo>
                    <a:lnTo>
                      <a:pt x="358" y="132"/>
                    </a:lnTo>
                    <a:lnTo>
                      <a:pt x="355" y="131"/>
                    </a:lnTo>
                    <a:lnTo>
                      <a:pt x="352" y="13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339" y="129"/>
                    </a:lnTo>
                    <a:lnTo>
                      <a:pt x="336" y="128"/>
                    </a:lnTo>
                    <a:lnTo>
                      <a:pt x="334" y="126"/>
                    </a:lnTo>
                    <a:lnTo>
                      <a:pt x="333" y="125"/>
                    </a:lnTo>
                    <a:lnTo>
                      <a:pt x="333" y="125"/>
                    </a:lnTo>
                    <a:lnTo>
                      <a:pt x="331" y="121"/>
                    </a:lnTo>
                    <a:lnTo>
                      <a:pt x="326" y="119"/>
                    </a:lnTo>
                    <a:lnTo>
                      <a:pt x="322" y="118"/>
                    </a:lnTo>
                    <a:lnTo>
                      <a:pt x="321" y="119"/>
                    </a:lnTo>
                    <a:lnTo>
                      <a:pt x="319" y="120"/>
                    </a:lnTo>
                    <a:lnTo>
                      <a:pt x="319" y="120"/>
                    </a:lnTo>
                    <a:lnTo>
                      <a:pt x="314" y="127"/>
                    </a:lnTo>
                    <a:lnTo>
                      <a:pt x="311" y="129"/>
                    </a:lnTo>
                    <a:lnTo>
                      <a:pt x="306" y="130"/>
                    </a:lnTo>
                    <a:lnTo>
                      <a:pt x="306" y="130"/>
                    </a:lnTo>
                    <a:lnTo>
                      <a:pt x="296" y="131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5" y="133"/>
                    </a:lnTo>
                    <a:lnTo>
                      <a:pt x="283" y="134"/>
                    </a:lnTo>
                    <a:lnTo>
                      <a:pt x="281" y="139"/>
                    </a:lnTo>
                    <a:lnTo>
                      <a:pt x="279" y="142"/>
                    </a:lnTo>
                    <a:lnTo>
                      <a:pt x="278" y="142"/>
                    </a:lnTo>
                    <a:lnTo>
                      <a:pt x="276" y="142"/>
                    </a:lnTo>
                    <a:lnTo>
                      <a:pt x="276" y="142"/>
                    </a:lnTo>
                    <a:lnTo>
                      <a:pt x="273" y="141"/>
                    </a:lnTo>
                    <a:lnTo>
                      <a:pt x="269" y="137"/>
                    </a:lnTo>
                    <a:lnTo>
                      <a:pt x="269" y="135"/>
                    </a:lnTo>
                    <a:lnTo>
                      <a:pt x="269" y="133"/>
                    </a:lnTo>
                    <a:lnTo>
                      <a:pt x="271" y="131"/>
                    </a:lnTo>
                    <a:lnTo>
                      <a:pt x="273" y="129"/>
                    </a:lnTo>
                    <a:lnTo>
                      <a:pt x="273" y="129"/>
                    </a:lnTo>
                    <a:lnTo>
                      <a:pt x="277" y="126"/>
                    </a:lnTo>
                    <a:lnTo>
                      <a:pt x="280" y="120"/>
                    </a:lnTo>
                    <a:lnTo>
                      <a:pt x="282" y="114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3" y="100"/>
                    </a:lnTo>
                    <a:lnTo>
                      <a:pt x="286" y="93"/>
                    </a:lnTo>
                    <a:lnTo>
                      <a:pt x="290" y="87"/>
                    </a:lnTo>
                    <a:lnTo>
                      <a:pt x="293" y="85"/>
                    </a:lnTo>
                    <a:lnTo>
                      <a:pt x="296" y="83"/>
                    </a:lnTo>
                    <a:lnTo>
                      <a:pt x="296" y="83"/>
                    </a:lnTo>
                    <a:lnTo>
                      <a:pt x="311" y="74"/>
                    </a:lnTo>
                    <a:lnTo>
                      <a:pt x="319" y="69"/>
                    </a:lnTo>
                    <a:lnTo>
                      <a:pt x="326" y="63"/>
                    </a:lnTo>
                    <a:lnTo>
                      <a:pt x="326" y="63"/>
                    </a:lnTo>
                    <a:lnTo>
                      <a:pt x="335" y="57"/>
                    </a:lnTo>
                    <a:lnTo>
                      <a:pt x="343" y="51"/>
                    </a:lnTo>
                    <a:lnTo>
                      <a:pt x="350" y="47"/>
                    </a:lnTo>
                    <a:lnTo>
                      <a:pt x="357" y="45"/>
                    </a:lnTo>
                    <a:lnTo>
                      <a:pt x="357" y="45"/>
                    </a:lnTo>
                    <a:lnTo>
                      <a:pt x="359" y="43"/>
                    </a:lnTo>
                    <a:lnTo>
                      <a:pt x="360" y="40"/>
                    </a:lnTo>
                    <a:lnTo>
                      <a:pt x="360" y="34"/>
                    </a:lnTo>
                    <a:lnTo>
                      <a:pt x="360" y="29"/>
                    </a:lnTo>
                    <a:lnTo>
                      <a:pt x="358" y="18"/>
                    </a:lnTo>
                    <a:lnTo>
                      <a:pt x="355" y="15"/>
                    </a:lnTo>
                    <a:lnTo>
                      <a:pt x="353" y="14"/>
                    </a:lnTo>
                    <a:lnTo>
                      <a:pt x="353" y="14"/>
                    </a:lnTo>
                    <a:lnTo>
                      <a:pt x="350" y="14"/>
                    </a:lnTo>
                    <a:lnTo>
                      <a:pt x="348" y="16"/>
                    </a:lnTo>
                    <a:lnTo>
                      <a:pt x="345" y="18"/>
                    </a:lnTo>
                    <a:lnTo>
                      <a:pt x="340" y="18"/>
                    </a:lnTo>
                    <a:lnTo>
                      <a:pt x="340" y="18"/>
                    </a:lnTo>
                    <a:lnTo>
                      <a:pt x="336" y="19"/>
                    </a:lnTo>
                    <a:lnTo>
                      <a:pt x="333" y="19"/>
                    </a:lnTo>
                    <a:lnTo>
                      <a:pt x="328" y="20"/>
                    </a:lnTo>
                    <a:lnTo>
                      <a:pt x="320" y="21"/>
                    </a:lnTo>
                    <a:lnTo>
                      <a:pt x="320" y="21"/>
                    </a:lnTo>
                    <a:lnTo>
                      <a:pt x="306" y="20"/>
                    </a:lnTo>
                    <a:lnTo>
                      <a:pt x="303" y="19"/>
                    </a:lnTo>
                    <a:lnTo>
                      <a:pt x="301" y="18"/>
                    </a:lnTo>
                    <a:lnTo>
                      <a:pt x="301" y="18"/>
                    </a:lnTo>
                    <a:lnTo>
                      <a:pt x="297" y="17"/>
                    </a:lnTo>
                    <a:lnTo>
                      <a:pt x="292" y="16"/>
                    </a:lnTo>
                    <a:lnTo>
                      <a:pt x="286" y="16"/>
                    </a:lnTo>
                    <a:lnTo>
                      <a:pt x="285" y="15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3" y="13"/>
                    </a:lnTo>
                    <a:lnTo>
                      <a:pt x="282" y="13"/>
                    </a:lnTo>
                    <a:lnTo>
                      <a:pt x="279" y="12"/>
                    </a:lnTo>
                    <a:lnTo>
                      <a:pt x="276" y="12"/>
                    </a:lnTo>
                    <a:lnTo>
                      <a:pt x="274" y="11"/>
                    </a:lnTo>
                    <a:lnTo>
                      <a:pt x="274" y="11"/>
                    </a:lnTo>
                    <a:lnTo>
                      <a:pt x="273" y="10"/>
                    </a:lnTo>
                    <a:lnTo>
                      <a:pt x="269" y="8"/>
                    </a:lnTo>
                    <a:lnTo>
                      <a:pt x="266" y="6"/>
                    </a:lnTo>
                    <a:lnTo>
                      <a:pt x="265" y="4"/>
                    </a:lnTo>
                    <a:lnTo>
                      <a:pt x="264" y="2"/>
                    </a:lnTo>
                    <a:lnTo>
                      <a:pt x="264" y="2"/>
                    </a:lnTo>
                    <a:lnTo>
                      <a:pt x="263" y="1"/>
                    </a:lnTo>
                    <a:lnTo>
                      <a:pt x="262" y="0"/>
                    </a:lnTo>
                    <a:lnTo>
                      <a:pt x="259" y="0"/>
                    </a:lnTo>
                    <a:lnTo>
                      <a:pt x="255" y="0"/>
                    </a:lnTo>
                    <a:lnTo>
                      <a:pt x="252" y="2"/>
                    </a:lnTo>
                    <a:lnTo>
                      <a:pt x="249" y="4"/>
                    </a:lnTo>
                    <a:lnTo>
                      <a:pt x="246" y="6"/>
                    </a:lnTo>
                    <a:lnTo>
                      <a:pt x="244" y="10"/>
                    </a:lnTo>
                    <a:lnTo>
                      <a:pt x="244" y="10"/>
                    </a:lnTo>
                    <a:lnTo>
                      <a:pt x="242" y="16"/>
                    </a:lnTo>
                    <a:lnTo>
                      <a:pt x="242" y="21"/>
                    </a:lnTo>
                    <a:lnTo>
                      <a:pt x="242" y="27"/>
                    </a:lnTo>
                    <a:lnTo>
                      <a:pt x="244" y="30"/>
                    </a:lnTo>
                    <a:lnTo>
                      <a:pt x="244" y="30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5" y="37"/>
                    </a:lnTo>
                    <a:lnTo>
                      <a:pt x="242" y="39"/>
                    </a:lnTo>
                    <a:lnTo>
                      <a:pt x="242" y="39"/>
                    </a:lnTo>
                    <a:lnTo>
                      <a:pt x="236" y="39"/>
                    </a:lnTo>
                    <a:lnTo>
                      <a:pt x="229" y="39"/>
                    </a:lnTo>
                    <a:lnTo>
                      <a:pt x="223" y="41"/>
                    </a:lnTo>
                    <a:lnTo>
                      <a:pt x="222" y="42"/>
                    </a:lnTo>
                    <a:lnTo>
                      <a:pt x="221" y="44"/>
                    </a:lnTo>
                    <a:lnTo>
                      <a:pt x="221" y="44"/>
                    </a:lnTo>
                    <a:lnTo>
                      <a:pt x="220" y="50"/>
                    </a:lnTo>
                    <a:lnTo>
                      <a:pt x="219" y="57"/>
                    </a:lnTo>
                    <a:lnTo>
                      <a:pt x="219" y="63"/>
                    </a:lnTo>
                    <a:lnTo>
                      <a:pt x="219" y="65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4" y="70"/>
                    </a:lnTo>
                    <a:lnTo>
                      <a:pt x="225" y="72"/>
                    </a:lnTo>
                    <a:lnTo>
                      <a:pt x="225" y="73"/>
                    </a:lnTo>
                    <a:lnTo>
                      <a:pt x="225" y="75"/>
                    </a:lnTo>
                    <a:lnTo>
                      <a:pt x="223" y="76"/>
                    </a:lnTo>
                    <a:lnTo>
                      <a:pt x="221" y="77"/>
                    </a:lnTo>
                    <a:lnTo>
                      <a:pt x="217" y="77"/>
                    </a:lnTo>
                    <a:lnTo>
                      <a:pt x="217" y="77"/>
                    </a:lnTo>
                    <a:lnTo>
                      <a:pt x="209" y="77"/>
                    </a:lnTo>
                    <a:lnTo>
                      <a:pt x="202" y="76"/>
                    </a:lnTo>
                    <a:lnTo>
                      <a:pt x="197" y="77"/>
                    </a:lnTo>
                    <a:lnTo>
                      <a:pt x="196" y="78"/>
                    </a:lnTo>
                    <a:lnTo>
                      <a:pt x="196" y="79"/>
                    </a:lnTo>
                    <a:lnTo>
                      <a:pt x="196" y="79"/>
                    </a:lnTo>
                    <a:lnTo>
                      <a:pt x="196" y="83"/>
                    </a:lnTo>
                    <a:lnTo>
                      <a:pt x="195" y="85"/>
                    </a:lnTo>
                    <a:lnTo>
                      <a:pt x="193" y="86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186" y="86"/>
                    </a:lnTo>
                    <a:lnTo>
                      <a:pt x="182" y="88"/>
                    </a:lnTo>
                    <a:lnTo>
                      <a:pt x="181" y="90"/>
                    </a:lnTo>
                    <a:lnTo>
                      <a:pt x="180" y="94"/>
                    </a:lnTo>
                    <a:lnTo>
                      <a:pt x="180" y="94"/>
                    </a:lnTo>
                    <a:lnTo>
                      <a:pt x="181" y="99"/>
                    </a:lnTo>
                    <a:lnTo>
                      <a:pt x="183" y="102"/>
                    </a:lnTo>
                    <a:lnTo>
                      <a:pt x="186" y="105"/>
                    </a:lnTo>
                    <a:lnTo>
                      <a:pt x="187" y="106"/>
                    </a:lnTo>
                    <a:lnTo>
                      <a:pt x="186" y="108"/>
                    </a:lnTo>
                    <a:lnTo>
                      <a:pt x="186" y="108"/>
                    </a:lnTo>
                    <a:lnTo>
                      <a:pt x="185" y="111"/>
                    </a:lnTo>
                    <a:lnTo>
                      <a:pt x="183" y="111"/>
                    </a:lnTo>
                    <a:lnTo>
                      <a:pt x="178" y="112"/>
                    </a:lnTo>
                    <a:lnTo>
                      <a:pt x="173" y="112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9"/>
                    </a:lnTo>
                    <a:lnTo>
                      <a:pt x="172" y="125"/>
                    </a:lnTo>
                    <a:lnTo>
                      <a:pt x="174" y="130"/>
                    </a:lnTo>
                    <a:lnTo>
                      <a:pt x="177" y="135"/>
                    </a:lnTo>
                    <a:lnTo>
                      <a:pt x="177" y="135"/>
                    </a:lnTo>
                    <a:lnTo>
                      <a:pt x="180" y="140"/>
                    </a:lnTo>
                    <a:lnTo>
                      <a:pt x="182" y="144"/>
                    </a:lnTo>
                    <a:lnTo>
                      <a:pt x="183" y="146"/>
                    </a:lnTo>
                    <a:lnTo>
                      <a:pt x="182" y="147"/>
                    </a:lnTo>
                    <a:lnTo>
                      <a:pt x="181" y="147"/>
                    </a:lnTo>
                    <a:lnTo>
                      <a:pt x="181" y="147"/>
                    </a:lnTo>
                    <a:lnTo>
                      <a:pt x="179" y="148"/>
                    </a:lnTo>
                    <a:lnTo>
                      <a:pt x="177" y="149"/>
                    </a:lnTo>
                    <a:lnTo>
                      <a:pt x="178" y="151"/>
                    </a:lnTo>
                    <a:lnTo>
                      <a:pt x="179" y="153"/>
                    </a:lnTo>
                    <a:lnTo>
                      <a:pt x="179" y="153"/>
                    </a:lnTo>
                    <a:lnTo>
                      <a:pt x="181" y="154"/>
                    </a:lnTo>
                    <a:lnTo>
                      <a:pt x="181" y="155"/>
                    </a:lnTo>
                    <a:lnTo>
                      <a:pt x="179" y="158"/>
                    </a:lnTo>
                    <a:lnTo>
                      <a:pt x="179" y="158"/>
                    </a:lnTo>
                    <a:lnTo>
                      <a:pt x="177" y="160"/>
                    </a:lnTo>
                    <a:lnTo>
                      <a:pt x="176" y="161"/>
                    </a:lnTo>
                    <a:lnTo>
                      <a:pt x="174" y="163"/>
                    </a:lnTo>
                    <a:lnTo>
                      <a:pt x="174" y="165"/>
                    </a:lnTo>
                    <a:lnTo>
                      <a:pt x="174" y="165"/>
                    </a:lnTo>
                    <a:lnTo>
                      <a:pt x="174" y="170"/>
                    </a:lnTo>
                    <a:lnTo>
                      <a:pt x="173" y="170"/>
                    </a:lnTo>
                    <a:lnTo>
                      <a:pt x="171" y="170"/>
                    </a:lnTo>
                    <a:lnTo>
                      <a:pt x="171" y="170"/>
                    </a:lnTo>
                    <a:lnTo>
                      <a:pt x="167" y="171"/>
                    </a:lnTo>
                    <a:lnTo>
                      <a:pt x="165" y="173"/>
                    </a:lnTo>
                    <a:lnTo>
                      <a:pt x="164" y="175"/>
                    </a:lnTo>
                    <a:lnTo>
                      <a:pt x="165" y="177"/>
                    </a:lnTo>
                    <a:lnTo>
                      <a:pt x="165" y="177"/>
                    </a:lnTo>
                    <a:lnTo>
                      <a:pt x="166" y="178"/>
                    </a:lnTo>
                    <a:lnTo>
                      <a:pt x="167" y="180"/>
                    </a:lnTo>
                    <a:lnTo>
                      <a:pt x="166" y="183"/>
                    </a:lnTo>
                    <a:lnTo>
                      <a:pt x="163" y="184"/>
                    </a:lnTo>
                    <a:lnTo>
                      <a:pt x="163" y="184"/>
                    </a:lnTo>
                    <a:lnTo>
                      <a:pt x="161" y="184"/>
                    </a:lnTo>
                    <a:lnTo>
                      <a:pt x="161" y="186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60" y="194"/>
                    </a:lnTo>
                    <a:lnTo>
                      <a:pt x="160" y="197"/>
                    </a:lnTo>
                    <a:lnTo>
                      <a:pt x="158" y="198"/>
                    </a:lnTo>
                    <a:lnTo>
                      <a:pt x="158" y="198"/>
                    </a:lnTo>
                    <a:lnTo>
                      <a:pt x="155" y="199"/>
                    </a:lnTo>
                    <a:lnTo>
                      <a:pt x="154" y="200"/>
                    </a:lnTo>
                    <a:lnTo>
                      <a:pt x="154" y="203"/>
                    </a:lnTo>
                    <a:lnTo>
                      <a:pt x="154" y="203"/>
                    </a:lnTo>
                    <a:lnTo>
                      <a:pt x="155" y="207"/>
                    </a:lnTo>
                    <a:lnTo>
                      <a:pt x="157" y="208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60" y="212"/>
                    </a:lnTo>
                    <a:lnTo>
                      <a:pt x="162" y="214"/>
                    </a:lnTo>
                    <a:lnTo>
                      <a:pt x="161" y="215"/>
                    </a:lnTo>
                    <a:lnTo>
                      <a:pt x="158" y="217"/>
                    </a:lnTo>
                    <a:lnTo>
                      <a:pt x="158" y="217"/>
                    </a:lnTo>
                    <a:lnTo>
                      <a:pt x="153" y="217"/>
                    </a:lnTo>
                    <a:lnTo>
                      <a:pt x="150" y="217"/>
                    </a:lnTo>
                    <a:lnTo>
                      <a:pt x="148" y="218"/>
                    </a:lnTo>
                    <a:lnTo>
                      <a:pt x="148" y="220"/>
                    </a:lnTo>
                    <a:lnTo>
                      <a:pt x="148" y="220"/>
                    </a:lnTo>
                    <a:lnTo>
                      <a:pt x="147" y="229"/>
                    </a:lnTo>
                    <a:lnTo>
                      <a:pt x="148" y="232"/>
                    </a:lnTo>
                    <a:lnTo>
                      <a:pt x="149" y="232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52" y="233"/>
                    </a:lnTo>
                    <a:lnTo>
                      <a:pt x="154" y="232"/>
                    </a:lnTo>
                    <a:lnTo>
                      <a:pt x="159" y="229"/>
                    </a:lnTo>
                    <a:lnTo>
                      <a:pt x="164" y="226"/>
                    </a:lnTo>
                    <a:lnTo>
                      <a:pt x="171" y="222"/>
                    </a:lnTo>
                    <a:lnTo>
                      <a:pt x="171" y="222"/>
                    </a:lnTo>
                    <a:lnTo>
                      <a:pt x="177" y="221"/>
                    </a:lnTo>
                    <a:lnTo>
                      <a:pt x="182" y="219"/>
                    </a:lnTo>
                    <a:lnTo>
                      <a:pt x="186" y="217"/>
                    </a:lnTo>
                    <a:lnTo>
                      <a:pt x="187" y="214"/>
                    </a:lnTo>
                    <a:lnTo>
                      <a:pt x="187" y="214"/>
                    </a:lnTo>
                    <a:lnTo>
                      <a:pt x="187" y="212"/>
                    </a:lnTo>
                    <a:lnTo>
                      <a:pt x="189" y="212"/>
                    </a:lnTo>
                    <a:lnTo>
                      <a:pt x="192" y="212"/>
                    </a:lnTo>
                    <a:lnTo>
                      <a:pt x="196" y="213"/>
                    </a:lnTo>
                    <a:lnTo>
                      <a:pt x="197" y="214"/>
                    </a:lnTo>
                    <a:lnTo>
                      <a:pt x="197" y="216"/>
                    </a:lnTo>
                    <a:lnTo>
                      <a:pt x="197" y="216"/>
                    </a:lnTo>
                    <a:lnTo>
                      <a:pt x="196" y="218"/>
                    </a:lnTo>
                    <a:lnTo>
                      <a:pt x="195" y="219"/>
                    </a:lnTo>
                    <a:lnTo>
                      <a:pt x="188" y="225"/>
                    </a:lnTo>
                    <a:lnTo>
                      <a:pt x="188" y="225"/>
                    </a:lnTo>
                    <a:lnTo>
                      <a:pt x="182" y="228"/>
                    </a:lnTo>
                    <a:lnTo>
                      <a:pt x="180" y="231"/>
                    </a:lnTo>
                    <a:lnTo>
                      <a:pt x="180" y="233"/>
                    </a:lnTo>
                    <a:lnTo>
                      <a:pt x="181" y="234"/>
                    </a:lnTo>
                    <a:lnTo>
                      <a:pt x="185" y="236"/>
                    </a:lnTo>
                    <a:lnTo>
                      <a:pt x="185" y="236"/>
                    </a:lnTo>
                    <a:lnTo>
                      <a:pt x="188" y="236"/>
                    </a:lnTo>
                    <a:lnTo>
                      <a:pt x="191" y="236"/>
                    </a:lnTo>
                    <a:lnTo>
                      <a:pt x="192" y="237"/>
                    </a:lnTo>
                    <a:lnTo>
                      <a:pt x="193" y="240"/>
                    </a:lnTo>
                    <a:lnTo>
                      <a:pt x="193" y="240"/>
                    </a:lnTo>
                    <a:lnTo>
                      <a:pt x="192" y="242"/>
                    </a:lnTo>
                    <a:lnTo>
                      <a:pt x="191" y="243"/>
                    </a:lnTo>
                    <a:lnTo>
                      <a:pt x="189" y="244"/>
                    </a:lnTo>
                    <a:lnTo>
                      <a:pt x="185" y="244"/>
                    </a:lnTo>
                    <a:lnTo>
                      <a:pt x="185" y="244"/>
                    </a:lnTo>
                    <a:lnTo>
                      <a:pt x="182" y="244"/>
                    </a:lnTo>
                    <a:lnTo>
                      <a:pt x="181" y="245"/>
                    </a:lnTo>
                    <a:lnTo>
                      <a:pt x="180" y="247"/>
                    </a:lnTo>
                    <a:lnTo>
                      <a:pt x="177" y="247"/>
                    </a:lnTo>
                    <a:lnTo>
                      <a:pt x="177" y="247"/>
                    </a:lnTo>
                    <a:lnTo>
                      <a:pt x="172" y="247"/>
                    </a:lnTo>
                    <a:lnTo>
                      <a:pt x="167" y="249"/>
                    </a:lnTo>
                    <a:lnTo>
                      <a:pt x="164" y="251"/>
                    </a:lnTo>
                    <a:lnTo>
                      <a:pt x="162" y="255"/>
                    </a:lnTo>
                    <a:lnTo>
                      <a:pt x="162" y="255"/>
                    </a:lnTo>
                    <a:lnTo>
                      <a:pt x="160" y="264"/>
                    </a:lnTo>
                    <a:lnTo>
                      <a:pt x="159" y="269"/>
                    </a:lnTo>
                    <a:lnTo>
                      <a:pt x="157" y="274"/>
                    </a:lnTo>
                    <a:lnTo>
                      <a:pt x="157" y="274"/>
                    </a:lnTo>
                    <a:lnTo>
                      <a:pt x="151" y="279"/>
                    </a:lnTo>
                    <a:lnTo>
                      <a:pt x="150" y="283"/>
                    </a:lnTo>
                    <a:lnTo>
                      <a:pt x="150" y="286"/>
                    </a:lnTo>
                    <a:lnTo>
                      <a:pt x="150" y="286"/>
                    </a:lnTo>
                    <a:lnTo>
                      <a:pt x="151" y="292"/>
                    </a:lnTo>
                    <a:lnTo>
                      <a:pt x="150" y="294"/>
                    </a:lnTo>
                    <a:lnTo>
                      <a:pt x="148" y="296"/>
                    </a:lnTo>
                    <a:lnTo>
                      <a:pt x="148" y="296"/>
                    </a:lnTo>
                    <a:lnTo>
                      <a:pt x="146" y="297"/>
                    </a:lnTo>
                    <a:lnTo>
                      <a:pt x="145" y="298"/>
                    </a:lnTo>
                    <a:lnTo>
                      <a:pt x="143" y="301"/>
                    </a:lnTo>
                    <a:lnTo>
                      <a:pt x="143" y="305"/>
                    </a:lnTo>
                    <a:lnTo>
                      <a:pt x="144" y="306"/>
                    </a:lnTo>
                    <a:lnTo>
                      <a:pt x="146" y="306"/>
                    </a:lnTo>
                    <a:lnTo>
                      <a:pt x="146" y="306"/>
                    </a:lnTo>
                    <a:lnTo>
                      <a:pt x="150" y="306"/>
                    </a:lnTo>
                    <a:lnTo>
                      <a:pt x="155" y="305"/>
                    </a:lnTo>
                    <a:lnTo>
                      <a:pt x="159" y="302"/>
                    </a:lnTo>
                    <a:lnTo>
                      <a:pt x="160" y="301"/>
                    </a:lnTo>
                    <a:lnTo>
                      <a:pt x="161" y="299"/>
                    </a:lnTo>
                    <a:lnTo>
                      <a:pt x="161" y="299"/>
                    </a:lnTo>
                    <a:lnTo>
                      <a:pt x="162" y="296"/>
                    </a:lnTo>
                    <a:lnTo>
                      <a:pt x="164" y="292"/>
                    </a:lnTo>
                    <a:lnTo>
                      <a:pt x="166" y="290"/>
                    </a:lnTo>
                    <a:lnTo>
                      <a:pt x="171" y="287"/>
                    </a:lnTo>
                    <a:lnTo>
                      <a:pt x="171" y="287"/>
                    </a:lnTo>
                    <a:lnTo>
                      <a:pt x="179" y="282"/>
                    </a:lnTo>
                    <a:lnTo>
                      <a:pt x="186" y="275"/>
                    </a:lnTo>
                    <a:lnTo>
                      <a:pt x="186" y="275"/>
                    </a:lnTo>
                    <a:lnTo>
                      <a:pt x="188" y="273"/>
                    </a:lnTo>
                    <a:lnTo>
                      <a:pt x="191" y="273"/>
                    </a:lnTo>
                    <a:lnTo>
                      <a:pt x="193" y="275"/>
                    </a:lnTo>
                    <a:lnTo>
                      <a:pt x="195" y="277"/>
                    </a:lnTo>
                    <a:lnTo>
                      <a:pt x="195" y="277"/>
                    </a:lnTo>
                    <a:lnTo>
                      <a:pt x="196" y="278"/>
                    </a:lnTo>
                    <a:lnTo>
                      <a:pt x="196" y="279"/>
                    </a:lnTo>
                    <a:lnTo>
                      <a:pt x="194" y="282"/>
                    </a:lnTo>
                    <a:lnTo>
                      <a:pt x="186" y="285"/>
                    </a:lnTo>
                    <a:lnTo>
                      <a:pt x="186" y="285"/>
                    </a:lnTo>
                    <a:lnTo>
                      <a:pt x="181" y="287"/>
                    </a:lnTo>
                    <a:lnTo>
                      <a:pt x="177" y="290"/>
                    </a:lnTo>
                    <a:lnTo>
                      <a:pt x="174" y="294"/>
                    </a:lnTo>
                    <a:lnTo>
                      <a:pt x="173" y="296"/>
                    </a:lnTo>
                    <a:lnTo>
                      <a:pt x="173" y="298"/>
                    </a:lnTo>
                    <a:lnTo>
                      <a:pt x="173" y="298"/>
                    </a:lnTo>
                    <a:lnTo>
                      <a:pt x="173" y="301"/>
                    </a:lnTo>
                    <a:lnTo>
                      <a:pt x="175" y="301"/>
                    </a:lnTo>
                    <a:lnTo>
                      <a:pt x="176" y="302"/>
                    </a:lnTo>
                    <a:lnTo>
                      <a:pt x="177" y="304"/>
                    </a:lnTo>
                    <a:lnTo>
                      <a:pt x="177" y="304"/>
                    </a:lnTo>
                    <a:lnTo>
                      <a:pt x="178" y="311"/>
                    </a:lnTo>
                    <a:lnTo>
                      <a:pt x="179" y="312"/>
                    </a:lnTo>
                    <a:lnTo>
                      <a:pt x="180" y="312"/>
                    </a:lnTo>
                    <a:lnTo>
                      <a:pt x="180" y="312"/>
                    </a:lnTo>
                    <a:lnTo>
                      <a:pt x="186" y="308"/>
                    </a:lnTo>
                    <a:lnTo>
                      <a:pt x="192" y="308"/>
                    </a:lnTo>
                    <a:lnTo>
                      <a:pt x="192" y="308"/>
                    </a:lnTo>
                    <a:lnTo>
                      <a:pt x="193" y="307"/>
                    </a:lnTo>
                    <a:lnTo>
                      <a:pt x="193" y="306"/>
                    </a:lnTo>
                    <a:lnTo>
                      <a:pt x="194" y="302"/>
                    </a:lnTo>
                    <a:lnTo>
                      <a:pt x="195" y="299"/>
                    </a:lnTo>
                    <a:lnTo>
                      <a:pt x="195" y="297"/>
                    </a:lnTo>
                    <a:lnTo>
                      <a:pt x="197" y="297"/>
                    </a:lnTo>
                    <a:lnTo>
                      <a:pt x="197" y="297"/>
                    </a:lnTo>
                    <a:lnTo>
                      <a:pt x="200" y="297"/>
                    </a:lnTo>
                    <a:lnTo>
                      <a:pt x="201" y="299"/>
                    </a:lnTo>
                    <a:lnTo>
                      <a:pt x="202" y="302"/>
                    </a:lnTo>
                    <a:lnTo>
                      <a:pt x="203" y="305"/>
                    </a:lnTo>
                    <a:lnTo>
                      <a:pt x="203" y="305"/>
                    </a:lnTo>
                    <a:lnTo>
                      <a:pt x="205" y="307"/>
                    </a:lnTo>
                    <a:lnTo>
                      <a:pt x="208" y="308"/>
                    </a:lnTo>
                    <a:lnTo>
                      <a:pt x="210" y="311"/>
                    </a:lnTo>
                    <a:lnTo>
                      <a:pt x="210" y="312"/>
                    </a:lnTo>
                    <a:lnTo>
                      <a:pt x="210" y="314"/>
                    </a:lnTo>
                    <a:lnTo>
                      <a:pt x="210" y="314"/>
                    </a:lnTo>
                    <a:lnTo>
                      <a:pt x="209" y="317"/>
                    </a:lnTo>
                    <a:lnTo>
                      <a:pt x="209" y="319"/>
                    </a:lnTo>
                    <a:lnTo>
                      <a:pt x="208" y="320"/>
                    </a:lnTo>
                    <a:lnTo>
                      <a:pt x="205" y="321"/>
                    </a:lnTo>
                    <a:lnTo>
                      <a:pt x="205" y="321"/>
                    </a:lnTo>
                    <a:lnTo>
                      <a:pt x="201" y="321"/>
                    </a:lnTo>
                    <a:lnTo>
                      <a:pt x="197" y="319"/>
                    </a:lnTo>
                    <a:lnTo>
                      <a:pt x="195" y="318"/>
                    </a:lnTo>
                    <a:lnTo>
                      <a:pt x="193" y="319"/>
                    </a:lnTo>
                    <a:lnTo>
                      <a:pt x="193" y="319"/>
                    </a:lnTo>
                    <a:lnTo>
                      <a:pt x="190" y="321"/>
                    </a:lnTo>
                    <a:lnTo>
                      <a:pt x="189" y="323"/>
                    </a:lnTo>
                    <a:lnTo>
                      <a:pt x="189" y="326"/>
                    </a:lnTo>
                    <a:lnTo>
                      <a:pt x="191" y="329"/>
                    </a:lnTo>
                    <a:lnTo>
                      <a:pt x="191" y="329"/>
                    </a:lnTo>
                    <a:lnTo>
                      <a:pt x="195" y="333"/>
                    </a:lnTo>
                    <a:lnTo>
                      <a:pt x="196" y="336"/>
                    </a:lnTo>
                    <a:lnTo>
                      <a:pt x="197" y="341"/>
                    </a:lnTo>
                    <a:lnTo>
                      <a:pt x="197" y="341"/>
                    </a:lnTo>
                    <a:lnTo>
                      <a:pt x="197" y="360"/>
                    </a:lnTo>
                    <a:lnTo>
                      <a:pt x="196" y="369"/>
                    </a:lnTo>
                    <a:lnTo>
                      <a:pt x="196" y="371"/>
                    </a:lnTo>
                    <a:lnTo>
                      <a:pt x="194" y="373"/>
                    </a:lnTo>
                    <a:lnTo>
                      <a:pt x="194" y="373"/>
                    </a:lnTo>
                    <a:lnTo>
                      <a:pt x="191" y="374"/>
                    </a:lnTo>
                    <a:lnTo>
                      <a:pt x="188" y="377"/>
                    </a:lnTo>
                    <a:lnTo>
                      <a:pt x="185" y="382"/>
                    </a:lnTo>
                    <a:lnTo>
                      <a:pt x="185" y="386"/>
                    </a:lnTo>
                    <a:lnTo>
                      <a:pt x="185" y="386"/>
                    </a:lnTo>
                    <a:lnTo>
                      <a:pt x="183" y="391"/>
                    </a:lnTo>
                    <a:lnTo>
                      <a:pt x="181" y="395"/>
                    </a:lnTo>
                    <a:lnTo>
                      <a:pt x="179" y="400"/>
                    </a:lnTo>
                    <a:lnTo>
                      <a:pt x="176" y="403"/>
                    </a:lnTo>
                    <a:lnTo>
                      <a:pt x="176" y="403"/>
                    </a:lnTo>
                    <a:lnTo>
                      <a:pt x="168" y="406"/>
                    </a:lnTo>
                    <a:lnTo>
                      <a:pt x="165" y="409"/>
                    </a:lnTo>
                    <a:lnTo>
                      <a:pt x="164" y="412"/>
                    </a:lnTo>
                    <a:lnTo>
                      <a:pt x="163" y="414"/>
                    </a:lnTo>
                    <a:lnTo>
                      <a:pt x="163" y="414"/>
                    </a:lnTo>
                    <a:lnTo>
                      <a:pt x="164" y="425"/>
                    </a:lnTo>
                    <a:lnTo>
                      <a:pt x="163" y="429"/>
                    </a:lnTo>
                    <a:lnTo>
                      <a:pt x="163" y="429"/>
                    </a:lnTo>
                    <a:lnTo>
                      <a:pt x="161" y="429"/>
                    </a:lnTo>
                    <a:lnTo>
                      <a:pt x="161" y="429"/>
                    </a:lnTo>
                    <a:lnTo>
                      <a:pt x="157" y="425"/>
                    </a:lnTo>
                    <a:lnTo>
                      <a:pt x="154" y="423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30"/>
                    </a:lnTo>
                    <a:lnTo>
                      <a:pt x="155" y="432"/>
                    </a:lnTo>
                    <a:lnTo>
                      <a:pt x="158" y="434"/>
                    </a:lnTo>
                    <a:lnTo>
                      <a:pt x="159" y="435"/>
                    </a:lnTo>
                    <a:lnTo>
                      <a:pt x="159" y="435"/>
                    </a:lnTo>
                    <a:lnTo>
                      <a:pt x="160" y="435"/>
                    </a:lnTo>
                    <a:lnTo>
                      <a:pt x="161" y="436"/>
                    </a:lnTo>
                    <a:lnTo>
                      <a:pt x="161" y="440"/>
                    </a:lnTo>
                    <a:lnTo>
                      <a:pt x="161" y="445"/>
                    </a:lnTo>
                    <a:lnTo>
                      <a:pt x="161" y="445"/>
                    </a:lnTo>
                    <a:lnTo>
                      <a:pt x="159" y="445"/>
                    </a:lnTo>
                    <a:lnTo>
                      <a:pt x="158" y="445"/>
                    </a:lnTo>
                    <a:lnTo>
                      <a:pt x="158" y="446"/>
                    </a:lnTo>
                    <a:lnTo>
                      <a:pt x="158" y="446"/>
                    </a:lnTo>
                    <a:lnTo>
                      <a:pt x="162" y="449"/>
                    </a:lnTo>
                    <a:lnTo>
                      <a:pt x="163" y="449"/>
                    </a:lnTo>
                    <a:lnTo>
                      <a:pt x="164" y="449"/>
                    </a:lnTo>
                    <a:lnTo>
                      <a:pt x="165" y="448"/>
                    </a:lnTo>
                    <a:lnTo>
                      <a:pt x="165" y="448"/>
                    </a:lnTo>
                    <a:lnTo>
                      <a:pt x="165" y="440"/>
                    </a:lnTo>
                    <a:lnTo>
                      <a:pt x="165" y="437"/>
                    </a:lnTo>
                    <a:lnTo>
                      <a:pt x="166" y="436"/>
                    </a:lnTo>
                    <a:lnTo>
                      <a:pt x="168" y="435"/>
                    </a:lnTo>
                    <a:lnTo>
                      <a:pt x="171" y="434"/>
                    </a:lnTo>
                    <a:lnTo>
                      <a:pt x="171" y="434"/>
                    </a:lnTo>
                    <a:lnTo>
                      <a:pt x="176" y="435"/>
                    </a:lnTo>
                    <a:lnTo>
                      <a:pt x="179" y="436"/>
                    </a:lnTo>
                    <a:lnTo>
                      <a:pt x="180" y="437"/>
                    </a:lnTo>
                    <a:lnTo>
                      <a:pt x="183" y="439"/>
                    </a:lnTo>
                    <a:lnTo>
                      <a:pt x="183" y="439"/>
                    </a:lnTo>
                    <a:lnTo>
                      <a:pt x="187" y="439"/>
                    </a:lnTo>
                    <a:lnTo>
                      <a:pt x="188" y="440"/>
                    </a:lnTo>
                    <a:lnTo>
                      <a:pt x="189" y="441"/>
                    </a:lnTo>
                    <a:lnTo>
                      <a:pt x="189" y="444"/>
                    </a:lnTo>
                    <a:lnTo>
                      <a:pt x="189" y="444"/>
                    </a:lnTo>
                    <a:lnTo>
                      <a:pt x="190" y="450"/>
                    </a:lnTo>
                    <a:lnTo>
                      <a:pt x="191" y="454"/>
                    </a:lnTo>
                    <a:lnTo>
                      <a:pt x="192" y="454"/>
                    </a:lnTo>
                    <a:lnTo>
                      <a:pt x="193" y="454"/>
                    </a:lnTo>
                    <a:lnTo>
                      <a:pt x="193" y="454"/>
                    </a:lnTo>
                    <a:lnTo>
                      <a:pt x="194" y="454"/>
                    </a:lnTo>
                    <a:lnTo>
                      <a:pt x="195" y="455"/>
                    </a:lnTo>
                    <a:lnTo>
                      <a:pt x="196" y="458"/>
                    </a:lnTo>
                    <a:lnTo>
                      <a:pt x="196" y="460"/>
                    </a:lnTo>
                    <a:lnTo>
                      <a:pt x="197" y="461"/>
                    </a:lnTo>
                    <a:lnTo>
                      <a:pt x="199" y="461"/>
                    </a:lnTo>
                    <a:lnTo>
                      <a:pt x="199" y="461"/>
                    </a:lnTo>
                    <a:lnTo>
                      <a:pt x="200" y="460"/>
                    </a:lnTo>
                    <a:lnTo>
                      <a:pt x="200" y="457"/>
                    </a:lnTo>
                    <a:lnTo>
                      <a:pt x="201" y="448"/>
                    </a:lnTo>
                    <a:lnTo>
                      <a:pt x="201" y="435"/>
                    </a:lnTo>
                    <a:lnTo>
                      <a:pt x="201" y="435"/>
                    </a:lnTo>
                    <a:lnTo>
                      <a:pt x="205" y="433"/>
                    </a:lnTo>
                    <a:lnTo>
                      <a:pt x="208" y="434"/>
                    </a:lnTo>
                    <a:lnTo>
                      <a:pt x="209" y="434"/>
                    </a:lnTo>
                    <a:lnTo>
                      <a:pt x="210" y="436"/>
                    </a:lnTo>
                    <a:lnTo>
                      <a:pt x="210" y="436"/>
                    </a:lnTo>
                    <a:lnTo>
                      <a:pt x="209" y="446"/>
                    </a:lnTo>
                    <a:lnTo>
                      <a:pt x="210" y="449"/>
                    </a:lnTo>
                    <a:lnTo>
                      <a:pt x="211" y="449"/>
                    </a:lnTo>
                    <a:lnTo>
                      <a:pt x="212" y="450"/>
                    </a:lnTo>
                    <a:lnTo>
                      <a:pt x="212" y="450"/>
                    </a:lnTo>
                    <a:lnTo>
                      <a:pt x="218" y="449"/>
                    </a:lnTo>
                    <a:lnTo>
                      <a:pt x="220" y="449"/>
                    </a:lnTo>
                    <a:lnTo>
                      <a:pt x="221" y="451"/>
                    </a:lnTo>
                    <a:lnTo>
                      <a:pt x="221" y="451"/>
                    </a:lnTo>
                    <a:lnTo>
                      <a:pt x="221" y="454"/>
                    </a:lnTo>
                    <a:lnTo>
                      <a:pt x="222" y="455"/>
                    </a:lnTo>
                    <a:lnTo>
                      <a:pt x="225" y="456"/>
                    </a:lnTo>
                    <a:lnTo>
                      <a:pt x="231" y="456"/>
                    </a:lnTo>
                    <a:lnTo>
                      <a:pt x="236" y="454"/>
                    </a:lnTo>
                    <a:lnTo>
                      <a:pt x="236" y="454"/>
                    </a:lnTo>
                    <a:lnTo>
                      <a:pt x="242" y="451"/>
                    </a:lnTo>
                    <a:lnTo>
                      <a:pt x="246" y="450"/>
                    </a:lnTo>
                    <a:lnTo>
                      <a:pt x="249" y="449"/>
                    </a:lnTo>
                    <a:lnTo>
                      <a:pt x="250" y="448"/>
                    </a:lnTo>
                    <a:lnTo>
                      <a:pt x="251" y="447"/>
                    </a:lnTo>
                    <a:lnTo>
                      <a:pt x="251" y="447"/>
                    </a:lnTo>
                    <a:lnTo>
                      <a:pt x="250" y="443"/>
                    </a:lnTo>
                    <a:lnTo>
                      <a:pt x="250" y="440"/>
                    </a:lnTo>
                    <a:lnTo>
                      <a:pt x="250" y="439"/>
                    </a:lnTo>
                    <a:lnTo>
                      <a:pt x="251" y="437"/>
                    </a:lnTo>
                    <a:lnTo>
                      <a:pt x="258" y="437"/>
                    </a:lnTo>
                    <a:lnTo>
                      <a:pt x="258" y="437"/>
                    </a:lnTo>
                    <a:lnTo>
                      <a:pt x="265" y="439"/>
                    </a:lnTo>
                    <a:lnTo>
                      <a:pt x="271" y="440"/>
                    </a:lnTo>
                    <a:lnTo>
                      <a:pt x="279" y="443"/>
                    </a:lnTo>
                    <a:lnTo>
                      <a:pt x="279" y="443"/>
                    </a:lnTo>
                    <a:lnTo>
                      <a:pt x="286" y="444"/>
                    </a:lnTo>
                    <a:lnTo>
                      <a:pt x="292" y="444"/>
                    </a:lnTo>
                    <a:lnTo>
                      <a:pt x="297" y="444"/>
                    </a:lnTo>
                    <a:lnTo>
                      <a:pt x="298" y="445"/>
                    </a:lnTo>
                    <a:lnTo>
                      <a:pt x="300" y="447"/>
                    </a:lnTo>
                    <a:lnTo>
                      <a:pt x="300" y="447"/>
                    </a:lnTo>
                    <a:lnTo>
                      <a:pt x="298" y="449"/>
                    </a:lnTo>
                    <a:lnTo>
                      <a:pt x="298" y="450"/>
                    </a:lnTo>
                    <a:lnTo>
                      <a:pt x="294" y="454"/>
                    </a:lnTo>
                    <a:lnTo>
                      <a:pt x="290" y="455"/>
                    </a:lnTo>
                    <a:lnTo>
                      <a:pt x="283" y="456"/>
                    </a:lnTo>
                    <a:lnTo>
                      <a:pt x="283" y="456"/>
                    </a:lnTo>
                    <a:lnTo>
                      <a:pt x="276" y="458"/>
                    </a:lnTo>
                    <a:lnTo>
                      <a:pt x="265" y="462"/>
                    </a:lnTo>
                    <a:lnTo>
                      <a:pt x="257" y="468"/>
                    </a:lnTo>
                    <a:lnTo>
                      <a:pt x="253" y="470"/>
                    </a:lnTo>
                    <a:lnTo>
                      <a:pt x="253" y="472"/>
                    </a:lnTo>
                    <a:lnTo>
                      <a:pt x="253" y="472"/>
                    </a:lnTo>
                    <a:lnTo>
                      <a:pt x="252" y="490"/>
                    </a:lnTo>
                    <a:lnTo>
                      <a:pt x="253" y="501"/>
                    </a:lnTo>
                    <a:lnTo>
                      <a:pt x="253" y="505"/>
                    </a:lnTo>
                    <a:lnTo>
                      <a:pt x="254" y="508"/>
                    </a:lnTo>
                    <a:lnTo>
                      <a:pt x="254" y="508"/>
                    </a:lnTo>
                    <a:lnTo>
                      <a:pt x="255" y="511"/>
                    </a:lnTo>
                    <a:lnTo>
                      <a:pt x="255" y="513"/>
                    </a:lnTo>
                    <a:lnTo>
                      <a:pt x="254" y="517"/>
                    </a:lnTo>
                    <a:lnTo>
                      <a:pt x="254" y="522"/>
                    </a:lnTo>
                    <a:lnTo>
                      <a:pt x="254" y="525"/>
                    </a:lnTo>
                    <a:lnTo>
                      <a:pt x="255" y="527"/>
                    </a:lnTo>
                    <a:lnTo>
                      <a:pt x="255" y="527"/>
                    </a:lnTo>
                    <a:lnTo>
                      <a:pt x="260" y="531"/>
                    </a:lnTo>
                    <a:lnTo>
                      <a:pt x="263" y="533"/>
                    </a:lnTo>
                    <a:lnTo>
                      <a:pt x="266" y="534"/>
                    </a:lnTo>
                    <a:lnTo>
                      <a:pt x="266" y="534"/>
                    </a:lnTo>
                    <a:lnTo>
                      <a:pt x="266" y="537"/>
                    </a:lnTo>
                    <a:lnTo>
                      <a:pt x="266" y="540"/>
                    </a:lnTo>
                    <a:lnTo>
                      <a:pt x="266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9" y="540"/>
                    </a:lnTo>
                    <a:lnTo>
                      <a:pt x="272" y="536"/>
                    </a:lnTo>
                    <a:lnTo>
                      <a:pt x="275" y="534"/>
                    </a:lnTo>
                    <a:lnTo>
                      <a:pt x="278" y="533"/>
                    </a:lnTo>
                    <a:lnTo>
                      <a:pt x="278" y="533"/>
                    </a:lnTo>
                    <a:lnTo>
                      <a:pt x="281" y="533"/>
                    </a:lnTo>
                    <a:lnTo>
                      <a:pt x="287" y="534"/>
                    </a:lnTo>
                    <a:lnTo>
                      <a:pt x="291" y="536"/>
                    </a:lnTo>
                    <a:lnTo>
                      <a:pt x="292" y="538"/>
                    </a:lnTo>
                    <a:lnTo>
                      <a:pt x="293" y="541"/>
                    </a:lnTo>
                    <a:lnTo>
                      <a:pt x="293" y="541"/>
                    </a:lnTo>
                    <a:lnTo>
                      <a:pt x="295" y="545"/>
                    </a:lnTo>
                    <a:lnTo>
                      <a:pt x="296" y="550"/>
                    </a:lnTo>
                    <a:lnTo>
                      <a:pt x="295" y="557"/>
                    </a:lnTo>
                    <a:lnTo>
                      <a:pt x="294" y="559"/>
                    </a:lnTo>
                    <a:lnTo>
                      <a:pt x="292" y="561"/>
                    </a:lnTo>
                    <a:lnTo>
                      <a:pt x="292" y="561"/>
                    </a:lnTo>
                    <a:lnTo>
                      <a:pt x="289" y="565"/>
                    </a:lnTo>
                    <a:lnTo>
                      <a:pt x="289" y="569"/>
                    </a:lnTo>
                    <a:lnTo>
                      <a:pt x="288" y="572"/>
                    </a:lnTo>
                    <a:lnTo>
                      <a:pt x="285" y="574"/>
                    </a:lnTo>
                    <a:lnTo>
                      <a:pt x="285" y="574"/>
                    </a:lnTo>
                    <a:lnTo>
                      <a:pt x="280" y="575"/>
                    </a:lnTo>
                    <a:lnTo>
                      <a:pt x="277" y="576"/>
                    </a:lnTo>
                    <a:lnTo>
                      <a:pt x="277" y="578"/>
                    </a:lnTo>
                    <a:lnTo>
                      <a:pt x="278" y="581"/>
                    </a:lnTo>
                    <a:lnTo>
                      <a:pt x="278" y="581"/>
                    </a:lnTo>
                    <a:lnTo>
                      <a:pt x="280" y="584"/>
                    </a:lnTo>
                    <a:lnTo>
                      <a:pt x="282" y="586"/>
                    </a:lnTo>
                    <a:lnTo>
                      <a:pt x="285" y="588"/>
                    </a:lnTo>
                    <a:lnTo>
                      <a:pt x="285" y="590"/>
                    </a:lnTo>
                    <a:lnTo>
                      <a:pt x="285" y="591"/>
                    </a:lnTo>
                    <a:lnTo>
                      <a:pt x="285" y="591"/>
                    </a:lnTo>
                    <a:lnTo>
                      <a:pt x="283" y="593"/>
                    </a:lnTo>
                    <a:lnTo>
                      <a:pt x="281" y="594"/>
                    </a:lnTo>
                    <a:lnTo>
                      <a:pt x="277" y="597"/>
                    </a:lnTo>
                    <a:lnTo>
                      <a:pt x="273" y="599"/>
                    </a:lnTo>
                    <a:lnTo>
                      <a:pt x="271" y="600"/>
                    </a:lnTo>
                    <a:lnTo>
                      <a:pt x="269" y="602"/>
                    </a:lnTo>
                    <a:lnTo>
                      <a:pt x="269" y="602"/>
                    </a:lnTo>
                    <a:lnTo>
                      <a:pt x="266" y="607"/>
                    </a:lnTo>
                    <a:lnTo>
                      <a:pt x="263" y="613"/>
                    </a:lnTo>
                    <a:lnTo>
                      <a:pt x="262" y="616"/>
                    </a:lnTo>
                    <a:lnTo>
                      <a:pt x="262" y="618"/>
                    </a:lnTo>
                    <a:lnTo>
                      <a:pt x="263" y="620"/>
                    </a:lnTo>
                    <a:lnTo>
                      <a:pt x="266" y="622"/>
                    </a:lnTo>
                    <a:lnTo>
                      <a:pt x="266" y="622"/>
                    </a:lnTo>
                    <a:lnTo>
                      <a:pt x="273" y="627"/>
                    </a:lnTo>
                    <a:lnTo>
                      <a:pt x="277" y="632"/>
                    </a:lnTo>
                    <a:lnTo>
                      <a:pt x="280" y="636"/>
                    </a:lnTo>
                    <a:lnTo>
                      <a:pt x="281" y="640"/>
                    </a:lnTo>
                    <a:lnTo>
                      <a:pt x="280" y="642"/>
                    </a:lnTo>
                    <a:lnTo>
                      <a:pt x="280" y="642"/>
                    </a:lnTo>
                    <a:lnTo>
                      <a:pt x="279" y="646"/>
                    </a:lnTo>
                    <a:lnTo>
                      <a:pt x="276" y="648"/>
                    </a:lnTo>
                    <a:lnTo>
                      <a:pt x="273" y="649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52" y="645"/>
                    </a:lnTo>
                    <a:lnTo>
                      <a:pt x="238" y="643"/>
                    </a:lnTo>
                    <a:lnTo>
                      <a:pt x="238" y="643"/>
                    </a:lnTo>
                    <a:lnTo>
                      <a:pt x="236" y="643"/>
                    </a:lnTo>
                    <a:lnTo>
                      <a:pt x="235" y="641"/>
                    </a:lnTo>
                    <a:lnTo>
                      <a:pt x="233" y="640"/>
                    </a:lnTo>
                    <a:lnTo>
                      <a:pt x="226" y="638"/>
                    </a:lnTo>
                    <a:lnTo>
                      <a:pt x="226" y="638"/>
                    </a:lnTo>
                    <a:lnTo>
                      <a:pt x="218" y="640"/>
                    </a:lnTo>
                    <a:lnTo>
                      <a:pt x="211" y="641"/>
                    </a:lnTo>
                    <a:lnTo>
                      <a:pt x="206" y="643"/>
                    </a:lnTo>
                    <a:lnTo>
                      <a:pt x="199" y="643"/>
                    </a:lnTo>
                    <a:lnTo>
                      <a:pt x="199" y="643"/>
                    </a:lnTo>
                    <a:lnTo>
                      <a:pt x="195" y="643"/>
                    </a:lnTo>
                    <a:lnTo>
                      <a:pt x="192" y="642"/>
                    </a:lnTo>
                    <a:lnTo>
                      <a:pt x="189" y="640"/>
                    </a:lnTo>
                    <a:lnTo>
                      <a:pt x="187" y="638"/>
                    </a:lnTo>
                    <a:lnTo>
                      <a:pt x="186" y="636"/>
                    </a:lnTo>
                    <a:lnTo>
                      <a:pt x="185" y="633"/>
                    </a:lnTo>
                    <a:lnTo>
                      <a:pt x="185" y="631"/>
                    </a:lnTo>
                    <a:lnTo>
                      <a:pt x="185" y="628"/>
                    </a:lnTo>
                    <a:lnTo>
                      <a:pt x="185" y="628"/>
                    </a:lnTo>
                    <a:lnTo>
                      <a:pt x="185" y="625"/>
                    </a:lnTo>
                    <a:lnTo>
                      <a:pt x="185" y="622"/>
                    </a:lnTo>
                    <a:lnTo>
                      <a:pt x="182" y="619"/>
                    </a:lnTo>
                    <a:lnTo>
                      <a:pt x="180" y="617"/>
                    </a:lnTo>
                    <a:lnTo>
                      <a:pt x="178" y="615"/>
                    </a:lnTo>
                    <a:lnTo>
                      <a:pt x="175" y="613"/>
                    </a:lnTo>
                    <a:lnTo>
                      <a:pt x="171" y="612"/>
                    </a:lnTo>
                    <a:lnTo>
                      <a:pt x="166" y="612"/>
                    </a:lnTo>
                    <a:lnTo>
                      <a:pt x="166" y="612"/>
                    </a:lnTo>
                    <a:lnTo>
                      <a:pt x="159" y="613"/>
                    </a:lnTo>
                    <a:lnTo>
                      <a:pt x="155" y="614"/>
                    </a:lnTo>
                    <a:lnTo>
                      <a:pt x="153" y="615"/>
                    </a:lnTo>
                    <a:lnTo>
                      <a:pt x="152" y="617"/>
                    </a:lnTo>
                    <a:lnTo>
                      <a:pt x="152" y="619"/>
                    </a:lnTo>
                    <a:lnTo>
                      <a:pt x="153" y="621"/>
                    </a:lnTo>
                    <a:lnTo>
                      <a:pt x="157" y="625"/>
                    </a:lnTo>
                    <a:lnTo>
                      <a:pt x="157" y="625"/>
                    </a:lnTo>
                    <a:lnTo>
                      <a:pt x="165" y="633"/>
                    </a:lnTo>
                    <a:lnTo>
                      <a:pt x="167" y="636"/>
                    </a:lnTo>
                    <a:lnTo>
                      <a:pt x="167" y="641"/>
                    </a:lnTo>
                    <a:lnTo>
                      <a:pt x="167" y="641"/>
                    </a:lnTo>
                    <a:lnTo>
                      <a:pt x="167" y="646"/>
                    </a:lnTo>
                    <a:lnTo>
                      <a:pt x="168" y="648"/>
                    </a:lnTo>
                    <a:lnTo>
                      <a:pt x="168" y="650"/>
                    </a:lnTo>
                    <a:lnTo>
                      <a:pt x="166" y="655"/>
                    </a:lnTo>
                    <a:lnTo>
                      <a:pt x="166" y="655"/>
                    </a:lnTo>
                    <a:lnTo>
                      <a:pt x="161" y="659"/>
                    </a:lnTo>
                    <a:lnTo>
                      <a:pt x="158" y="663"/>
                    </a:lnTo>
                    <a:lnTo>
                      <a:pt x="157" y="664"/>
                    </a:lnTo>
                    <a:lnTo>
                      <a:pt x="157" y="665"/>
                    </a:lnTo>
                    <a:lnTo>
                      <a:pt x="158" y="666"/>
                    </a:lnTo>
                    <a:lnTo>
                      <a:pt x="161" y="668"/>
                    </a:lnTo>
                    <a:lnTo>
                      <a:pt x="161" y="668"/>
                    </a:lnTo>
                    <a:lnTo>
                      <a:pt x="166" y="669"/>
                    </a:lnTo>
                    <a:lnTo>
                      <a:pt x="171" y="669"/>
                    </a:lnTo>
                    <a:lnTo>
                      <a:pt x="174" y="670"/>
                    </a:lnTo>
                    <a:lnTo>
                      <a:pt x="175" y="671"/>
                    </a:lnTo>
                    <a:lnTo>
                      <a:pt x="175" y="673"/>
                    </a:lnTo>
                    <a:lnTo>
                      <a:pt x="175" y="673"/>
                    </a:lnTo>
                    <a:lnTo>
                      <a:pt x="175" y="680"/>
                    </a:lnTo>
                    <a:lnTo>
                      <a:pt x="176" y="688"/>
                    </a:lnTo>
                    <a:lnTo>
                      <a:pt x="176" y="697"/>
                    </a:lnTo>
                    <a:lnTo>
                      <a:pt x="175" y="699"/>
                    </a:lnTo>
                    <a:lnTo>
                      <a:pt x="173" y="701"/>
                    </a:lnTo>
                    <a:lnTo>
                      <a:pt x="173" y="701"/>
                    </a:lnTo>
                    <a:lnTo>
                      <a:pt x="172" y="704"/>
                    </a:lnTo>
                    <a:lnTo>
                      <a:pt x="171" y="706"/>
                    </a:lnTo>
                    <a:lnTo>
                      <a:pt x="171" y="714"/>
                    </a:lnTo>
                    <a:lnTo>
                      <a:pt x="171" y="720"/>
                    </a:lnTo>
                    <a:lnTo>
                      <a:pt x="171" y="723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7"/>
                    </a:lnTo>
                    <a:lnTo>
                      <a:pt x="169" y="733"/>
                    </a:lnTo>
                    <a:lnTo>
                      <a:pt x="169" y="738"/>
                    </a:lnTo>
                    <a:lnTo>
                      <a:pt x="168" y="741"/>
                    </a:lnTo>
                    <a:lnTo>
                      <a:pt x="167" y="742"/>
                    </a:lnTo>
                    <a:lnTo>
                      <a:pt x="167" y="742"/>
                    </a:lnTo>
                    <a:lnTo>
                      <a:pt x="165" y="742"/>
                    </a:lnTo>
                    <a:lnTo>
                      <a:pt x="163" y="744"/>
                    </a:lnTo>
                    <a:lnTo>
                      <a:pt x="161" y="747"/>
                    </a:lnTo>
                    <a:lnTo>
                      <a:pt x="158" y="750"/>
                    </a:lnTo>
                    <a:lnTo>
                      <a:pt x="157" y="751"/>
                    </a:lnTo>
                    <a:lnTo>
                      <a:pt x="154" y="751"/>
                    </a:lnTo>
                    <a:lnTo>
                      <a:pt x="154" y="751"/>
                    </a:lnTo>
                    <a:lnTo>
                      <a:pt x="138" y="751"/>
                    </a:lnTo>
                    <a:lnTo>
                      <a:pt x="129" y="752"/>
                    </a:lnTo>
                    <a:lnTo>
                      <a:pt x="125" y="754"/>
                    </a:lnTo>
                    <a:lnTo>
                      <a:pt x="123" y="756"/>
                    </a:lnTo>
                    <a:lnTo>
                      <a:pt x="123" y="756"/>
                    </a:lnTo>
                    <a:lnTo>
                      <a:pt x="120" y="758"/>
                    </a:lnTo>
                    <a:lnTo>
                      <a:pt x="117" y="759"/>
                    </a:lnTo>
                    <a:lnTo>
                      <a:pt x="115" y="760"/>
                    </a:lnTo>
                    <a:lnTo>
                      <a:pt x="114" y="762"/>
                    </a:lnTo>
                    <a:lnTo>
                      <a:pt x="114" y="762"/>
                    </a:lnTo>
                    <a:lnTo>
                      <a:pt x="114" y="763"/>
                    </a:lnTo>
                    <a:lnTo>
                      <a:pt x="112" y="764"/>
                    </a:lnTo>
                    <a:lnTo>
                      <a:pt x="109" y="764"/>
                    </a:lnTo>
                    <a:lnTo>
                      <a:pt x="106" y="764"/>
                    </a:lnTo>
                    <a:lnTo>
                      <a:pt x="105" y="765"/>
                    </a:lnTo>
                    <a:lnTo>
                      <a:pt x="104" y="766"/>
                    </a:lnTo>
                    <a:lnTo>
                      <a:pt x="104" y="766"/>
                    </a:lnTo>
                    <a:lnTo>
                      <a:pt x="103" y="767"/>
                    </a:lnTo>
                    <a:lnTo>
                      <a:pt x="102" y="769"/>
                    </a:lnTo>
                    <a:lnTo>
                      <a:pt x="97" y="769"/>
                    </a:lnTo>
                    <a:lnTo>
                      <a:pt x="93" y="769"/>
                    </a:lnTo>
                    <a:lnTo>
                      <a:pt x="91" y="770"/>
                    </a:lnTo>
                    <a:lnTo>
                      <a:pt x="90" y="770"/>
                    </a:lnTo>
                    <a:lnTo>
                      <a:pt x="90" y="770"/>
                    </a:lnTo>
                    <a:lnTo>
                      <a:pt x="90" y="771"/>
                    </a:lnTo>
                    <a:lnTo>
                      <a:pt x="88" y="772"/>
                    </a:lnTo>
                    <a:lnTo>
                      <a:pt x="82" y="772"/>
                    </a:lnTo>
                    <a:lnTo>
                      <a:pt x="77" y="773"/>
                    </a:lnTo>
                    <a:lnTo>
                      <a:pt x="76" y="773"/>
                    </a:lnTo>
                    <a:lnTo>
                      <a:pt x="76" y="775"/>
                    </a:lnTo>
                    <a:lnTo>
                      <a:pt x="76" y="775"/>
                    </a:lnTo>
                    <a:lnTo>
                      <a:pt x="77" y="777"/>
                    </a:lnTo>
                    <a:lnTo>
                      <a:pt x="80" y="777"/>
                    </a:lnTo>
                    <a:lnTo>
                      <a:pt x="82" y="778"/>
                    </a:lnTo>
                    <a:lnTo>
                      <a:pt x="83" y="779"/>
                    </a:lnTo>
                    <a:lnTo>
                      <a:pt x="83" y="781"/>
                    </a:lnTo>
                    <a:lnTo>
                      <a:pt x="83" y="781"/>
                    </a:lnTo>
                    <a:lnTo>
                      <a:pt x="85" y="788"/>
                    </a:lnTo>
                    <a:lnTo>
                      <a:pt x="83" y="791"/>
                    </a:lnTo>
                    <a:lnTo>
                      <a:pt x="82" y="793"/>
                    </a:lnTo>
                    <a:lnTo>
                      <a:pt x="82" y="793"/>
                    </a:lnTo>
                    <a:lnTo>
                      <a:pt x="81" y="797"/>
                    </a:lnTo>
                    <a:lnTo>
                      <a:pt x="80" y="799"/>
                    </a:lnTo>
                    <a:lnTo>
                      <a:pt x="81" y="801"/>
                    </a:lnTo>
                    <a:lnTo>
                      <a:pt x="83" y="802"/>
                    </a:lnTo>
                    <a:lnTo>
                      <a:pt x="83" y="802"/>
                    </a:lnTo>
                    <a:lnTo>
                      <a:pt x="85" y="802"/>
                    </a:lnTo>
                    <a:lnTo>
                      <a:pt x="86" y="803"/>
                    </a:lnTo>
                    <a:lnTo>
                      <a:pt x="87" y="805"/>
                    </a:lnTo>
                    <a:lnTo>
                      <a:pt x="88" y="807"/>
                    </a:lnTo>
                    <a:lnTo>
                      <a:pt x="89" y="808"/>
                    </a:lnTo>
                    <a:lnTo>
                      <a:pt x="91" y="808"/>
                    </a:lnTo>
                    <a:lnTo>
                      <a:pt x="91" y="808"/>
                    </a:lnTo>
                    <a:lnTo>
                      <a:pt x="94" y="807"/>
                    </a:lnTo>
                    <a:lnTo>
                      <a:pt x="96" y="805"/>
                    </a:lnTo>
                    <a:lnTo>
                      <a:pt x="99" y="802"/>
                    </a:lnTo>
                    <a:lnTo>
                      <a:pt x="101" y="802"/>
                    </a:lnTo>
                    <a:lnTo>
                      <a:pt x="102" y="801"/>
                    </a:lnTo>
                    <a:lnTo>
                      <a:pt x="102" y="801"/>
                    </a:lnTo>
                    <a:lnTo>
                      <a:pt x="105" y="801"/>
                    </a:lnTo>
                    <a:lnTo>
                      <a:pt x="106" y="800"/>
                    </a:lnTo>
                    <a:lnTo>
                      <a:pt x="109" y="799"/>
                    </a:lnTo>
                    <a:lnTo>
                      <a:pt x="116" y="798"/>
                    </a:lnTo>
                    <a:lnTo>
                      <a:pt x="116" y="798"/>
                    </a:lnTo>
                    <a:lnTo>
                      <a:pt x="129" y="798"/>
                    </a:lnTo>
                    <a:lnTo>
                      <a:pt x="132" y="799"/>
                    </a:lnTo>
                    <a:lnTo>
                      <a:pt x="133" y="800"/>
                    </a:lnTo>
                    <a:lnTo>
                      <a:pt x="133" y="802"/>
                    </a:lnTo>
                    <a:lnTo>
                      <a:pt x="133" y="802"/>
                    </a:lnTo>
                    <a:lnTo>
                      <a:pt x="133" y="805"/>
                    </a:lnTo>
                    <a:lnTo>
                      <a:pt x="134" y="808"/>
                    </a:lnTo>
                    <a:lnTo>
                      <a:pt x="136" y="809"/>
                    </a:lnTo>
                    <a:lnTo>
                      <a:pt x="139" y="809"/>
                    </a:lnTo>
                    <a:lnTo>
                      <a:pt x="139" y="809"/>
                    </a:lnTo>
                    <a:lnTo>
                      <a:pt x="143" y="809"/>
                    </a:lnTo>
                    <a:lnTo>
                      <a:pt x="145" y="811"/>
                    </a:lnTo>
                    <a:lnTo>
                      <a:pt x="146" y="814"/>
                    </a:lnTo>
                    <a:lnTo>
                      <a:pt x="146" y="819"/>
                    </a:lnTo>
                    <a:lnTo>
                      <a:pt x="146" y="819"/>
                    </a:lnTo>
                    <a:lnTo>
                      <a:pt x="146" y="823"/>
                    </a:lnTo>
                    <a:lnTo>
                      <a:pt x="147" y="827"/>
                    </a:lnTo>
                    <a:lnTo>
                      <a:pt x="149" y="828"/>
                    </a:lnTo>
                    <a:lnTo>
                      <a:pt x="153" y="828"/>
                    </a:lnTo>
                    <a:lnTo>
                      <a:pt x="153" y="828"/>
                    </a:lnTo>
                    <a:lnTo>
                      <a:pt x="159" y="828"/>
                    </a:lnTo>
                    <a:lnTo>
                      <a:pt x="164" y="829"/>
                    </a:lnTo>
                    <a:lnTo>
                      <a:pt x="166" y="830"/>
                    </a:lnTo>
                    <a:lnTo>
                      <a:pt x="169" y="832"/>
                    </a:lnTo>
                    <a:lnTo>
                      <a:pt x="174" y="840"/>
                    </a:lnTo>
                    <a:lnTo>
                      <a:pt x="174" y="840"/>
                    </a:lnTo>
                    <a:lnTo>
                      <a:pt x="177" y="848"/>
                    </a:lnTo>
                    <a:lnTo>
                      <a:pt x="181" y="856"/>
                    </a:lnTo>
                    <a:lnTo>
                      <a:pt x="185" y="858"/>
                    </a:lnTo>
                    <a:lnTo>
                      <a:pt x="187" y="860"/>
                    </a:lnTo>
                    <a:lnTo>
                      <a:pt x="190" y="861"/>
                    </a:lnTo>
                    <a:lnTo>
                      <a:pt x="193" y="862"/>
                    </a:lnTo>
                    <a:lnTo>
                      <a:pt x="193" y="862"/>
                    </a:lnTo>
                    <a:lnTo>
                      <a:pt x="196" y="861"/>
                    </a:lnTo>
                    <a:lnTo>
                      <a:pt x="199" y="859"/>
                    </a:lnTo>
                    <a:lnTo>
                      <a:pt x="202" y="854"/>
                    </a:lnTo>
                    <a:lnTo>
                      <a:pt x="203" y="851"/>
                    </a:lnTo>
                    <a:lnTo>
                      <a:pt x="205" y="849"/>
                    </a:lnTo>
                    <a:lnTo>
                      <a:pt x="208" y="848"/>
                    </a:lnTo>
                    <a:lnTo>
                      <a:pt x="212" y="848"/>
                    </a:lnTo>
                    <a:lnTo>
                      <a:pt x="212" y="848"/>
                    </a:lnTo>
                    <a:lnTo>
                      <a:pt x="222" y="849"/>
                    </a:lnTo>
                    <a:lnTo>
                      <a:pt x="231" y="849"/>
                    </a:lnTo>
                    <a:lnTo>
                      <a:pt x="235" y="848"/>
                    </a:lnTo>
                    <a:lnTo>
                      <a:pt x="240" y="847"/>
                    </a:lnTo>
                    <a:lnTo>
                      <a:pt x="245" y="845"/>
                    </a:lnTo>
                    <a:lnTo>
                      <a:pt x="249" y="842"/>
                    </a:lnTo>
                    <a:lnTo>
                      <a:pt x="249" y="842"/>
                    </a:lnTo>
                    <a:lnTo>
                      <a:pt x="259" y="834"/>
                    </a:lnTo>
                    <a:lnTo>
                      <a:pt x="266" y="830"/>
                    </a:lnTo>
                    <a:lnTo>
                      <a:pt x="269" y="830"/>
                    </a:lnTo>
                    <a:lnTo>
                      <a:pt x="272" y="829"/>
                    </a:lnTo>
                    <a:lnTo>
                      <a:pt x="274" y="830"/>
                    </a:lnTo>
                    <a:lnTo>
                      <a:pt x="274" y="832"/>
                    </a:lnTo>
                    <a:lnTo>
                      <a:pt x="274" y="832"/>
                    </a:lnTo>
                    <a:lnTo>
                      <a:pt x="274" y="834"/>
                    </a:lnTo>
                    <a:lnTo>
                      <a:pt x="272" y="835"/>
                    </a:lnTo>
                    <a:lnTo>
                      <a:pt x="268" y="837"/>
                    </a:lnTo>
                    <a:lnTo>
                      <a:pt x="264" y="840"/>
                    </a:lnTo>
                    <a:lnTo>
                      <a:pt x="261" y="843"/>
                    </a:lnTo>
                    <a:lnTo>
                      <a:pt x="261" y="843"/>
                    </a:lnTo>
                    <a:lnTo>
                      <a:pt x="255" y="848"/>
                    </a:lnTo>
                    <a:lnTo>
                      <a:pt x="248" y="855"/>
                    </a:lnTo>
                    <a:lnTo>
                      <a:pt x="239" y="862"/>
                    </a:lnTo>
                    <a:lnTo>
                      <a:pt x="236" y="866"/>
                    </a:lnTo>
                    <a:lnTo>
                      <a:pt x="234" y="871"/>
                    </a:lnTo>
                    <a:lnTo>
                      <a:pt x="234" y="871"/>
                    </a:lnTo>
                    <a:lnTo>
                      <a:pt x="231" y="879"/>
                    </a:lnTo>
                    <a:lnTo>
                      <a:pt x="228" y="884"/>
                    </a:lnTo>
                    <a:lnTo>
                      <a:pt x="222" y="886"/>
                    </a:lnTo>
                    <a:lnTo>
                      <a:pt x="215" y="888"/>
                    </a:lnTo>
                    <a:lnTo>
                      <a:pt x="215" y="888"/>
                    </a:lnTo>
                    <a:lnTo>
                      <a:pt x="205" y="889"/>
                    </a:lnTo>
                    <a:lnTo>
                      <a:pt x="196" y="888"/>
                    </a:lnTo>
                    <a:lnTo>
                      <a:pt x="189" y="886"/>
                    </a:lnTo>
                    <a:lnTo>
                      <a:pt x="186" y="884"/>
                    </a:lnTo>
                    <a:lnTo>
                      <a:pt x="185" y="881"/>
                    </a:lnTo>
                    <a:lnTo>
                      <a:pt x="185" y="881"/>
                    </a:lnTo>
                    <a:lnTo>
                      <a:pt x="182" y="879"/>
                    </a:lnTo>
                    <a:lnTo>
                      <a:pt x="180" y="877"/>
                    </a:lnTo>
                    <a:lnTo>
                      <a:pt x="175" y="875"/>
                    </a:lnTo>
                    <a:lnTo>
                      <a:pt x="168" y="875"/>
                    </a:lnTo>
                    <a:lnTo>
                      <a:pt x="163" y="876"/>
                    </a:lnTo>
                    <a:lnTo>
                      <a:pt x="163" y="876"/>
                    </a:lnTo>
                    <a:lnTo>
                      <a:pt x="154" y="879"/>
                    </a:lnTo>
                    <a:lnTo>
                      <a:pt x="148" y="879"/>
                    </a:lnTo>
                    <a:lnTo>
                      <a:pt x="142" y="879"/>
                    </a:lnTo>
                    <a:lnTo>
                      <a:pt x="142" y="879"/>
                    </a:lnTo>
                    <a:lnTo>
                      <a:pt x="138" y="879"/>
                    </a:lnTo>
                    <a:lnTo>
                      <a:pt x="137" y="880"/>
                    </a:lnTo>
                    <a:lnTo>
                      <a:pt x="135" y="885"/>
                    </a:lnTo>
                    <a:lnTo>
                      <a:pt x="134" y="887"/>
                    </a:lnTo>
                    <a:lnTo>
                      <a:pt x="132" y="889"/>
                    </a:lnTo>
                    <a:lnTo>
                      <a:pt x="129" y="891"/>
                    </a:lnTo>
                    <a:lnTo>
                      <a:pt x="124" y="892"/>
                    </a:lnTo>
                    <a:lnTo>
                      <a:pt x="124" y="892"/>
                    </a:lnTo>
                    <a:lnTo>
                      <a:pt x="116" y="893"/>
                    </a:lnTo>
                    <a:lnTo>
                      <a:pt x="109" y="895"/>
                    </a:lnTo>
                    <a:lnTo>
                      <a:pt x="107" y="898"/>
                    </a:lnTo>
                    <a:lnTo>
                      <a:pt x="106" y="900"/>
                    </a:lnTo>
                    <a:lnTo>
                      <a:pt x="105" y="903"/>
                    </a:lnTo>
                    <a:lnTo>
                      <a:pt x="105" y="907"/>
                    </a:lnTo>
                    <a:lnTo>
                      <a:pt x="105" y="907"/>
                    </a:lnTo>
                    <a:lnTo>
                      <a:pt x="105" y="910"/>
                    </a:lnTo>
                    <a:lnTo>
                      <a:pt x="104" y="914"/>
                    </a:lnTo>
                    <a:lnTo>
                      <a:pt x="103" y="916"/>
                    </a:lnTo>
                    <a:lnTo>
                      <a:pt x="101" y="917"/>
                    </a:lnTo>
                    <a:lnTo>
                      <a:pt x="96" y="919"/>
                    </a:lnTo>
                    <a:lnTo>
                      <a:pt x="92" y="922"/>
                    </a:lnTo>
                    <a:lnTo>
                      <a:pt x="92" y="922"/>
                    </a:lnTo>
                    <a:lnTo>
                      <a:pt x="88" y="927"/>
                    </a:lnTo>
                    <a:lnTo>
                      <a:pt x="83" y="930"/>
                    </a:lnTo>
                    <a:lnTo>
                      <a:pt x="78" y="933"/>
                    </a:lnTo>
                    <a:lnTo>
                      <a:pt x="73" y="940"/>
                    </a:lnTo>
                    <a:lnTo>
                      <a:pt x="73" y="940"/>
                    </a:lnTo>
                    <a:lnTo>
                      <a:pt x="67" y="947"/>
                    </a:lnTo>
                    <a:lnTo>
                      <a:pt x="62" y="950"/>
                    </a:lnTo>
                    <a:lnTo>
                      <a:pt x="57" y="952"/>
                    </a:lnTo>
                    <a:lnTo>
                      <a:pt x="51" y="954"/>
                    </a:lnTo>
                    <a:lnTo>
                      <a:pt x="51" y="954"/>
                    </a:lnTo>
                    <a:lnTo>
                      <a:pt x="46" y="954"/>
                    </a:lnTo>
                    <a:lnTo>
                      <a:pt x="43" y="955"/>
                    </a:lnTo>
                    <a:lnTo>
                      <a:pt x="42" y="957"/>
                    </a:lnTo>
                    <a:lnTo>
                      <a:pt x="40" y="959"/>
                    </a:lnTo>
                    <a:lnTo>
                      <a:pt x="40" y="959"/>
                    </a:lnTo>
                    <a:lnTo>
                      <a:pt x="40" y="964"/>
                    </a:lnTo>
                    <a:lnTo>
                      <a:pt x="39" y="965"/>
                    </a:lnTo>
                    <a:lnTo>
                      <a:pt x="36" y="966"/>
                    </a:lnTo>
                    <a:lnTo>
                      <a:pt x="36" y="966"/>
                    </a:lnTo>
                    <a:lnTo>
                      <a:pt x="33" y="967"/>
                    </a:lnTo>
                    <a:lnTo>
                      <a:pt x="30" y="969"/>
                    </a:lnTo>
                    <a:lnTo>
                      <a:pt x="26" y="972"/>
                    </a:lnTo>
                    <a:lnTo>
                      <a:pt x="26" y="972"/>
                    </a:lnTo>
                    <a:lnTo>
                      <a:pt x="14" y="971"/>
                    </a:lnTo>
                    <a:lnTo>
                      <a:pt x="4" y="971"/>
                    </a:lnTo>
                    <a:lnTo>
                      <a:pt x="1" y="972"/>
                    </a:lnTo>
                    <a:lnTo>
                      <a:pt x="0" y="973"/>
                    </a:lnTo>
                    <a:lnTo>
                      <a:pt x="0" y="973"/>
                    </a:lnTo>
                    <a:lnTo>
                      <a:pt x="0" y="979"/>
                    </a:lnTo>
                    <a:lnTo>
                      <a:pt x="1" y="981"/>
                    </a:lnTo>
                    <a:lnTo>
                      <a:pt x="2" y="981"/>
                    </a:lnTo>
                    <a:lnTo>
                      <a:pt x="3" y="980"/>
                    </a:lnTo>
                    <a:lnTo>
                      <a:pt x="3" y="980"/>
                    </a:lnTo>
                    <a:lnTo>
                      <a:pt x="4" y="979"/>
                    </a:lnTo>
                    <a:lnTo>
                      <a:pt x="7" y="979"/>
                    </a:lnTo>
                    <a:lnTo>
                      <a:pt x="14" y="978"/>
                    </a:lnTo>
                    <a:lnTo>
                      <a:pt x="20" y="979"/>
                    </a:lnTo>
                    <a:lnTo>
                      <a:pt x="22" y="980"/>
                    </a:lnTo>
                    <a:lnTo>
                      <a:pt x="23" y="980"/>
                    </a:lnTo>
                    <a:lnTo>
                      <a:pt x="23" y="980"/>
                    </a:lnTo>
                    <a:lnTo>
                      <a:pt x="26" y="986"/>
                    </a:lnTo>
                    <a:lnTo>
                      <a:pt x="30" y="991"/>
                    </a:lnTo>
                    <a:lnTo>
                      <a:pt x="30" y="991"/>
                    </a:lnTo>
                    <a:lnTo>
                      <a:pt x="32" y="994"/>
                    </a:lnTo>
                    <a:lnTo>
                      <a:pt x="34" y="997"/>
                    </a:lnTo>
                    <a:lnTo>
                      <a:pt x="36" y="997"/>
                    </a:lnTo>
                    <a:lnTo>
                      <a:pt x="37" y="994"/>
                    </a:lnTo>
                    <a:lnTo>
                      <a:pt x="37" y="994"/>
                    </a:lnTo>
                    <a:lnTo>
                      <a:pt x="38" y="993"/>
                    </a:lnTo>
                    <a:lnTo>
                      <a:pt x="39" y="992"/>
                    </a:lnTo>
                    <a:lnTo>
                      <a:pt x="43" y="990"/>
                    </a:lnTo>
                    <a:lnTo>
                      <a:pt x="46" y="988"/>
                    </a:lnTo>
                    <a:lnTo>
                      <a:pt x="47" y="986"/>
                    </a:lnTo>
                    <a:lnTo>
                      <a:pt x="48" y="984"/>
                    </a:lnTo>
                    <a:lnTo>
                      <a:pt x="48" y="984"/>
                    </a:lnTo>
                    <a:lnTo>
                      <a:pt x="47" y="979"/>
                    </a:lnTo>
                    <a:lnTo>
                      <a:pt x="48" y="977"/>
                    </a:lnTo>
                    <a:lnTo>
                      <a:pt x="50" y="976"/>
                    </a:lnTo>
                    <a:lnTo>
                      <a:pt x="54" y="975"/>
                    </a:lnTo>
                    <a:lnTo>
                      <a:pt x="54" y="975"/>
                    </a:lnTo>
                    <a:lnTo>
                      <a:pt x="59" y="975"/>
                    </a:lnTo>
                    <a:lnTo>
                      <a:pt x="62" y="973"/>
                    </a:lnTo>
                    <a:lnTo>
                      <a:pt x="64" y="972"/>
                    </a:lnTo>
                    <a:lnTo>
                      <a:pt x="65" y="970"/>
                    </a:lnTo>
                    <a:lnTo>
                      <a:pt x="65" y="970"/>
                    </a:lnTo>
                    <a:lnTo>
                      <a:pt x="67" y="969"/>
                    </a:lnTo>
                    <a:lnTo>
                      <a:pt x="72" y="967"/>
                    </a:lnTo>
                    <a:lnTo>
                      <a:pt x="87" y="967"/>
                    </a:lnTo>
                    <a:lnTo>
                      <a:pt x="102" y="967"/>
                    </a:lnTo>
                    <a:lnTo>
                      <a:pt x="106" y="966"/>
                    </a:lnTo>
                    <a:lnTo>
                      <a:pt x="107" y="965"/>
                    </a:lnTo>
                    <a:lnTo>
                      <a:pt x="108" y="965"/>
                    </a:lnTo>
                    <a:lnTo>
                      <a:pt x="108" y="965"/>
                    </a:lnTo>
                    <a:lnTo>
                      <a:pt x="108" y="964"/>
                    </a:lnTo>
                    <a:lnTo>
                      <a:pt x="110" y="963"/>
                    </a:lnTo>
                    <a:lnTo>
                      <a:pt x="116" y="963"/>
                    </a:lnTo>
                    <a:lnTo>
                      <a:pt x="121" y="965"/>
                    </a:lnTo>
                    <a:lnTo>
                      <a:pt x="123" y="966"/>
                    </a:lnTo>
                    <a:lnTo>
                      <a:pt x="123" y="967"/>
                    </a:lnTo>
                    <a:lnTo>
                      <a:pt x="123" y="967"/>
                    </a:lnTo>
                    <a:lnTo>
                      <a:pt x="124" y="973"/>
                    </a:lnTo>
                    <a:lnTo>
                      <a:pt x="129" y="978"/>
                    </a:lnTo>
                    <a:lnTo>
                      <a:pt x="133" y="983"/>
                    </a:lnTo>
                    <a:lnTo>
                      <a:pt x="136" y="985"/>
                    </a:lnTo>
                    <a:lnTo>
                      <a:pt x="138" y="985"/>
                    </a:lnTo>
                    <a:lnTo>
                      <a:pt x="138" y="985"/>
                    </a:lnTo>
                    <a:lnTo>
                      <a:pt x="143" y="984"/>
                    </a:lnTo>
                    <a:lnTo>
                      <a:pt x="147" y="981"/>
                    </a:lnTo>
                    <a:lnTo>
                      <a:pt x="152" y="976"/>
                    </a:lnTo>
                    <a:lnTo>
                      <a:pt x="157" y="970"/>
                    </a:lnTo>
                    <a:lnTo>
                      <a:pt x="157" y="970"/>
                    </a:lnTo>
                    <a:lnTo>
                      <a:pt x="161" y="962"/>
                    </a:lnTo>
                    <a:lnTo>
                      <a:pt x="165" y="955"/>
                    </a:lnTo>
                    <a:lnTo>
                      <a:pt x="167" y="951"/>
                    </a:lnTo>
                    <a:lnTo>
                      <a:pt x="171" y="949"/>
                    </a:lnTo>
                    <a:lnTo>
                      <a:pt x="174" y="948"/>
                    </a:lnTo>
                    <a:lnTo>
                      <a:pt x="177" y="947"/>
                    </a:lnTo>
                    <a:lnTo>
                      <a:pt x="177" y="947"/>
                    </a:lnTo>
                    <a:lnTo>
                      <a:pt x="190" y="946"/>
                    </a:lnTo>
                    <a:lnTo>
                      <a:pt x="193" y="946"/>
                    </a:lnTo>
                    <a:lnTo>
                      <a:pt x="194" y="945"/>
                    </a:lnTo>
                    <a:lnTo>
                      <a:pt x="194" y="945"/>
                    </a:lnTo>
                    <a:lnTo>
                      <a:pt x="196" y="945"/>
                    </a:lnTo>
                    <a:lnTo>
                      <a:pt x="201" y="944"/>
                    </a:lnTo>
                    <a:lnTo>
                      <a:pt x="216" y="943"/>
                    </a:lnTo>
                    <a:lnTo>
                      <a:pt x="230" y="943"/>
                    </a:lnTo>
                    <a:lnTo>
                      <a:pt x="235" y="944"/>
                    </a:lnTo>
                    <a:lnTo>
                      <a:pt x="238" y="946"/>
                    </a:lnTo>
                    <a:lnTo>
                      <a:pt x="238" y="946"/>
                    </a:lnTo>
                    <a:lnTo>
                      <a:pt x="240" y="951"/>
                    </a:lnTo>
                    <a:lnTo>
                      <a:pt x="242" y="958"/>
                    </a:lnTo>
                    <a:lnTo>
                      <a:pt x="243" y="960"/>
                    </a:lnTo>
                    <a:lnTo>
                      <a:pt x="245" y="962"/>
                    </a:lnTo>
                    <a:lnTo>
                      <a:pt x="247" y="963"/>
                    </a:lnTo>
                    <a:lnTo>
                      <a:pt x="251" y="964"/>
                    </a:lnTo>
                    <a:lnTo>
                      <a:pt x="251" y="964"/>
                    </a:lnTo>
                    <a:lnTo>
                      <a:pt x="260" y="964"/>
                    </a:lnTo>
                    <a:lnTo>
                      <a:pt x="267" y="965"/>
                    </a:lnTo>
                    <a:lnTo>
                      <a:pt x="274" y="965"/>
                    </a:lnTo>
                    <a:lnTo>
                      <a:pt x="276" y="963"/>
                    </a:lnTo>
                    <a:lnTo>
                      <a:pt x="278" y="961"/>
                    </a:lnTo>
                    <a:lnTo>
                      <a:pt x="278" y="961"/>
                    </a:lnTo>
                    <a:lnTo>
                      <a:pt x="282" y="957"/>
                    </a:lnTo>
                    <a:lnTo>
                      <a:pt x="285" y="955"/>
                    </a:lnTo>
                    <a:lnTo>
                      <a:pt x="290" y="954"/>
                    </a:lnTo>
                    <a:lnTo>
                      <a:pt x="296" y="954"/>
                    </a:lnTo>
                    <a:lnTo>
                      <a:pt x="296" y="954"/>
                    </a:lnTo>
                    <a:lnTo>
                      <a:pt x="304" y="955"/>
                    </a:lnTo>
                    <a:lnTo>
                      <a:pt x="309" y="958"/>
                    </a:lnTo>
                    <a:lnTo>
                      <a:pt x="315" y="959"/>
                    </a:lnTo>
                    <a:lnTo>
                      <a:pt x="317" y="959"/>
                    </a:lnTo>
                    <a:lnTo>
                      <a:pt x="319" y="958"/>
                    </a:lnTo>
                    <a:lnTo>
                      <a:pt x="319" y="958"/>
                    </a:lnTo>
                    <a:lnTo>
                      <a:pt x="323" y="955"/>
                    </a:lnTo>
                    <a:lnTo>
                      <a:pt x="328" y="952"/>
                    </a:lnTo>
                    <a:lnTo>
                      <a:pt x="333" y="948"/>
                    </a:lnTo>
                    <a:lnTo>
                      <a:pt x="333" y="948"/>
                    </a:lnTo>
                    <a:lnTo>
                      <a:pt x="336" y="947"/>
                    </a:lnTo>
                    <a:lnTo>
                      <a:pt x="338" y="948"/>
                    </a:lnTo>
                    <a:lnTo>
                      <a:pt x="340" y="949"/>
                    </a:lnTo>
                    <a:lnTo>
                      <a:pt x="340" y="949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Freeform 121"/>
              <p:cNvSpPr>
                <a:spLocks/>
              </p:cNvSpPr>
              <p:nvPr/>
            </p:nvSpPr>
            <p:spPr bwMode="auto">
              <a:xfrm>
                <a:off x="3871" y="2055"/>
                <a:ext cx="22" cy="27"/>
              </a:xfrm>
              <a:custGeom>
                <a:avLst/>
                <a:gdLst>
                  <a:gd name="T0" fmla="*/ 8 w 22"/>
                  <a:gd name="T1" fmla="*/ 23 h 27"/>
                  <a:gd name="T2" fmla="*/ 8 w 22"/>
                  <a:gd name="T3" fmla="*/ 23 h 27"/>
                  <a:gd name="T4" fmla="*/ 7 w 22"/>
                  <a:gd name="T5" fmla="*/ 23 h 27"/>
                  <a:gd name="T6" fmla="*/ 7 w 22"/>
                  <a:gd name="T7" fmla="*/ 21 h 27"/>
                  <a:gd name="T8" fmla="*/ 8 w 22"/>
                  <a:gd name="T9" fmla="*/ 19 h 27"/>
                  <a:gd name="T10" fmla="*/ 12 w 22"/>
                  <a:gd name="T11" fmla="*/ 17 h 27"/>
                  <a:gd name="T12" fmla="*/ 12 w 22"/>
                  <a:gd name="T13" fmla="*/ 17 h 27"/>
                  <a:gd name="T14" fmla="*/ 17 w 22"/>
                  <a:gd name="T15" fmla="*/ 16 h 27"/>
                  <a:gd name="T16" fmla="*/ 19 w 22"/>
                  <a:gd name="T17" fmla="*/ 14 h 27"/>
                  <a:gd name="T18" fmla="*/ 22 w 22"/>
                  <a:gd name="T19" fmla="*/ 11 h 27"/>
                  <a:gd name="T20" fmla="*/ 22 w 22"/>
                  <a:gd name="T21" fmla="*/ 8 h 27"/>
                  <a:gd name="T22" fmla="*/ 22 w 22"/>
                  <a:gd name="T23" fmla="*/ 8 h 27"/>
                  <a:gd name="T24" fmla="*/ 22 w 22"/>
                  <a:gd name="T25" fmla="*/ 1 h 27"/>
                  <a:gd name="T26" fmla="*/ 22 w 22"/>
                  <a:gd name="T27" fmla="*/ 0 h 27"/>
                  <a:gd name="T28" fmla="*/ 21 w 22"/>
                  <a:gd name="T29" fmla="*/ 0 h 27"/>
                  <a:gd name="T30" fmla="*/ 18 w 22"/>
                  <a:gd name="T31" fmla="*/ 1 h 27"/>
                  <a:gd name="T32" fmla="*/ 18 w 22"/>
                  <a:gd name="T33" fmla="*/ 1 h 27"/>
                  <a:gd name="T34" fmla="*/ 14 w 22"/>
                  <a:gd name="T35" fmla="*/ 3 h 27"/>
                  <a:gd name="T36" fmla="*/ 11 w 22"/>
                  <a:gd name="T37" fmla="*/ 4 h 27"/>
                  <a:gd name="T38" fmla="*/ 7 w 22"/>
                  <a:gd name="T39" fmla="*/ 6 h 27"/>
                  <a:gd name="T40" fmla="*/ 4 w 22"/>
                  <a:gd name="T41" fmla="*/ 9 h 27"/>
                  <a:gd name="T42" fmla="*/ 4 w 22"/>
                  <a:gd name="T43" fmla="*/ 9 h 27"/>
                  <a:gd name="T44" fmla="*/ 1 w 22"/>
                  <a:gd name="T45" fmla="*/ 14 h 27"/>
                  <a:gd name="T46" fmla="*/ 0 w 22"/>
                  <a:gd name="T47" fmla="*/ 16 h 27"/>
                  <a:gd name="T48" fmla="*/ 0 w 22"/>
                  <a:gd name="T49" fmla="*/ 20 h 27"/>
                  <a:gd name="T50" fmla="*/ 0 w 22"/>
                  <a:gd name="T51" fmla="*/ 20 h 27"/>
                  <a:gd name="T52" fmla="*/ 0 w 22"/>
                  <a:gd name="T53" fmla="*/ 23 h 27"/>
                  <a:gd name="T54" fmla="*/ 1 w 22"/>
                  <a:gd name="T55" fmla="*/ 25 h 27"/>
                  <a:gd name="T56" fmla="*/ 2 w 22"/>
                  <a:gd name="T57" fmla="*/ 27 h 27"/>
                  <a:gd name="T58" fmla="*/ 4 w 22"/>
                  <a:gd name="T59" fmla="*/ 27 h 27"/>
                  <a:gd name="T60" fmla="*/ 4 w 22"/>
                  <a:gd name="T61" fmla="*/ 27 h 27"/>
                  <a:gd name="T62" fmla="*/ 5 w 22"/>
                  <a:gd name="T63" fmla="*/ 25 h 27"/>
                  <a:gd name="T64" fmla="*/ 7 w 22"/>
                  <a:gd name="T65" fmla="*/ 24 h 27"/>
                  <a:gd name="T66" fmla="*/ 8 w 22"/>
                  <a:gd name="T67" fmla="*/ 23 h 27"/>
                  <a:gd name="T68" fmla="*/ 8 w 22"/>
                  <a:gd name="T6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7">
                    <a:moveTo>
                      <a:pt x="8" y="23"/>
                    </a:moveTo>
                    <a:lnTo>
                      <a:pt x="8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8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2" y="11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4" y="3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2" y="27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5" y="25"/>
                    </a:lnTo>
                    <a:lnTo>
                      <a:pt x="7" y="24"/>
                    </a:lnTo>
                    <a:lnTo>
                      <a:pt x="8" y="23"/>
                    </a:lnTo>
                    <a:lnTo>
                      <a:pt x="8" y="2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0" name="Freeform 122"/>
              <p:cNvSpPr>
                <a:spLocks/>
              </p:cNvSpPr>
              <p:nvPr/>
            </p:nvSpPr>
            <p:spPr bwMode="auto">
              <a:xfrm>
                <a:off x="3654" y="1923"/>
                <a:ext cx="167" cy="139"/>
              </a:xfrm>
              <a:custGeom>
                <a:avLst/>
                <a:gdLst>
                  <a:gd name="T0" fmla="*/ 1 w 167"/>
                  <a:gd name="T1" fmla="*/ 70 h 139"/>
                  <a:gd name="T2" fmla="*/ 7 w 167"/>
                  <a:gd name="T3" fmla="*/ 78 h 139"/>
                  <a:gd name="T4" fmla="*/ 7 w 167"/>
                  <a:gd name="T5" fmla="*/ 91 h 139"/>
                  <a:gd name="T6" fmla="*/ 13 w 167"/>
                  <a:gd name="T7" fmla="*/ 106 h 139"/>
                  <a:gd name="T8" fmla="*/ 18 w 167"/>
                  <a:gd name="T9" fmla="*/ 110 h 139"/>
                  <a:gd name="T10" fmla="*/ 33 w 167"/>
                  <a:gd name="T11" fmla="*/ 112 h 139"/>
                  <a:gd name="T12" fmla="*/ 43 w 167"/>
                  <a:gd name="T13" fmla="*/ 105 h 139"/>
                  <a:gd name="T14" fmla="*/ 56 w 167"/>
                  <a:gd name="T15" fmla="*/ 91 h 139"/>
                  <a:gd name="T16" fmla="*/ 64 w 167"/>
                  <a:gd name="T17" fmla="*/ 89 h 139"/>
                  <a:gd name="T18" fmla="*/ 72 w 167"/>
                  <a:gd name="T19" fmla="*/ 95 h 139"/>
                  <a:gd name="T20" fmla="*/ 82 w 167"/>
                  <a:gd name="T21" fmla="*/ 116 h 139"/>
                  <a:gd name="T22" fmla="*/ 89 w 167"/>
                  <a:gd name="T23" fmla="*/ 134 h 139"/>
                  <a:gd name="T24" fmla="*/ 98 w 167"/>
                  <a:gd name="T25" fmla="*/ 139 h 139"/>
                  <a:gd name="T26" fmla="*/ 118 w 167"/>
                  <a:gd name="T27" fmla="*/ 139 h 139"/>
                  <a:gd name="T28" fmla="*/ 132 w 167"/>
                  <a:gd name="T29" fmla="*/ 136 h 139"/>
                  <a:gd name="T30" fmla="*/ 140 w 167"/>
                  <a:gd name="T31" fmla="*/ 127 h 139"/>
                  <a:gd name="T32" fmla="*/ 152 w 167"/>
                  <a:gd name="T33" fmla="*/ 123 h 139"/>
                  <a:gd name="T34" fmla="*/ 159 w 167"/>
                  <a:gd name="T35" fmla="*/ 121 h 139"/>
                  <a:gd name="T36" fmla="*/ 158 w 167"/>
                  <a:gd name="T37" fmla="*/ 112 h 139"/>
                  <a:gd name="T38" fmla="*/ 159 w 167"/>
                  <a:gd name="T39" fmla="*/ 105 h 139"/>
                  <a:gd name="T40" fmla="*/ 164 w 167"/>
                  <a:gd name="T41" fmla="*/ 102 h 139"/>
                  <a:gd name="T42" fmla="*/ 167 w 167"/>
                  <a:gd name="T43" fmla="*/ 95 h 139"/>
                  <a:gd name="T44" fmla="*/ 162 w 167"/>
                  <a:gd name="T45" fmla="*/ 82 h 139"/>
                  <a:gd name="T46" fmla="*/ 154 w 167"/>
                  <a:gd name="T47" fmla="*/ 80 h 139"/>
                  <a:gd name="T48" fmla="*/ 148 w 167"/>
                  <a:gd name="T49" fmla="*/ 68 h 139"/>
                  <a:gd name="T50" fmla="*/ 153 w 167"/>
                  <a:gd name="T51" fmla="*/ 63 h 139"/>
                  <a:gd name="T52" fmla="*/ 154 w 167"/>
                  <a:gd name="T53" fmla="*/ 57 h 139"/>
                  <a:gd name="T54" fmla="*/ 150 w 167"/>
                  <a:gd name="T55" fmla="*/ 51 h 139"/>
                  <a:gd name="T56" fmla="*/ 145 w 167"/>
                  <a:gd name="T57" fmla="*/ 23 h 139"/>
                  <a:gd name="T58" fmla="*/ 143 w 167"/>
                  <a:gd name="T59" fmla="*/ 18 h 139"/>
                  <a:gd name="T60" fmla="*/ 134 w 167"/>
                  <a:gd name="T61" fmla="*/ 10 h 139"/>
                  <a:gd name="T62" fmla="*/ 119 w 167"/>
                  <a:gd name="T63" fmla="*/ 2 h 139"/>
                  <a:gd name="T64" fmla="*/ 104 w 167"/>
                  <a:gd name="T65" fmla="*/ 2 h 139"/>
                  <a:gd name="T66" fmla="*/ 95 w 167"/>
                  <a:gd name="T67" fmla="*/ 8 h 139"/>
                  <a:gd name="T68" fmla="*/ 83 w 167"/>
                  <a:gd name="T69" fmla="*/ 14 h 139"/>
                  <a:gd name="T70" fmla="*/ 69 w 167"/>
                  <a:gd name="T71" fmla="*/ 14 h 139"/>
                  <a:gd name="T72" fmla="*/ 61 w 167"/>
                  <a:gd name="T73" fmla="*/ 17 h 139"/>
                  <a:gd name="T74" fmla="*/ 56 w 167"/>
                  <a:gd name="T75" fmla="*/ 25 h 139"/>
                  <a:gd name="T76" fmla="*/ 50 w 167"/>
                  <a:gd name="T77" fmla="*/ 38 h 139"/>
                  <a:gd name="T78" fmla="*/ 43 w 167"/>
                  <a:gd name="T79" fmla="*/ 41 h 139"/>
                  <a:gd name="T80" fmla="*/ 34 w 167"/>
                  <a:gd name="T81" fmla="*/ 48 h 139"/>
                  <a:gd name="T82" fmla="*/ 27 w 167"/>
                  <a:gd name="T83" fmla="*/ 50 h 139"/>
                  <a:gd name="T84" fmla="*/ 26 w 167"/>
                  <a:gd name="T85" fmla="*/ 56 h 139"/>
                  <a:gd name="T86" fmla="*/ 22 w 167"/>
                  <a:gd name="T87" fmla="*/ 64 h 139"/>
                  <a:gd name="T88" fmla="*/ 7 w 167"/>
                  <a:gd name="T89" fmla="*/ 65 h 139"/>
                  <a:gd name="T90" fmla="*/ 1 w 167"/>
                  <a:gd name="T91" fmla="*/ 66 h 139"/>
                  <a:gd name="T92" fmla="*/ 0 w 167"/>
                  <a:gd name="T93" fmla="*/ 7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7" h="139">
                    <a:moveTo>
                      <a:pt x="0" y="70"/>
                    </a:moveTo>
                    <a:lnTo>
                      <a:pt x="0" y="70"/>
                    </a:lnTo>
                    <a:lnTo>
                      <a:pt x="1" y="70"/>
                    </a:lnTo>
                    <a:lnTo>
                      <a:pt x="4" y="73"/>
                    </a:lnTo>
                    <a:lnTo>
                      <a:pt x="6" y="76"/>
                    </a:lnTo>
                    <a:lnTo>
                      <a:pt x="7" y="78"/>
                    </a:lnTo>
                    <a:lnTo>
                      <a:pt x="7" y="82"/>
                    </a:lnTo>
                    <a:lnTo>
                      <a:pt x="7" y="82"/>
                    </a:lnTo>
                    <a:lnTo>
                      <a:pt x="7" y="91"/>
                    </a:lnTo>
                    <a:lnTo>
                      <a:pt x="10" y="99"/>
                    </a:lnTo>
                    <a:lnTo>
                      <a:pt x="11" y="103"/>
                    </a:lnTo>
                    <a:lnTo>
                      <a:pt x="13" y="106"/>
                    </a:lnTo>
                    <a:lnTo>
                      <a:pt x="15" y="109"/>
                    </a:lnTo>
                    <a:lnTo>
                      <a:pt x="18" y="110"/>
                    </a:lnTo>
                    <a:lnTo>
                      <a:pt x="18" y="110"/>
                    </a:lnTo>
                    <a:lnTo>
                      <a:pt x="25" y="112"/>
                    </a:lnTo>
                    <a:lnTo>
                      <a:pt x="31" y="113"/>
                    </a:lnTo>
                    <a:lnTo>
                      <a:pt x="33" y="112"/>
                    </a:lnTo>
                    <a:lnTo>
                      <a:pt x="36" y="111"/>
                    </a:lnTo>
                    <a:lnTo>
                      <a:pt x="40" y="109"/>
                    </a:lnTo>
                    <a:lnTo>
                      <a:pt x="43" y="105"/>
                    </a:lnTo>
                    <a:lnTo>
                      <a:pt x="43" y="105"/>
                    </a:lnTo>
                    <a:lnTo>
                      <a:pt x="49" y="97"/>
                    </a:lnTo>
                    <a:lnTo>
                      <a:pt x="56" y="91"/>
                    </a:lnTo>
                    <a:lnTo>
                      <a:pt x="58" y="90"/>
                    </a:lnTo>
                    <a:lnTo>
                      <a:pt x="61" y="89"/>
                    </a:lnTo>
                    <a:lnTo>
                      <a:pt x="64" y="89"/>
                    </a:lnTo>
                    <a:lnTo>
                      <a:pt x="68" y="91"/>
                    </a:lnTo>
                    <a:lnTo>
                      <a:pt x="68" y="91"/>
                    </a:lnTo>
                    <a:lnTo>
                      <a:pt x="72" y="95"/>
                    </a:lnTo>
                    <a:lnTo>
                      <a:pt x="76" y="102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4" y="123"/>
                    </a:lnTo>
                    <a:lnTo>
                      <a:pt x="87" y="131"/>
                    </a:lnTo>
                    <a:lnTo>
                      <a:pt x="89" y="134"/>
                    </a:lnTo>
                    <a:lnTo>
                      <a:pt x="91" y="137"/>
                    </a:lnTo>
                    <a:lnTo>
                      <a:pt x="95" y="138"/>
                    </a:lnTo>
                    <a:lnTo>
                      <a:pt x="98" y="139"/>
                    </a:lnTo>
                    <a:lnTo>
                      <a:pt x="98" y="139"/>
                    </a:lnTo>
                    <a:lnTo>
                      <a:pt x="107" y="139"/>
                    </a:lnTo>
                    <a:lnTo>
                      <a:pt x="118" y="139"/>
                    </a:lnTo>
                    <a:lnTo>
                      <a:pt x="124" y="139"/>
                    </a:lnTo>
                    <a:lnTo>
                      <a:pt x="128" y="137"/>
                    </a:lnTo>
                    <a:lnTo>
                      <a:pt x="132" y="136"/>
                    </a:lnTo>
                    <a:lnTo>
                      <a:pt x="135" y="133"/>
                    </a:lnTo>
                    <a:lnTo>
                      <a:pt x="135" y="133"/>
                    </a:lnTo>
                    <a:lnTo>
                      <a:pt x="140" y="127"/>
                    </a:lnTo>
                    <a:lnTo>
                      <a:pt x="143" y="125"/>
                    </a:lnTo>
                    <a:lnTo>
                      <a:pt x="146" y="124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7" y="122"/>
                    </a:lnTo>
                    <a:lnTo>
                      <a:pt x="159" y="121"/>
                    </a:lnTo>
                    <a:lnTo>
                      <a:pt x="159" y="119"/>
                    </a:lnTo>
                    <a:lnTo>
                      <a:pt x="158" y="112"/>
                    </a:lnTo>
                    <a:lnTo>
                      <a:pt x="158" y="112"/>
                    </a:lnTo>
                    <a:lnTo>
                      <a:pt x="158" y="108"/>
                    </a:lnTo>
                    <a:lnTo>
                      <a:pt x="159" y="106"/>
                    </a:lnTo>
                    <a:lnTo>
                      <a:pt x="159" y="105"/>
                    </a:lnTo>
                    <a:lnTo>
                      <a:pt x="160" y="105"/>
                    </a:lnTo>
                    <a:lnTo>
                      <a:pt x="163" y="103"/>
                    </a:lnTo>
                    <a:lnTo>
                      <a:pt x="164" y="102"/>
                    </a:lnTo>
                    <a:lnTo>
                      <a:pt x="167" y="98"/>
                    </a:lnTo>
                    <a:lnTo>
                      <a:pt x="167" y="98"/>
                    </a:lnTo>
                    <a:lnTo>
                      <a:pt x="167" y="95"/>
                    </a:lnTo>
                    <a:lnTo>
                      <a:pt x="167" y="92"/>
                    </a:lnTo>
                    <a:lnTo>
                      <a:pt x="165" y="86"/>
                    </a:lnTo>
                    <a:lnTo>
                      <a:pt x="162" y="82"/>
                    </a:lnTo>
                    <a:lnTo>
                      <a:pt x="158" y="81"/>
                    </a:lnTo>
                    <a:lnTo>
                      <a:pt x="158" y="81"/>
                    </a:lnTo>
                    <a:lnTo>
                      <a:pt x="154" y="80"/>
                    </a:lnTo>
                    <a:lnTo>
                      <a:pt x="150" y="77"/>
                    </a:lnTo>
                    <a:lnTo>
                      <a:pt x="148" y="73"/>
                    </a:lnTo>
                    <a:lnTo>
                      <a:pt x="148" y="68"/>
                    </a:lnTo>
                    <a:lnTo>
                      <a:pt x="148" y="68"/>
                    </a:lnTo>
                    <a:lnTo>
                      <a:pt x="150" y="65"/>
                    </a:lnTo>
                    <a:lnTo>
                      <a:pt x="153" y="63"/>
                    </a:lnTo>
                    <a:lnTo>
                      <a:pt x="154" y="61"/>
                    </a:lnTo>
                    <a:lnTo>
                      <a:pt x="154" y="60"/>
                    </a:lnTo>
                    <a:lnTo>
                      <a:pt x="154" y="57"/>
                    </a:lnTo>
                    <a:lnTo>
                      <a:pt x="152" y="54"/>
                    </a:lnTo>
                    <a:lnTo>
                      <a:pt x="152" y="54"/>
                    </a:lnTo>
                    <a:lnTo>
                      <a:pt x="150" y="51"/>
                    </a:lnTo>
                    <a:lnTo>
                      <a:pt x="148" y="47"/>
                    </a:lnTo>
                    <a:lnTo>
                      <a:pt x="147" y="38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44" y="19"/>
                    </a:lnTo>
                    <a:lnTo>
                      <a:pt x="143" y="18"/>
                    </a:lnTo>
                    <a:lnTo>
                      <a:pt x="140" y="16"/>
                    </a:lnTo>
                    <a:lnTo>
                      <a:pt x="134" y="10"/>
                    </a:lnTo>
                    <a:lnTo>
                      <a:pt x="134" y="10"/>
                    </a:lnTo>
                    <a:lnTo>
                      <a:pt x="131" y="7"/>
                    </a:lnTo>
                    <a:lnTo>
                      <a:pt x="127" y="5"/>
                    </a:lnTo>
                    <a:lnTo>
                      <a:pt x="119" y="2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99" y="5"/>
                    </a:lnTo>
                    <a:lnTo>
                      <a:pt x="95" y="8"/>
                    </a:lnTo>
                    <a:lnTo>
                      <a:pt x="89" y="12"/>
                    </a:lnTo>
                    <a:lnTo>
                      <a:pt x="86" y="13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75" y="14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6" y="25"/>
                    </a:lnTo>
                    <a:lnTo>
                      <a:pt x="55" y="32"/>
                    </a:lnTo>
                    <a:lnTo>
                      <a:pt x="52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3" y="41"/>
                    </a:lnTo>
                    <a:lnTo>
                      <a:pt x="41" y="43"/>
                    </a:lnTo>
                    <a:lnTo>
                      <a:pt x="39" y="46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0" y="49"/>
                    </a:lnTo>
                    <a:lnTo>
                      <a:pt x="27" y="50"/>
                    </a:lnTo>
                    <a:lnTo>
                      <a:pt x="26" y="52"/>
                    </a:lnTo>
                    <a:lnTo>
                      <a:pt x="26" y="56"/>
                    </a:lnTo>
                    <a:lnTo>
                      <a:pt x="26" y="56"/>
                    </a:lnTo>
                    <a:lnTo>
                      <a:pt x="26" y="61"/>
                    </a:lnTo>
                    <a:lnTo>
                      <a:pt x="25" y="63"/>
                    </a:lnTo>
                    <a:lnTo>
                      <a:pt x="22" y="64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7" y="65"/>
                    </a:lnTo>
                    <a:lnTo>
                      <a:pt x="3" y="6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69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123"/>
              <p:cNvSpPr>
                <a:spLocks/>
              </p:cNvSpPr>
              <p:nvPr/>
            </p:nvSpPr>
            <p:spPr bwMode="auto">
              <a:xfrm>
                <a:off x="3709" y="1902"/>
                <a:ext cx="26" cy="30"/>
              </a:xfrm>
              <a:custGeom>
                <a:avLst/>
                <a:gdLst>
                  <a:gd name="T0" fmla="*/ 0 w 26"/>
                  <a:gd name="T1" fmla="*/ 29 h 30"/>
                  <a:gd name="T2" fmla="*/ 0 w 26"/>
                  <a:gd name="T3" fmla="*/ 29 h 30"/>
                  <a:gd name="T4" fmla="*/ 0 w 26"/>
                  <a:gd name="T5" fmla="*/ 26 h 30"/>
                  <a:gd name="T6" fmla="*/ 0 w 26"/>
                  <a:gd name="T7" fmla="*/ 24 h 30"/>
                  <a:gd name="T8" fmla="*/ 2 w 26"/>
                  <a:gd name="T9" fmla="*/ 23 h 30"/>
                  <a:gd name="T10" fmla="*/ 2 w 26"/>
                  <a:gd name="T11" fmla="*/ 23 h 30"/>
                  <a:gd name="T12" fmla="*/ 3 w 26"/>
                  <a:gd name="T13" fmla="*/ 21 h 30"/>
                  <a:gd name="T14" fmla="*/ 4 w 26"/>
                  <a:gd name="T15" fmla="*/ 19 h 30"/>
                  <a:gd name="T16" fmla="*/ 4 w 26"/>
                  <a:gd name="T17" fmla="*/ 13 h 30"/>
                  <a:gd name="T18" fmla="*/ 4 w 26"/>
                  <a:gd name="T19" fmla="*/ 13 h 30"/>
                  <a:gd name="T20" fmla="*/ 4 w 26"/>
                  <a:gd name="T21" fmla="*/ 10 h 30"/>
                  <a:gd name="T22" fmla="*/ 8 w 26"/>
                  <a:gd name="T23" fmla="*/ 6 h 30"/>
                  <a:gd name="T24" fmla="*/ 8 w 26"/>
                  <a:gd name="T25" fmla="*/ 6 h 30"/>
                  <a:gd name="T26" fmla="*/ 14 w 26"/>
                  <a:gd name="T27" fmla="*/ 1 h 30"/>
                  <a:gd name="T28" fmla="*/ 16 w 26"/>
                  <a:gd name="T29" fmla="*/ 0 h 30"/>
                  <a:gd name="T30" fmla="*/ 17 w 26"/>
                  <a:gd name="T31" fmla="*/ 2 h 30"/>
                  <a:gd name="T32" fmla="*/ 17 w 26"/>
                  <a:gd name="T33" fmla="*/ 2 h 30"/>
                  <a:gd name="T34" fmla="*/ 17 w 26"/>
                  <a:gd name="T35" fmla="*/ 6 h 30"/>
                  <a:gd name="T36" fmla="*/ 18 w 26"/>
                  <a:gd name="T37" fmla="*/ 9 h 30"/>
                  <a:gd name="T38" fmla="*/ 20 w 26"/>
                  <a:gd name="T39" fmla="*/ 10 h 30"/>
                  <a:gd name="T40" fmla="*/ 20 w 26"/>
                  <a:gd name="T41" fmla="*/ 10 h 30"/>
                  <a:gd name="T42" fmla="*/ 22 w 26"/>
                  <a:gd name="T43" fmla="*/ 12 h 30"/>
                  <a:gd name="T44" fmla="*/ 24 w 26"/>
                  <a:gd name="T45" fmla="*/ 14 h 30"/>
                  <a:gd name="T46" fmla="*/ 26 w 26"/>
                  <a:gd name="T47" fmla="*/ 16 h 30"/>
                  <a:gd name="T48" fmla="*/ 26 w 26"/>
                  <a:gd name="T49" fmla="*/ 17 h 30"/>
                  <a:gd name="T50" fmla="*/ 24 w 26"/>
                  <a:gd name="T51" fmla="*/ 18 h 30"/>
                  <a:gd name="T52" fmla="*/ 24 w 26"/>
                  <a:gd name="T53" fmla="*/ 18 h 30"/>
                  <a:gd name="T54" fmla="*/ 21 w 26"/>
                  <a:gd name="T55" fmla="*/ 19 h 30"/>
                  <a:gd name="T56" fmla="*/ 20 w 26"/>
                  <a:gd name="T57" fmla="*/ 20 h 30"/>
                  <a:gd name="T58" fmla="*/ 19 w 26"/>
                  <a:gd name="T59" fmla="*/ 21 h 30"/>
                  <a:gd name="T60" fmla="*/ 16 w 26"/>
                  <a:gd name="T61" fmla="*/ 23 h 30"/>
                  <a:gd name="T62" fmla="*/ 16 w 26"/>
                  <a:gd name="T63" fmla="*/ 23 h 30"/>
                  <a:gd name="T64" fmla="*/ 10 w 26"/>
                  <a:gd name="T65" fmla="*/ 23 h 30"/>
                  <a:gd name="T66" fmla="*/ 9 w 26"/>
                  <a:gd name="T67" fmla="*/ 24 h 30"/>
                  <a:gd name="T68" fmla="*/ 9 w 26"/>
                  <a:gd name="T69" fmla="*/ 26 h 30"/>
                  <a:gd name="T70" fmla="*/ 9 w 26"/>
                  <a:gd name="T71" fmla="*/ 26 h 30"/>
                  <a:gd name="T72" fmla="*/ 8 w 26"/>
                  <a:gd name="T73" fmla="*/ 29 h 30"/>
                  <a:gd name="T74" fmla="*/ 8 w 26"/>
                  <a:gd name="T75" fmla="*/ 30 h 30"/>
                  <a:gd name="T76" fmla="*/ 6 w 26"/>
                  <a:gd name="T77" fmla="*/ 30 h 30"/>
                  <a:gd name="T78" fmla="*/ 6 w 26"/>
                  <a:gd name="T79" fmla="*/ 30 h 30"/>
                  <a:gd name="T80" fmla="*/ 2 w 26"/>
                  <a:gd name="T81" fmla="*/ 30 h 30"/>
                  <a:gd name="T82" fmla="*/ 0 w 26"/>
                  <a:gd name="T83" fmla="*/ 29 h 30"/>
                  <a:gd name="T84" fmla="*/ 0 w 26"/>
                  <a:gd name="T8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30">
                    <a:moveTo>
                      <a:pt x="0" y="29"/>
                    </a:move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6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4" y="14"/>
                    </a:lnTo>
                    <a:lnTo>
                      <a:pt x="26" y="16"/>
                    </a:lnTo>
                    <a:lnTo>
                      <a:pt x="26" y="17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1" y="19"/>
                    </a:lnTo>
                    <a:lnTo>
                      <a:pt x="20" y="20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0" y="23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8" y="29"/>
                    </a:lnTo>
                    <a:lnTo>
                      <a:pt x="8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124"/>
              <p:cNvSpPr>
                <a:spLocks/>
              </p:cNvSpPr>
              <p:nvPr/>
            </p:nvSpPr>
            <p:spPr bwMode="auto">
              <a:xfrm>
                <a:off x="3622" y="1908"/>
                <a:ext cx="84" cy="74"/>
              </a:xfrm>
              <a:custGeom>
                <a:avLst/>
                <a:gdLst>
                  <a:gd name="T0" fmla="*/ 77 w 84"/>
                  <a:gd name="T1" fmla="*/ 4 h 74"/>
                  <a:gd name="T2" fmla="*/ 77 w 84"/>
                  <a:gd name="T3" fmla="*/ 9 h 74"/>
                  <a:gd name="T4" fmla="*/ 78 w 84"/>
                  <a:gd name="T5" fmla="*/ 10 h 74"/>
                  <a:gd name="T6" fmla="*/ 79 w 84"/>
                  <a:gd name="T7" fmla="*/ 10 h 74"/>
                  <a:gd name="T8" fmla="*/ 79 w 84"/>
                  <a:gd name="T9" fmla="*/ 18 h 74"/>
                  <a:gd name="T10" fmla="*/ 80 w 84"/>
                  <a:gd name="T11" fmla="*/ 25 h 74"/>
                  <a:gd name="T12" fmla="*/ 81 w 84"/>
                  <a:gd name="T13" fmla="*/ 26 h 74"/>
                  <a:gd name="T14" fmla="*/ 84 w 84"/>
                  <a:gd name="T15" fmla="*/ 27 h 74"/>
                  <a:gd name="T16" fmla="*/ 82 w 84"/>
                  <a:gd name="T17" fmla="*/ 36 h 74"/>
                  <a:gd name="T18" fmla="*/ 80 w 84"/>
                  <a:gd name="T19" fmla="*/ 39 h 74"/>
                  <a:gd name="T20" fmla="*/ 77 w 84"/>
                  <a:gd name="T21" fmla="*/ 42 h 74"/>
                  <a:gd name="T22" fmla="*/ 77 w 84"/>
                  <a:gd name="T23" fmla="*/ 47 h 74"/>
                  <a:gd name="T24" fmla="*/ 76 w 84"/>
                  <a:gd name="T25" fmla="*/ 48 h 74"/>
                  <a:gd name="T26" fmla="*/ 71 w 84"/>
                  <a:gd name="T27" fmla="*/ 49 h 74"/>
                  <a:gd name="T28" fmla="*/ 68 w 84"/>
                  <a:gd name="T29" fmla="*/ 51 h 74"/>
                  <a:gd name="T30" fmla="*/ 66 w 84"/>
                  <a:gd name="T31" fmla="*/ 55 h 74"/>
                  <a:gd name="T32" fmla="*/ 63 w 84"/>
                  <a:gd name="T33" fmla="*/ 55 h 74"/>
                  <a:gd name="T34" fmla="*/ 59 w 84"/>
                  <a:gd name="T35" fmla="*/ 57 h 74"/>
                  <a:gd name="T36" fmla="*/ 57 w 84"/>
                  <a:gd name="T37" fmla="*/ 60 h 74"/>
                  <a:gd name="T38" fmla="*/ 52 w 84"/>
                  <a:gd name="T39" fmla="*/ 58 h 74"/>
                  <a:gd name="T40" fmla="*/ 46 w 84"/>
                  <a:gd name="T41" fmla="*/ 56 h 74"/>
                  <a:gd name="T42" fmla="*/ 44 w 84"/>
                  <a:gd name="T43" fmla="*/ 56 h 74"/>
                  <a:gd name="T44" fmla="*/ 41 w 84"/>
                  <a:gd name="T45" fmla="*/ 61 h 74"/>
                  <a:gd name="T46" fmla="*/ 42 w 84"/>
                  <a:gd name="T47" fmla="*/ 66 h 74"/>
                  <a:gd name="T48" fmla="*/ 43 w 84"/>
                  <a:gd name="T49" fmla="*/ 67 h 74"/>
                  <a:gd name="T50" fmla="*/ 46 w 84"/>
                  <a:gd name="T51" fmla="*/ 70 h 74"/>
                  <a:gd name="T52" fmla="*/ 42 w 84"/>
                  <a:gd name="T53" fmla="*/ 72 h 74"/>
                  <a:gd name="T54" fmla="*/ 36 w 84"/>
                  <a:gd name="T55" fmla="*/ 74 h 74"/>
                  <a:gd name="T56" fmla="*/ 29 w 84"/>
                  <a:gd name="T57" fmla="*/ 74 h 74"/>
                  <a:gd name="T58" fmla="*/ 27 w 84"/>
                  <a:gd name="T59" fmla="*/ 71 h 74"/>
                  <a:gd name="T60" fmla="*/ 25 w 84"/>
                  <a:gd name="T61" fmla="*/ 69 h 74"/>
                  <a:gd name="T62" fmla="*/ 22 w 84"/>
                  <a:gd name="T63" fmla="*/ 57 h 74"/>
                  <a:gd name="T64" fmla="*/ 20 w 84"/>
                  <a:gd name="T65" fmla="*/ 55 h 74"/>
                  <a:gd name="T66" fmla="*/ 16 w 84"/>
                  <a:gd name="T67" fmla="*/ 49 h 74"/>
                  <a:gd name="T68" fmla="*/ 14 w 84"/>
                  <a:gd name="T69" fmla="*/ 48 h 74"/>
                  <a:gd name="T70" fmla="*/ 7 w 84"/>
                  <a:gd name="T71" fmla="*/ 48 h 74"/>
                  <a:gd name="T72" fmla="*/ 6 w 84"/>
                  <a:gd name="T73" fmla="*/ 47 h 74"/>
                  <a:gd name="T74" fmla="*/ 5 w 84"/>
                  <a:gd name="T75" fmla="*/ 46 h 74"/>
                  <a:gd name="T76" fmla="*/ 1 w 84"/>
                  <a:gd name="T77" fmla="*/ 44 h 74"/>
                  <a:gd name="T78" fmla="*/ 0 w 84"/>
                  <a:gd name="T79" fmla="*/ 42 h 74"/>
                  <a:gd name="T80" fmla="*/ 2 w 84"/>
                  <a:gd name="T81" fmla="*/ 40 h 74"/>
                  <a:gd name="T82" fmla="*/ 9 w 84"/>
                  <a:gd name="T83" fmla="*/ 37 h 74"/>
                  <a:gd name="T84" fmla="*/ 14 w 84"/>
                  <a:gd name="T85" fmla="*/ 35 h 74"/>
                  <a:gd name="T86" fmla="*/ 23 w 84"/>
                  <a:gd name="T87" fmla="*/ 27 h 74"/>
                  <a:gd name="T88" fmla="*/ 24 w 84"/>
                  <a:gd name="T89" fmla="*/ 24 h 74"/>
                  <a:gd name="T90" fmla="*/ 25 w 84"/>
                  <a:gd name="T91" fmla="*/ 20 h 74"/>
                  <a:gd name="T92" fmla="*/ 27 w 84"/>
                  <a:gd name="T93" fmla="*/ 15 h 74"/>
                  <a:gd name="T94" fmla="*/ 28 w 84"/>
                  <a:gd name="T95" fmla="*/ 14 h 74"/>
                  <a:gd name="T96" fmla="*/ 34 w 84"/>
                  <a:gd name="T97" fmla="*/ 13 h 74"/>
                  <a:gd name="T98" fmla="*/ 41 w 84"/>
                  <a:gd name="T99" fmla="*/ 12 h 74"/>
                  <a:gd name="T100" fmla="*/ 42 w 84"/>
                  <a:gd name="T101" fmla="*/ 11 h 74"/>
                  <a:gd name="T102" fmla="*/ 44 w 84"/>
                  <a:gd name="T103" fmla="*/ 8 h 74"/>
                  <a:gd name="T104" fmla="*/ 46 w 84"/>
                  <a:gd name="T105" fmla="*/ 5 h 74"/>
                  <a:gd name="T106" fmla="*/ 46 w 84"/>
                  <a:gd name="T107" fmla="*/ 1 h 74"/>
                  <a:gd name="T108" fmla="*/ 48 w 84"/>
                  <a:gd name="T109" fmla="*/ 0 h 74"/>
                  <a:gd name="T110" fmla="*/ 49 w 84"/>
                  <a:gd name="T111" fmla="*/ 3 h 74"/>
                  <a:gd name="T112" fmla="*/ 51 w 84"/>
                  <a:gd name="T113" fmla="*/ 5 h 74"/>
                  <a:gd name="T114" fmla="*/ 60 w 84"/>
                  <a:gd name="T115" fmla="*/ 6 h 74"/>
                  <a:gd name="T116" fmla="*/ 62 w 84"/>
                  <a:gd name="T117" fmla="*/ 5 h 74"/>
                  <a:gd name="T118" fmla="*/ 63 w 84"/>
                  <a:gd name="T119" fmla="*/ 4 h 74"/>
                  <a:gd name="T120" fmla="*/ 70 w 84"/>
                  <a:gd name="T121" fmla="*/ 3 h 74"/>
                  <a:gd name="T122" fmla="*/ 77 w 84"/>
                  <a:gd name="T12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" h="74">
                    <a:moveTo>
                      <a:pt x="77" y="4"/>
                    </a:moveTo>
                    <a:lnTo>
                      <a:pt x="77" y="4"/>
                    </a:lnTo>
                    <a:lnTo>
                      <a:pt x="76" y="7"/>
                    </a:lnTo>
                    <a:lnTo>
                      <a:pt x="77" y="9"/>
                    </a:lnTo>
                    <a:lnTo>
                      <a:pt x="77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9" y="10"/>
                    </a:lnTo>
                    <a:lnTo>
                      <a:pt x="79" y="12"/>
                    </a:lnTo>
                    <a:lnTo>
                      <a:pt x="79" y="18"/>
                    </a:lnTo>
                    <a:lnTo>
                      <a:pt x="79" y="23"/>
                    </a:lnTo>
                    <a:lnTo>
                      <a:pt x="80" y="25"/>
                    </a:lnTo>
                    <a:lnTo>
                      <a:pt x="81" y="26"/>
                    </a:lnTo>
                    <a:lnTo>
                      <a:pt x="81" y="26"/>
                    </a:lnTo>
                    <a:lnTo>
                      <a:pt x="82" y="26"/>
                    </a:lnTo>
                    <a:lnTo>
                      <a:pt x="84" y="27"/>
                    </a:lnTo>
                    <a:lnTo>
                      <a:pt x="84" y="32"/>
                    </a:lnTo>
                    <a:lnTo>
                      <a:pt x="82" y="36"/>
                    </a:lnTo>
                    <a:lnTo>
                      <a:pt x="80" y="39"/>
                    </a:lnTo>
                    <a:lnTo>
                      <a:pt x="80" y="39"/>
                    </a:lnTo>
                    <a:lnTo>
                      <a:pt x="78" y="41"/>
                    </a:lnTo>
                    <a:lnTo>
                      <a:pt x="77" y="42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3" y="49"/>
                    </a:lnTo>
                    <a:lnTo>
                      <a:pt x="71" y="49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7" y="54"/>
                    </a:lnTo>
                    <a:lnTo>
                      <a:pt x="66" y="55"/>
                    </a:lnTo>
                    <a:lnTo>
                      <a:pt x="63" y="55"/>
                    </a:lnTo>
                    <a:lnTo>
                      <a:pt x="63" y="55"/>
                    </a:lnTo>
                    <a:lnTo>
                      <a:pt x="61" y="56"/>
                    </a:lnTo>
                    <a:lnTo>
                      <a:pt x="59" y="57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7" y="60"/>
                    </a:lnTo>
                    <a:lnTo>
                      <a:pt x="52" y="58"/>
                    </a:lnTo>
                    <a:lnTo>
                      <a:pt x="49" y="57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3" y="57"/>
                    </a:lnTo>
                    <a:lnTo>
                      <a:pt x="41" y="61"/>
                    </a:lnTo>
                    <a:lnTo>
                      <a:pt x="41" y="65"/>
                    </a:lnTo>
                    <a:lnTo>
                      <a:pt x="42" y="66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5" y="69"/>
                    </a:lnTo>
                    <a:lnTo>
                      <a:pt x="46" y="70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6" y="74"/>
                    </a:lnTo>
                    <a:lnTo>
                      <a:pt x="31" y="74"/>
                    </a:lnTo>
                    <a:lnTo>
                      <a:pt x="29" y="74"/>
                    </a:lnTo>
                    <a:lnTo>
                      <a:pt x="28" y="72"/>
                    </a:lnTo>
                    <a:lnTo>
                      <a:pt x="27" y="71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4" y="61"/>
                    </a:lnTo>
                    <a:lnTo>
                      <a:pt x="22" y="57"/>
                    </a:lnTo>
                    <a:lnTo>
                      <a:pt x="20" y="55"/>
                    </a:lnTo>
                    <a:lnTo>
                      <a:pt x="20" y="55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4" y="48"/>
                    </a:lnTo>
                    <a:lnTo>
                      <a:pt x="10" y="48"/>
                    </a:lnTo>
                    <a:lnTo>
                      <a:pt x="7" y="48"/>
                    </a:lnTo>
                    <a:lnTo>
                      <a:pt x="6" y="48"/>
                    </a:lnTo>
                    <a:lnTo>
                      <a:pt x="6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5" y="38"/>
                    </a:lnTo>
                    <a:lnTo>
                      <a:pt x="9" y="37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21" y="29"/>
                    </a:lnTo>
                    <a:lnTo>
                      <a:pt x="23" y="27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4" y="13"/>
                    </a:lnTo>
                    <a:lnTo>
                      <a:pt x="39" y="12"/>
                    </a:lnTo>
                    <a:lnTo>
                      <a:pt x="41" y="12"/>
                    </a:lnTo>
                    <a:lnTo>
                      <a:pt x="42" y="11"/>
                    </a:lnTo>
                    <a:lnTo>
                      <a:pt x="42" y="11"/>
                    </a:lnTo>
                    <a:lnTo>
                      <a:pt x="43" y="10"/>
                    </a:lnTo>
                    <a:lnTo>
                      <a:pt x="44" y="8"/>
                    </a:lnTo>
                    <a:lnTo>
                      <a:pt x="45" y="7"/>
                    </a:lnTo>
                    <a:lnTo>
                      <a:pt x="46" y="5"/>
                    </a:lnTo>
                    <a:lnTo>
                      <a:pt x="46" y="5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0" y="4"/>
                    </a:lnTo>
                    <a:lnTo>
                      <a:pt x="51" y="5"/>
                    </a:lnTo>
                    <a:lnTo>
                      <a:pt x="56" y="6"/>
                    </a:lnTo>
                    <a:lnTo>
                      <a:pt x="60" y="6"/>
                    </a:lnTo>
                    <a:lnTo>
                      <a:pt x="62" y="6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3" y="4"/>
                    </a:lnTo>
                    <a:lnTo>
                      <a:pt x="64" y="3"/>
                    </a:lnTo>
                    <a:lnTo>
                      <a:pt x="70" y="3"/>
                    </a:lnTo>
                    <a:lnTo>
                      <a:pt x="77" y="4"/>
                    </a:lnTo>
                    <a:lnTo>
                      <a:pt x="7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125"/>
              <p:cNvSpPr>
                <a:spLocks/>
              </p:cNvSpPr>
              <p:nvPr/>
            </p:nvSpPr>
            <p:spPr bwMode="auto">
              <a:xfrm>
                <a:off x="3423" y="1984"/>
                <a:ext cx="335" cy="333"/>
              </a:xfrm>
              <a:custGeom>
                <a:avLst/>
                <a:gdLst>
                  <a:gd name="T0" fmla="*/ 233 w 335"/>
                  <a:gd name="T1" fmla="*/ 28 h 333"/>
                  <a:gd name="T2" fmla="*/ 264 w 335"/>
                  <a:gd name="T3" fmla="*/ 62 h 333"/>
                  <a:gd name="T4" fmla="*/ 292 w 335"/>
                  <a:gd name="T5" fmla="*/ 36 h 333"/>
                  <a:gd name="T6" fmla="*/ 306 w 335"/>
                  <a:gd name="T7" fmla="*/ 58 h 333"/>
                  <a:gd name="T8" fmla="*/ 308 w 335"/>
                  <a:gd name="T9" fmla="*/ 81 h 333"/>
                  <a:gd name="T10" fmla="*/ 333 w 335"/>
                  <a:gd name="T11" fmla="*/ 107 h 333"/>
                  <a:gd name="T12" fmla="*/ 326 w 335"/>
                  <a:gd name="T13" fmla="*/ 191 h 333"/>
                  <a:gd name="T14" fmla="*/ 320 w 335"/>
                  <a:gd name="T15" fmla="*/ 211 h 333"/>
                  <a:gd name="T16" fmla="*/ 315 w 335"/>
                  <a:gd name="T17" fmla="*/ 222 h 333"/>
                  <a:gd name="T18" fmla="*/ 307 w 335"/>
                  <a:gd name="T19" fmla="*/ 231 h 333"/>
                  <a:gd name="T20" fmla="*/ 296 w 335"/>
                  <a:gd name="T21" fmla="*/ 252 h 333"/>
                  <a:gd name="T22" fmla="*/ 280 w 335"/>
                  <a:gd name="T23" fmla="*/ 279 h 333"/>
                  <a:gd name="T24" fmla="*/ 262 w 335"/>
                  <a:gd name="T25" fmla="*/ 282 h 333"/>
                  <a:gd name="T26" fmla="*/ 243 w 335"/>
                  <a:gd name="T27" fmla="*/ 285 h 333"/>
                  <a:gd name="T28" fmla="*/ 212 w 335"/>
                  <a:gd name="T29" fmla="*/ 287 h 333"/>
                  <a:gd name="T30" fmla="*/ 191 w 335"/>
                  <a:gd name="T31" fmla="*/ 291 h 333"/>
                  <a:gd name="T32" fmla="*/ 175 w 335"/>
                  <a:gd name="T33" fmla="*/ 293 h 333"/>
                  <a:gd name="T34" fmla="*/ 149 w 335"/>
                  <a:gd name="T35" fmla="*/ 301 h 333"/>
                  <a:gd name="T36" fmla="*/ 132 w 335"/>
                  <a:gd name="T37" fmla="*/ 305 h 333"/>
                  <a:gd name="T38" fmla="*/ 115 w 335"/>
                  <a:gd name="T39" fmla="*/ 322 h 333"/>
                  <a:gd name="T40" fmla="*/ 77 w 335"/>
                  <a:gd name="T41" fmla="*/ 333 h 333"/>
                  <a:gd name="T42" fmla="*/ 57 w 335"/>
                  <a:gd name="T43" fmla="*/ 320 h 333"/>
                  <a:gd name="T44" fmla="*/ 31 w 335"/>
                  <a:gd name="T45" fmla="*/ 314 h 333"/>
                  <a:gd name="T46" fmla="*/ 40 w 335"/>
                  <a:gd name="T47" fmla="*/ 304 h 333"/>
                  <a:gd name="T48" fmla="*/ 45 w 335"/>
                  <a:gd name="T49" fmla="*/ 288 h 333"/>
                  <a:gd name="T50" fmla="*/ 32 w 335"/>
                  <a:gd name="T51" fmla="*/ 275 h 333"/>
                  <a:gd name="T52" fmla="*/ 16 w 335"/>
                  <a:gd name="T53" fmla="*/ 275 h 333"/>
                  <a:gd name="T54" fmla="*/ 4 w 335"/>
                  <a:gd name="T55" fmla="*/ 257 h 333"/>
                  <a:gd name="T56" fmla="*/ 34 w 335"/>
                  <a:gd name="T57" fmla="*/ 250 h 333"/>
                  <a:gd name="T58" fmla="*/ 46 w 335"/>
                  <a:gd name="T59" fmla="*/ 246 h 333"/>
                  <a:gd name="T60" fmla="*/ 21 w 335"/>
                  <a:gd name="T61" fmla="*/ 239 h 333"/>
                  <a:gd name="T62" fmla="*/ 3 w 335"/>
                  <a:gd name="T63" fmla="*/ 231 h 333"/>
                  <a:gd name="T64" fmla="*/ 18 w 335"/>
                  <a:gd name="T65" fmla="*/ 228 h 333"/>
                  <a:gd name="T66" fmla="*/ 47 w 335"/>
                  <a:gd name="T67" fmla="*/ 228 h 333"/>
                  <a:gd name="T68" fmla="*/ 47 w 335"/>
                  <a:gd name="T69" fmla="*/ 214 h 333"/>
                  <a:gd name="T70" fmla="*/ 60 w 335"/>
                  <a:gd name="T71" fmla="*/ 208 h 333"/>
                  <a:gd name="T72" fmla="*/ 74 w 335"/>
                  <a:gd name="T73" fmla="*/ 202 h 333"/>
                  <a:gd name="T74" fmla="*/ 116 w 335"/>
                  <a:gd name="T75" fmla="*/ 199 h 333"/>
                  <a:gd name="T76" fmla="*/ 103 w 335"/>
                  <a:gd name="T77" fmla="*/ 188 h 333"/>
                  <a:gd name="T78" fmla="*/ 88 w 335"/>
                  <a:gd name="T79" fmla="*/ 195 h 333"/>
                  <a:gd name="T80" fmla="*/ 72 w 335"/>
                  <a:gd name="T81" fmla="*/ 188 h 333"/>
                  <a:gd name="T82" fmla="*/ 77 w 335"/>
                  <a:gd name="T83" fmla="*/ 180 h 333"/>
                  <a:gd name="T84" fmla="*/ 88 w 335"/>
                  <a:gd name="T85" fmla="*/ 173 h 333"/>
                  <a:gd name="T86" fmla="*/ 93 w 335"/>
                  <a:gd name="T87" fmla="*/ 157 h 333"/>
                  <a:gd name="T88" fmla="*/ 103 w 335"/>
                  <a:gd name="T89" fmla="*/ 149 h 333"/>
                  <a:gd name="T90" fmla="*/ 112 w 335"/>
                  <a:gd name="T91" fmla="*/ 144 h 333"/>
                  <a:gd name="T92" fmla="*/ 124 w 335"/>
                  <a:gd name="T93" fmla="*/ 146 h 333"/>
                  <a:gd name="T94" fmla="*/ 124 w 335"/>
                  <a:gd name="T95" fmla="*/ 128 h 333"/>
                  <a:gd name="T96" fmla="*/ 92 w 335"/>
                  <a:gd name="T97" fmla="*/ 113 h 333"/>
                  <a:gd name="T98" fmla="*/ 78 w 335"/>
                  <a:gd name="T99" fmla="*/ 91 h 333"/>
                  <a:gd name="T100" fmla="*/ 80 w 335"/>
                  <a:gd name="T101" fmla="*/ 75 h 333"/>
                  <a:gd name="T102" fmla="*/ 93 w 335"/>
                  <a:gd name="T103" fmla="*/ 60 h 333"/>
                  <a:gd name="T104" fmla="*/ 108 w 335"/>
                  <a:gd name="T105" fmla="*/ 37 h 333"/>
                  <a:gd name="T106" fmla="*/ 98 w 335"/>
                  <a:gd name="T107" fmla="*/ 18 h 333"/>
                  <a:gd name="T108" fmla="*/ 124 w 335"/>
                  <a:gd name="T109" fmla="*/ 3 h 333"/>
                  <a:gd name="T110" fmla="*/ 152 w 335"/>
                  <a:gd name="T111" fmla="*/ 15 h 333"/>
                  <a:gd name="T112" fmla="*/ 183 w 335"/>
                  <a:gd name="T113" fmla="*/ 25 h 333"/>
                  <a:gd name="T114" fmla="*/ 200 w 335"/>
                  <a:gd name="T115" fmla="*/ 3 h 333"/>
                  <a:gd name="T116" fmla="*/ 223 w 335"/>
                  <a:gd name="T117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" h="333">
                    <a:moveTo>
                      <a:pt x="223" y="2"/>
                    </a:moveTo>
                    <a:lnTo>
                      <a:pt x="223" y="2"/>
                    </a:lnTo>
                    <a:lnTo>
                      <a:pt x="222" y="10"/>
                    </a:lnTo>
                    <a:lnTo>
                      <a:pt x="222" y="16"/>
                    </a:lnTo>
                    <a:lnTo>
                      <a:pt x="223" y="17"/>
                    </a:lnTo>
                    <a:lnTo>
                      <a:pt x="224" y="18"/>
                    </a:lnTo>
                    <a:lnTo>
                      <a:pt x="224" y="18"/>
                    </a:lnTo>
                    <a:lnTo>
                      <a:pt x="229" y="19"/>
                    </a:lnTo>
                    <a:lnTo>
                      <a:pt x="231" y="21"/>
                    </a:lnTo>
                    <a:lnTo>
                      <a:pt x="233" y="23"/>
                    </a:lnTo>
                    <a:lnTo>
                      <a:pt x="233" y="28"/>
                    </a:lnTo>
                    <a:lnTo>
                      <a:pt x="233" y="28"/>
                    </a:lnTo>
                    <a:lnTo>
                      <a:pt x="232" y="33"/>
                    </a:lnTo>
                    <a:lnTo>
                      <a:pt x="232" y="39"/>
                    </a:lnTo>
                    <a:lnTo>
                      <a:pt x="232" y="44"/>
                    </a:lnTo>
                    <a:lnTo>
                      <a:pt x="233" y="46"/>
                    </a:lnTo>
                    <a:lnTo>
                      <a:pt x="235" y="49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46" y="57"/>
                    </a:lnTo>
                    <a:lnTo>
                      <a:pt x="255" y="61"/>
                    </a:lnTo>
                    <a:lnTo>
                      <a:pt x="264" y="62"/>
                    </a:lnTo>
                    <a:lnTo>
                      <a:pt x="267" y="62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81" y="55"/>
                    </a:lnTo>
                    <a:lnTo>
                      <a:pt x="286" y="50"/>
                    </a:lnTo>
                    <a:lnTo>
                      <a:pt x="287" y="47"/>
                    </a:lnTo>
                    <a:lnTo>
                      <a:pt x="288" y="44"/>
                    </a:lnTo>
                    <a:lnTo>
                      <a:pt x="288" y="44"/>
                    </a:lnTo>
                    <a:lnTo>
                      <a:pt x="289" y="41"/>
                    </a:lnTo>
                    <a:lnTo>
                      <a:pt x="290" y="38"/>
                    </a:lnTo>
                    <a:lnTo>
                      <a:pt x="292" y="36"/>
                    </a:lnTo>
                    <a:lnTo>
                      <a:pt x="293" y="35"/>
                    </a:lnTo>
                    <a:lnTo>
                      <a:pt x="295" y="35"/>
                    </a:lnTo>
                    <a:lnTo>
                      <a:pt x="298" y="36"/>
                    </a:lnTo>
                    <a:lnTo>
                      <a:pt x="299" y="38"/>
                    </a:lnTo>
                    <a:lnTo>
                      <a:pt x="300" y="43"/>
                    </a:lnTo>
                    <a:lnTo>
                      <a:pt x="300" y="43"/>
                    </a:lnTo>
                    <a:lnTo>
                      <a:pt x="300" y="51"/>
                    </a:lnTo>
                    <a:lnTo>
                      <a:pt x="302" y="56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06" y="58"/>
                    </a:lnTo>
                    <a:lnTo>
                      <a:pt x="308" y="58"/>
                    </a:lnTo>
                    <a:lnTo>
                      <a:pt x="310" y="60"/>
                    </a:lnTo>
                    <a:lnTo>
                      <a:pt x="310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5"/>
                    </a:lnTo>
                    <a:lnTo>
                      <a:pt x="307" y="67"/>
                    </a:lnTo>
                    <a:lnTo>
                      <a:pt x="306" y="74"/>
                    </a:lnTo>
                    <a:lnTo>
                      <a:pt x="306" y="79"/>
                    </a:lnTo>
                    <a:lnTo>
                      <a:pt x="307" y="80"/>
                    </a:lnTo>
                    <a:lnTo>
                      <a:pt x="308" y="81"/>
                    </a:lnTo>
                    <a:lnTo>
                      <a:pt x="308" y="81"/>
                    </a:lnTo>
                    <a:lnTo>
                      <a:pt x="316" y="81"/>
                    </a:lnTo>
                    <a:lnTo>
                      <a:pt x="320" y="82"/>
                    </a:lnTo>
                    <a:lnTo>
                      <a:pt x="324" y="85"/>
                    </a:lnTo>
                    <a:lnTo>
                      <a:pt x="324" y="85"/>
                    </a:lnTo>
                    <a:lnTo>
                      <a:pt x="330" y="89"/>
                    </a:lnTo>
                    <a:lnTo>
                      <a:pt x="333" y="95"/>
                    </a:lnTo>
                    <a:lnTo>
                      <a:pt x="334" y="99"/>
                    </a:lnTo>
                    <a:lnTo>
                      <a:pt x="335" y="102"/>
                    </a:lnTo>
                    <a:lnTo>
                      <a:pt x="335" y="104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48"/>
                    </a:lnTo>
                    <a:lnTo>
                      <a:pt x="329" y="172"/>
                    </a:lnTo>
                    <a:lnTo>
                      <a:pt x="329" y="180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27" y="184"/>
                    </a:lnTo>
                    <a:lnTo>
                      <a:pt x="326" y="185"/>
                    </a:lnTo>
                    <a:lnTo>
                      <a:pt x="326" y="191"/>
                    </a:lnTo>
                    <a:lnTo>
                      <a:pt x="326" y="191"/>
                    </a:lnTo>
                    <a:lnTo>
                      <a:pt x="327" y="202"/>
                    </a:lnTo>
                    <a:lnTo>
                      <a:pt x="326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23" y="206"/>
                    </a:lnTo>
                    <a:lnTo>
                      <a:pt x="322" y="207"/>
                    </a:lnTo>
                    <a:lnTo>
                      <a:pt x="322" y="209"/>
                    </a:lnTo>
                    <a:lnTo>
                      <a:pt x="322" y="211"/>
                    </a:lnTo>
                    <a:lnTo>
                      <a:pt x="321" y="211"/>
                    </a:lnTo>
                    <a:lnTo>
                      <a:pt x="320" y="211"/>
                    </a:lnTo>
                    <a:lnTo>
                      <a:pt x="320" y="211"/>
                    </a:lnTo>
                    <a:lnTo>
                      <a:pt x="318" y="213"/>
                    </a:lnTo>
                    <a:lnTo>
                      <a:pt x="318" y="213"/>
                    </a:lnTo>
                    <a:lnTo>
                      <a:pt x="318" y="215"/>
                    </a:lnTo>
                    <a:lnTo>
                      <a:pt x="318" y="217"/>
                    </a:lnTo>
                    <a:lnTo>
                      <a:pt x="318" y="218"/>
                    </a:lnTo>
                    <a:lnTo>
                      <a:pt x="317" y="218"/>
                    </a:lnTo>
                    <a:lnTo>
                      <a:pt x="317" y="218"/>
                    </a:lnTo>
                    <a:lnTo>
                      <a:pt x="315" y="219"/>
                    </a:lnTo>
                    <a:lnTo>
                      <a:pt x="315" y="221"/>
                    </a:lnTo>
                    <a:lnTo>
                      <a:pt x="315" y="222"/>
                    </a:lnTo>
                    <a:lnTo>
                      <a:pt x="314" y="223"/>
                    </a:lnTo>
                    <a:lnTo>
                      <a:pt x="314" y="223"/>
                    </a:lnTo>
                    <a:lnTo>
                      <a:pt x="312" y="224"/>
                    </a:lnTo>
                    <a:lnTo>
                      <a:pt x="313" y="225"/>
                    </a:lnTo>
                    <a:lnTo>
                      <a:pt x="313" y="227"/>
                    </a:lnTo>
                    <a:lnTo>
                      <a:pt x="312" y="227"/>
                    </a:lnTo>
                    <a:lnTo>
                      <a:pt x="312" y="227"/>
                    </a:lnTo>
                    <a:lnTo>
                      <a:pt x="309" y="228"/>
                    </a:lnTo>
                    <a:lnTo>
                      <a:pt x="308" y="229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7" y="231"/>
                    </a:lnTo>
                    <a:lnTo>
                      <a:pt x="305" y="232"/>
                    </a:lnTo>
                    <a:lnTo>
                      <a:pt x="305" y="233"/>
                    </a:lnTo>
                    <a:lnTo>
                      <a:pt x="304" y="235"/>
                    </a:lnTo>
                    <a:lnTo>
                      <a:pt x="304" y="239"/>
                    </a:lnTo>
                    <a:lnTo>
                      <a:pt x="303" y="243"/>
                    </a:lnTo>
                    <a:lnTo>
                      <a:pt x="303" y="243"/>
                    </a:lnTo>
                    <a:lnTo>
                      <a:pt x="301" y="244"/>
                    </a:lnTo>
                    <a:lnTo>
                      <a:pt x="299" y="245"/>
                    </a:lnTo>
                    <a:lnTo>
                      <a:pt x="296" y="247"/>
                    </a:lnTo>
                    <a:lnTo>
                      <a:pt x="296" y="252"/>
                    </a:lnTo>
                    <a:lnTo>
                      <a:pt x="296" y="252"/>
                    </a:lnTo>
                    <a:lnTo>
                      <a:pt x="296" y="258"/>
                    </a:lnTo>
                    <a:lnTo>
                      <a:pt x="298" y="262"/>
                    </a:lnTo>
                    <a:lnTo>
                      <a:pt x="296" y="265"/>
                    </a:lnTo>
                    <a:lnTo>
                      <a:pt x="294" y="267"/>
                    </a:lnTo>
                    <a:lnTo>
                      <a:pt x="294" y="267"/>
                    </a:lnTo>
                    <a:lnTo>
                      <a:pt x="290" y="271"/>
                    </a:lnTo>
                    <a:lnTo>
                      <a:pt x="286" y="273"/>
                    </a:lnTo>
                    <a:lnTo>
                      <a:pt x="283" y="275"/>
                    </a:lnTo>
                    <a:lnTo>
                      <a:pt x="281" y="277"/>
                    </a:lnTo>
                    <a:lnTo>
                      <a:pt x="280" y="279"/>
                    </a:lnTo>
                    <a:lnTo>
                      <a:pt x="280" y="279"/>
                    </a:lnTo>
                    <a:lnTo>
                      <a:pt x="279" y="284"/>
                    </a:lnTo>
                    <a:lnTo>
                      <a:pt x="278" y="287"/>
                    </a:lnTo>
                    <a:lnTo>
                      <a:pt x="277" y="288"/>
                    </a:lnTo>
                    <a:lnTo>
                      <a:pt x="275" y="287"/>
                    </a:lnTo>
                    <a:lnTo>
                      <a:pt x="275" y="287"/>
                    </a:lnTo>
                    <a:lnTo>
                      <a:pt x="272" y="282"/>
                    </a:lnTo>
                    <a:lnTo>
                      <a:pt x="270" y="280"/>
                    </a:lnTo>
                    <a:lnTo>
                      <a:pt x="265" y="281"/>
                    </a:lnTo>
                    <a:lnTo>
                      <a:pt x="265" y="281"/>
                    </a:lnTo>
                    <a:lnTo>
                      <a:pt x="262" y="282"/>
                    </a:lnTo>
                    <a:lnTo>
                      <a:pt x="260" y="284"/>
                    </a:lnTo>
                    <a:lnTo>
                      <a:pt x="259" y="285"/>
                    </a:lnTo>
                    <a:lnTo>
                      <a:pt x="257" y="285"/>
                    </a:lnTo>
                    <a:lnTo>
                      <a:pt x="257" y="285"/>
                    </a:lnTo>
                    <a:lnTo>
                      <a:pt x="253" y="285"/>
                    </a:lnTo>
                    <a:lnTo>
                      <a:pt x="251" y="287"/>
                    </a:lnTo>
                    <a:lnTo>
                      <a:pt x="249" y="288"/>
                    </a:lnTo>
                    <a:lnTo>
                      <a:pt x="247" y="288"/>
                    </a:lnTo>
                    <a:lnTo>
                      <a:pt x="247" y="288"/>
                    </a:lnTo>
                    <a:lnTo>
                      <a:pt x="245" y="286"/>
                    </a:lnTo>
                    <a:lnTo>
                      <a:pt x="243" y="285"/>
                    </a:lnTo>
                    <a:lnTo>
                      <a:pt x="241" y="285"/>
                    </a:lnTo>
                    <a:lnTo>
                      <a:pt x="241" y="285"/>
                    </a:lnTo>
                    <a:lnTo>
                      <a:pt x="227" y="282"/>
                    </a:lnTo>
                    <a:lnTo>
                      <a:pt x="219" y="282"/>
                    </a:lnTo>
                    <a:lnTo>
                      <a:pt x="217" y="282"/>
                    </a:lnTo>
                    <a:lnTo>
                      <a:pt x="216" y="284"/>
                    </a:lnTo>
                    <a:lnTo>
                      <a:pt x="216" y="284"/>
                    </a:lnTo>
                    <a:lnTo>
                      <a:pt x="216" y="286"/>
                    </a:lnTo>
                    <a:lnTo>
                      <a:pt x="214" y="288"/>
                    </a:lnTo>
                    <a:lnTo>
                      <a:pt x="213" y="288"/>
                    </a:lnTo>
                    <a:lnTo>
                      <a:pt x="212" y="287"/>
                    </a:lnTo>
                    <a:lnTo>
                      <a:pt x="212" y="287"/>
                    </a:lnTo>
                    <a:lnTo>
                      <a:pt x="212" y="285"/>
                    </a:lnTo>
                    <a:lnTo>
                      <a:pt x="209" y="284"/>
                    </a:lnTo>
                    <a:lnTo>
                      <a:pt x="202" y="282"/>
                    </a:lnTo>
                    <a:lnTo>
                      <a:pt x="202" y="282"/>
                    </a:lnTo>
                    <a:lnTo>
                      <a:pt x="198" y="282"/>
                    </a:lnTo>
                    <a:lnTo>
                      <a:pt x="194" y="282"/>
                    </a:lnTo>
                    <a:lnTo>
                      <a:pt x="193" y="282"/>
                    </a:lnTo>
                    <a:lnTo>
                      <a:pt x="192" y="287"/>
                    </a:lnTo>
                    <a:lnTo>
                      <a:pt x="192" y="287"/>
                    </a:lnTo>
                    <a:lnTo>
                      <a:pt x="191" y="291"/>
                    </a:lnTo>
                    <a:lnTo>
                      <a:pt x="189" y="294"/>
                    </a:lnTo>
                    <a:lnTo>
                      <a:pt x="188" y="295"/>
                    </a:lnTo>
                    <a:lnTo>
                      <a:pt x="187" y="294"/>
                    </a:lnTo>
                    <a:lnTo>
                      <a:pt x="187" y="294"/>
                    </a:lnTo>
                    <a:lnTo>
                      <a:pt x="186" y="291"/>
                    </a:lnTo>
                    <a:lnTo>
                      <a:pt x="183" y="290"/>
                    </a:lnTo>
                    <a:lnTo>
                      <a:pt x="179" y="290"/>
                    </a:lnTo>
                    <a:lnTo>
                      <a:pt x="178" y="290"/>
                    </a:lnTo>
                    <a:lnTo>
                      <a:pt x="177" y="291"/>
                    </a:lnTo>
                    <a:lnTo>
                      <a:pt x="177" y="291"/>
                    </a:lnTo>
                    <a:lnTo>
                      <a:pt x="175" y="293"/>
                    </a:lnTo>
                    <a:lnTo>
                      <a:pt x="172" y="294"/>
                    </a:lnTo>
                    <a:lnTo>
                      <a:pt x="169" y="296"/>
                    </a:lnTo>
                    <a:lnTo>
                      <a:pt x="166" y="299"/>
                    </a:lnTo>
                    <a:lnTo>
                      <a:pt x="166" y="299"/>
                    </a:lnTo>
                    <a:lnTo>
                      <a:pt x="163" y="301"/>
                    </a:lnTo>
                    <a:lnTo>
                      <a:pt x="159" y="303"/>
                    </a:lnTo>
                    <a:lnTo>
                      <a:pt x="155" y="304"/>
                    </a:lnTo>
                    <a:lnTo>
                      <a:pt x="152" y="304"/>
                    </a:lnTo>
                    <a:lnTo>
                      <a:pt x="151" y="303"/>
                    </a:lnTo>
                    <a:lnTo>
                      <a:pt x="151" y="303"/>
                    </a:lnTo>
                    <a:lnTo>
                      <a:pt x="149" y="301"/>
                    </a:lnTo>
                    <a:lnTo>
                      <a:pt x="145" y="299"/>
                    </a:lnTo>
                    <a:lnTo>
                      <a:pt x="145" y="299"/>
                    </a:lnTo>
                    <a:lnTo>
                      <a:pt x="143" y="299"/>
                    </a:lnTo>
                    <a:lnTo>
                      <a:pt x="141" y="300"/>
                    </a:lnTo>
                    <a:lnTo>
                      <a:pt x="140" y="301"/>
                    </a:lnTo>
                    <a:lnTo>
                      <a:pt x="140" y="302"/>
                    </a:lnTo>
                    <a:lnTo>
                      <a:pt x="140" y="302"/>
                    </a:lnTo>
                    <a:lnTo>
                      <a:pt x="138" y="303"/>
                    </a:lnTo>
                    <a:lnTo>
                      <a:pt x="137" y="304"/>
                    </a:lnTo>
                    <a:lnTo>
                      <a:pt x="135" y="305"/>
                    </a:lnTo>
                    <a:lnTo>
                      <a:pt x="132" y="305"/>
                    </a:lnTo>
                    <a:lnTo>
                      <a:pt x="132" y="305"/>
                    </a:lnTo>
                    <a:lnTo>
                      <a:pt x="129" y="305"/>
                    </a:lnTo>
                    <a:lnTo>
                      <a:pt x="127" y="306"/>
                    </a:lnTo>
                    <a:lnTo>
                      <a:pt x="126" y="308"/>
                    </a:lnTo>
                    <a:lnTo>
                      <a:pt x="124" y="313"/>
                    </a:lnTo>
                    <a:lnTo>
                      <a:pt x="124" y="313"/>
                    </a:lnTo>
                    <a:lnTo>
                      <a:pt x="122" y="317"/>
                    </a:lnTo>
                    <a:lnTo>
                      <a:pt x="121" y="320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5" y="322"/>
                    </a:lnTo>
                    <a:lnTo>
                      <a:pt x="98" y="321"/>
                    </a:lnTo>
                    <a:lnTo>
                      <a:pt x="89" y="321"/>
                    </a:lnTo>
                    <a:lnTo>
                      <a:pt x="86" y="321"/>
                    </a:lnTo>
                    <a:lnTo>
                      <a:pt x="85" y="321"/>
                    </a:lnTo>
                    <a:lnTo>
                      <a:pt x="85" y="321"/>
                    </a:lnTo>
                    <a:lnTo>
                      <a:pt x="85" y="324"/>
                    </a:lnTo>
                    <a:lnTo>
                      <a:pt x="83" y="328"/>
                    </a:lnTo>
                    <a:lnTo>
                      <a:pt x="80" y="331"/>
                    </a:lnTo>
                    <a:lnTo>
                      <a:pt x="78" y="332"/>
                    </a:lnTo>
                    <a:lnTo>
                      <a:pt x="77" y="333"/>
                    </a:lnTo>
                    <a:lnTo>
                      <a:pt x="77" y="333"/>
                    </a:lnTo>
                    <a:lnTo>
                      <a:pt x="73" y="332"/>
                    </a:lnTo>
                    <a:lnTo>
                      <a:pt x="71" y="331"/>
                    </a:lnTo>
                    <a:lnTo>
                      <a:pt x="69" y="330"/>
                    </a:lnTo>
                    <a:lnTo>
                      <a:pt x="65" y="329"/>
                    </a:lnTo>
                    <a:lnTo>
                      <a:pt x="65" y="329"/>
                    </a:lnTo>
                    <a:lnTo>
                      <a:pt x="61" y="329"/>
                    </a:lnTo>
                    <a:lnTo>
                      <a:pt x="59" y="329"/>
                    </a:lnTo>
                    <a:lnTo>
                      <a:pt x="58" y="327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57" y="320"/>
                    </a:lnTo>
                    <a:lnTo>
                      <a:pt x="57" y="319"/>
                    </a:lnTo>
                    <a:lnTo>
                      <a:pt x="53" y="318"/>
                    </a:lnTo>
                    <a:lnTo>
                      <a:pt x="49" y="318"/>
                    </a:lnTo>
                    <a:lnTo>
                      <a:pt x="49" y="318"/>
                    </a:lnTo>
                    <a:lnTo>
                      <a:pt x="35" y="319"/>
                    </a:lnTo>
                    <a:lnTo>
                      <a:pt x="31" y="318"/>
                    </a:lnTo>
                    <a:lnTo>
                      <a:pt x="30" y="318"/>
                    </a:lnTo>
                    <a:lnTo>
                      <a:pt x="30" y="317"/>
                    </a:lnTo>
                    <a:lnTo>
                      <a:pt x="30" y="317"/>
                    </a:lnTo>
                    <a:lnTo>
                      <a:pt x="30" y="315"/>
                    </a:lnTo>
                    <a:lnTo>
                      <a:pt x="31" y="314"/>
                    </a:lnTo>
                    <a:lnTo>
                      <a:pt x="32" y="313"/>
                    </a:lnTo>
                    <a:lnTo>
                      <a:pt x="33" y="310"/>
                    </a:lnTo>
                    <a:lnTo>
                      <a:pt x="33" y="310"/>
                    </a:lnTo>
                    <a:lnTo>
                      <a:pt x="33" y="309"/>
                    </a:lnTo>
                    <a:lnTo>
                      <a:pt x="34" y="308"/>
                    </a:lnTo>
                    <a:lnTo>
                      <a:pt x="36" y="308"/>
                    </a:lnTo>
                    <a:lnTo>
                      <a:pt x="38" y="307"/>
                    </a:lnTo>
                    <a:lnTo>
                      <a:pt x="40" y="307"/>
                    </a:lnTo>
                    <a:lnTo>
                      <a:pt x="40" y="305"/>
                    </a:lnTo>
                    <a:lnTo>
                      <a:pt x="40" y="305"/>
                    </a:lnTo>
                    <a:lnTo>
                      <a:pt x="40" y="304"/>
                    </a:lnTo>
                    <a:lnTo>
                      <a:pt x="41" y="304"/>
                    </a:lnTo>
                    <a:lnTo>
                      <a:pt x="45" y="304"/>
                    </a:lnTo>
                    <a:lnTo>
                      <a:pt x="48" y="304"/>
                    </a:lnTo>
                    <a:lnTo>
                      <a:pt x="49" y="303"/>
                    </a:lnTo>
                    <a:lnTo>
                      <a:pt x="49" y="302"/>
                    </a:lnTo>
                    <a:lnTo>
                      <a:pt x="49" y="302"/>
                    </a:lnTo>
                    <a:lnTo>
                      <a:pt x="48" y="297"/>
                    </a:lnTo>
                    <a:lnTo>
                      <a:pt x="47" y="291"/>
                    </a:lnTo>
                    <a:lnTo>
                      <a:pt x="47" y="291"/>
                    </a:lnTo>
                    <a:lnTo>
                      <a:pt x="46" y="289"/>
                    </a:lnTo>
                    <a:lnTo>
                      <a:pt x="45" y="288"/>
                    </a:lnTo>
                    <a:lnTo>
                      <a:pt x="42" y="285"/>
                    </a:lnTo>
                    <a:lnTo>
                      <a:pt x="38" y="282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41" y="279"/>
                    </a:lnTo>
                    <a:lnTo>
                      <a:pt x="42" y="277"/>
                    </a:lnTo>
                    <a:lnTo>
                      <a:pt x="42" y="276"/>
                    </a:lnTo>
                    <a:lnTo>
                      <a:pt x="38" y="276"/>
                    </a:lnTo>
                    <a:lnTo>
                      <a:pt x="38" y="276"/>
                    </a:lnTo>
                    <a:lnTo>
                      <a:pt x="32" y="275"/>
                    </a:lnTo>
                    <a:lnTo>
                      <a:pt x="31" y="274"/>
                    </a:lnTo>
                    <a:lnTo>
                      <a:pt x="30" y="273"/>
                    </a:lnTo>
                    <a:lnTo>
                      <a:pt x="30" y="273"/>
                    </a:lnTo>
                    <a:lnTo>
                      <a:pt x="28" y="272"/>
                    </a:lnTo>
                    <a:lnTo>
                      <a:pt x="24" y="271"/>
                    </a:lnTo>
                    <a:lnTo>
                      <a:pt x="20" y="272"/>
                    </a:lnTo>
                    <a:lnTo>
                      <a:pt x="19" y="272"/>
                    </a:lnTo>
                    <a:lnTo>
                      <a:pt x="18" y="273"/>
                    </a:lnTo>
                    <a:lnTo>
                      <a:pt x="18" y="273"/>
                    </a:lnTo>
                    <a:lnTo>
                      <a:pt x="18" y="274"/>
                    </a:lnTo>
                    <a:lnTo>
                      <a:pt x="16" y="275"/>
                    </a:lnTo>
                    <a:lnTo>
                      <a:pt x="13" y="276"/>
                    </a:lnTo>
                    <a:lnTo>
                      <a:pt x="9" y="276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5" y="272"/>
                    </a:lnTo>
                    <a:lnTo>
                      <a:pt x="3" y="271"/>
                    </a:lnTo>
                    <a:lnTo>
                      <a:pt x="1" y="267"/>
                    </a:lnTo>
                    <a:lnTo>
                      <a:pt x="1" y="264"/>
                    </a:lnTo>
                    <a:lnTo>
                      <a:pt x="1" y="264"/>
                    </a:lnTo>
                    <a:lnTo>
                      <a:pt x="2" y="260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0" y="253"/>
                    </a:lnTo>
                    <a:lnTo>
                      <a:pt x="10" y="253"/>
                    </a:lnTo>
                    <a:lnTo>
                      <a:pt x="15" y="253"/>
                    </a:lnTo>
                    <a:lnTo>
                      <a:pt x="16" y="252"/>
                    </a:lnTo>
                    <a:lnTo>
                      <a:pt x="16" y="251"/>
                    </a:lnTo>
                    <a:lnTo>
                      <a:pt x="16" y="251"/>
                    </a:lnTo>
                    <a:lnTo>
                      <a:pt x="17" y="250"/>
                    </a:lnTo>
                    <a:lnTo>
                      <a:pt x="20" y="250"/>
                    </a:lnTo>
                    <a:lnTo>
                      <a:pt x="27" y="250"/>
                    </a:lnTo>
                    <a:lnTo>
                      <a:pt x="34" y="250"/>
                    </a:lnTo>
                    <a:lnTo>
                      <a:pt x="37" y="250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40" y="248"/>
                    </a:lnTo>
                    <a:lnTo>
                      <a:pt x="43" y="249"/>
                    </a:lnTo>
                    <a:lnTo>
                      <a:pt x="45" y="249"/>
                    </a:lnTo>
                    <a:lnTo>
                      <a:pt x="46" y="248"/>
                    </a:lnTo>
                    <a:lnTo>
                      <a:pt x="47" y="248"/>
                    </a:lnTo>
                    <a:lnTo>
                      <a:pt x="47" y="248"/>
                    </a:lnTo>
                    <a:lnTo>
                      <a:pt x="46" y="246"/>
                    </a:lnTo>
                    <a:lnTo>
                      <a:pt x="44" y="245"/>
                    </a:lnTo>
                    <a:lnTo>
                      <a:pt x="43" y="245"/>
                    </a:lnTo>
                    <a:lnTo>
                      <a:pt x="42" y="243"/>
                    </a:lnTo>
                    <a:lnTo>
                      <a:pt x="42" y="243"/>
                    </a:lnTo>
                    <a:lnTo>
                      <a:pt x="41" y="242"/>
                    </a:lnTo>
                    <a:lnTo>
                      <a:pt x="38" y="242"/>
                    </a:lnTo>
                    <a:lnTo>
                      <a:pt x="32" y="242"/>
                    </a:lnTo>
                    <a:lnTo>
                      <a:pt x="24" y="241"/>
                    </a:lnTo>
                    <a:lnTo>
                      <a:pt x="22" y="24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22" y="236"/>
                    </a:lnTo>
                    <a:lnTo>
                      <a:pt x="20" y="235"/>
                    </a:lnTo>
                    <a:lnTo>
                      <a:pt x="17" y="234"/>
                    </a:lnTo>
                    <a:lnTo>
                      <a:pt x="17" y="234"/>
                    </a:lnTo>
                    <a:lnTo>
                      <a:pt x="13" y="234"/>
                    </a:lnTo>
                    <a:lnTo>
                      <a:pt x="9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5" y="232"/>
                    </a:lnTo>
                    <a:lnTo>
                      <a:pt x="3" y="231"/>
                    </a:lnTo>
                    <a:lnTo>
                      <a:pt x="1" y="231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1" y="227"/>
                    </a:lnTo>
                    <a:lnTo>
                      <a:pt x="3" y="225"/>
                    </a:lnTo>
                    <a:lnTo>
                      <a:pt x="8" y="225"/>
                    </a:lnTo>
                    <a:lnTo>
                      <a:pt x="8" y="225"/>
                    </a:lnTo>
                    <a:lnTo>
                      <a:pt x="17" y="225"/>
                    </a:lnTo>
                    <a:lnTo>
                      <a:pt x="18" y="225"/>
                    </a:lnTo>
                    <a:lnTo>
                      <a:pt x="18" y="228"/>
                    </a:lnTo>
                    <a:lnTo>
                      <a:pt x="18" y="228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23" y="230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44" y="231"/>
                    </a:lnTo>
                    <a:lnTo>
                      <a:pt x="45" y="230"/>
                    </a:lnTo>
                    <a:lnTo>
                      <a:pt x="46" y="229"/>
                    </a:lnTo>
                    <a:lnTo>
                      <a:pt x="46" y="229"/>
                    </a:lnTo>
                    <a:lnTo>
                      <a:pt x="47" y="228"/>
                    </a:lnTo>
                    <a:lnTo>
                      <a:pt x="48" y="228"/>
                    </a:lnTo>
                    <a:lnTo>
                      <a:pt x="49" y="228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50" y="221"/>
                    </a:lnTo>
                    <a:lnTo>
                      <a:pt x="50" y="218"/>
                    </a:lnTo>
                    <a:lnTo>
                      <a:pt x="50" y="217"/>
                    </a:lnTo>
                    <a:lnTo>
                      <a:pt x="49" y="216"/>
                    </a:lnTo>
                    <a:lnTo>
                      <a:pt x="49" y="216"/>
                    </a:lnTo>
                    <a:lnTo>
                      <a:pt x="46" y="215"/>
                    </a:lnTo>
                    <a:lnTo>
                      <a:pt x="47" y="214"/>
                    </a:lnTo>
                    <a:lnTo>
                      <a:pt x="47" y="214"/>
                    </a:lnTo>
                    <a:lnTo>
                      <a:pt x="49" y="213"/>
                    </a:lnTo>
                    <a:lnTo>
                      <a:pt x="51" y="213"/>
                    </a:lnTo>
                    <a:lnTo>
                      <a:pt x="52" y="213"/>
                    </a:lnTo>
                    <a:lnTo>
                      <a:pt x="52" y="211"/>
                    </a:lnTo>
                    <a:lnTo>
                      <a:pt x="52" y="211"/>
                    </a:lnTo>
                    <a:lnTo>
                      <a:pt x="53" y="210"/>
                    </a:lnTo>
                    <a:lnTo>
                      <a:pt x="53" y="209"/>
                    </a:lnTo>
                    <a:lnTo>
                      <a:pt x="57" y="209"/>
                    </a:lnTo>
                    <a:lnTo>
                      <a:pt x="59" y="209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1" y="207"/>
                    </a:lnTo>
                    <a:lnTo>
                      <a:pt x="62" y="206"/>
                    </a:lnTo>
                    <a:lnTo>
                      <a:pt x="65" y="206"/>
                    </a:lnTo>
                    <a:lnTo>
                      <a:pt x="69" y="205"/>
                    </a:lnTo>
                    <a:lnTo>
                      <a:pt x="70" y="205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1" y="203"/>
                    </a:lnTo>
                    <a:lnTo>
                      <a:pt x="74" y="202"/>
                    </a:lnTo>
                    <a:lnTo>
                      <a:pt x="84" y="202"/>
                    </a:lnTo>
                    <a:lnTo>
                      <a:pt x="94" y="202"/>
                    </a:lnTo>
                    <a:lnTo>
                      <a:pt x="98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0" y="200"/>
                    </a:lnTo>
                    <a:lnTo>
                      <a:pt x="101" y="200"/>
                    </a:lnTo>
                    <a:lnTo>
                      <a:pt x="107" y="200"/>
                    </a:lnTo>
                    <a:lnTo>
                      <a:pt x="114" y="200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7" y="192"/>
                    </a:lnTo>
                    <a:lnTo>
                      <a:pt x="117" y="190"/>
                    </a:lnTo>
                    <a:lnTo>
                      <a:pt x="116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09" y="188"/>
                    </a:lnTo>
                    <a:lnTo>
                      <a:pt x="106" y="187"/>
                    </a:lnTo>
                    <a:lnTo>
                      <a:pt x="104" y="187"/>
                    </a:lnTo>
                    <a:lnTo>
                      <a:pt x="103" y="187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02" y="190"/>
                    </a:lnTo>
                    <a:lnTo>
                      <a:pt x="101" y="190"/>
                    </a:lnTo>
                    <a:lnTo>
                      <a:pt x="98" y="191"/>
                    </a:lnTo>
                    <a:lnTo>
                      <a:pt x="94" y="192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1" y="195"/>
                    </a:lnTo>
                    <a:lnTo>
                      <a:pt x="90" y="195"/>
                    </a:lnTo>
                    <a:lnTo>
                      <a:pt x="88" y="195"/>
                    </a:lnTo>
                    <a:lnTo>
                      <a:pt x="88" y="193"/>
                    </a:lnTo>
                    <a:lnTo>
                      <a:pt x="88" y="193"/>
                    </a:lnTo>
                    <a:lnTo>
                      <a:pt x="87" y="192"/>
                    </a:lnTo>
                    <a:lnTo>
                      <a:pt x="85" y="192"/>
                    </a:lnTo>
                    <a:lnTo>
                      <a:pt x="84" y="191"/>
                    </a:lnTo>
                    <a:lnTo>
                      <a:pt x="83" y="190"/>
                    </a:lnTo>
                    <a:lnTo>
                      <a:pt x="83" y="190"/>
                    </a:lnTo>
                    <a:lnTo>
                      <a:pt x="81" y="189"/>
                    </a:lnTo>
                    <a:lnTo>
                      <a:pt x="80" y="189"/>
                    </a:lnTo>
                    <a:lnTo>
                      <a:pt x="76" y="188"/>
                    </a:lnTo>
                    <a:lnTo>
                      <a:pt x="72" y="188"/>
                    </a:lnTo>
                    <a:lnTo>
                      <a:pt x="71" y="188"/>
                    </a:lnTo>
                    <a:lnTo>
                      <a:pt x="71" y="187"/>
                    </a:lnTo>
                    <a:lnTo>
                      <a:pt x="71" y="187"/>
                    </a:lnTo>
                    <a:lnTo>
                      <a:pt x="71" y="186"/>
                    </a:lnTo>
                    <a:lnTo>
                      <a:pt x="72" y="186"/>
                    </a:lnTo>
                    <a:lnTo>
                      <a:pt x="73" y="185"/>
                    </a:lnTo>
                    <a:lnTo>
                      <a:pt x="74" y="182"/>
                    </a:lnTo>
                    <a:lnTo>
                      <a:pt x="74" y="18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80"/>
                    </a:lnTo>
                    <a:lnTo>
                      <a:pt x="79" y="180"/>
                    </a:lnTo>
                    <a:lnTo>
                      <a:pt x="80" y="179"/>
                    </a:lnTo>
                    <a:lnTo>
                      <a:pt x="80" y="179"/>
                    </a:lnTo>
                    <a:lnTo>
                      <a:pt x="80" y="178"/>
                    </a:lnTo>
                    <a:lnTo>
                      <a:pt x="83" y="177"/>
                    </a:lnTo>
                    <a:lnTo>
                      <a:pt x="84" y="177"/>
                    </a:lnTo>
                    <a:lnTo>
                      <a:pt x="85" y="176"/>
                    </a:lnTo>
                    <a:lnTo>
                      <a:pt x="85" y="176"/>
                    </a:lnTo>
                    <a:lnTo>
                      <a:pt x="86" y="175"/>
                    </a:lnTo>
                    <a:lnTo>
                      <a:pt x="87" y="174"/>
                    </a:lnTo>
                    <a:lnTo>
                      <a:pt x="88" y="173"/>
                    </a:lnTo>
                    <a:lnTo>
                      <a:pt x="89" y="172"/>
                    </a:lnTo>
                    <a:lnTo>
                      <a:pt x="89" y="172"/>
                    </a:lnTo>
                    <a:lnTo>
                      <a:pt x="89" y="170"/>
                    </a:lnTo>
                    <a:lnTo>
                      <a:pt x="91" y="168"/>
                    </a:lnTo>
                    <a:lnTo>
                      <a:pt x="92" y="167"/>
                    </a:lnTo>
                    <a:lnTo>
                      <a:pt x="93" y="164"/>
                    </a:lnTo>
                    <a:lnTo>
                      <a:pt x="93" y="164"/>
                    </a:lnTo>
                    <a:lnTo>
                      <a:pt x="91" y="161"/>
                    </a:lnTo>
                    <a:lnTo>
                      <a:pt x="90" y="159"/>
                    </a:lnTo>
                    <a:lnTo>
                      <a:pt x="90" y="158"/>
                    </a:lnTo>
                    <a:lnTo>
                      <a:pt x="93" y="157"/>
                    </a:lnTo>
                    <a:lnTo>
                      <a:pt x="93" y="157"/>
                    </a:lnTo>
                    <a:lnTo>
                      <a:pt x="97" y="156"/>
                    </a:lnTo>
                    <a:lnTo>
                      <a:pt x="101" y="157"/>
                    </a:lnTo>
                    <a:lnTo>
                      <a:pt x="103" y="156"/>
                    </a:lnTo>
                    <a:lnTo>
                      <a:pt x="103" y="156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3" y="149"/>
                    </a:lnTo>
                    <a:lnTo>
                      <a:pt x="103" y="149"/>
                    </a:lnTo>
                    <a:lnTo>
                      <a:pt x="106" y="147"/>
                    </a:lnTo>
                    <a:lnTo>
                      <a:pt x="106" y="146"/>
                    </a:lnTo>
                    <a:lnTo>
                      <a:pt x="106" y="144"/>
                    </a:lnTo>
                    <a:lnTo>
                      <a:pt x="106" y="144"/>
                    </a:lnTo>
                    <a:lnTo>
                      <a:pt x="107" y="142"/>
                    </a:lnTo>
                    <a:lnTo>
                      <a:pt x="108" y="141"/>
                    </a:lnTo>
                    <a:lnTo>
                      <a:pt x="109" y="141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10" y="143"/>
                    </a:lnTo>
                    <a:lnTo>
                      <a:pt x="112" y="144"/>
                    </a:lnTo>
                    <a:lnTo>
                      <a:pt x="113" y="144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4" y="147"/>
                    </a:lnTo>
                    <a:lnTo>
                      <a:pt x="115" y="148"/>
                    </a:lnTo>
                    <a:lnTo>
                      <a:pt x="118" y="149"/>
                    </a:lnTo>
                    <a:lnTo>
                      <a:pt x="122" y="149"/>
                    </a:lnTo>
                    <a:lnTo>
                      <a:pt x="123" y="149"/>
                    </a:lnTo>
                    <a:lnTo>
                      <a:pt x="123" y="148"/>
                    </a:lnTo>
                    <a:lnTo>
                      <a:pt x="123" y="148"/>
                    </a:lnTo>
                    <a:lnTo>
                      <a:pt x="124" y="146"/>
                    </a:lnTo>
                    <a:lnTo>
                      <a:pt x="128" y="145"/>
                    </a:lnTo>
                    <a:lnTo>
                      <a:pt x="128" y="145"/>
                    </a:lnTo>
                    <a:lnTo>
                      <a:pt x="129" y="145"/>
                    </a:lnTo>
                    <a:lnTo>
                      <a:pt x="131" y="144"/>
                    </a:lnTo>
                    <a:lnTo>
                      <a:pt x="131" y="142"/>
                    </a:lnTo>
                    <a:lnTo>
                      <a:pt x="131" y="137"/>
                    </a:lnTo>
                    <a:lnTo>
                      <a:pt x="131" y="137"/>
                    </a:lnTo>
                    <a:lnTo>
                      <a:pt x="131" y="134"/>
                    </a:lnTo>
                    <a:lnTo>
                      <a:pt x="129" y="131"/>
                    </a:lnTo>
                    <a:lnTo>
                      <a:pt x="128" y="129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0" y="128"/>
                    </a:lnTo>
                    <a:lnTo>
                      <a:pt x="117" y="125"/>
                    </a:lnTo>
                    <a:lnTo>
                      <a:pt x="114" y="124"/>
                    </a:lnTo>
                    <a:lnTo>
                      <a:pt x="109" y="122"/>
                    </a:lnTo>
                    <a:lnTo>
                      <a:pt x="109" y="122"/>
                    </a:lnTo>
                    <a:lnTo>
                      <a:pt x="103" y="121"/>
                    </a:lnTo>
                    <a:lnTo>
                      <a:pt x="99" y="120"/>
                    </a:lnTo>
                    <a:lnTo>
                      <a:pt x="94" y="117"/>
                    </a:lnTo>
                    <a:lnTo>
                      <a:pt x="93" y="115"/>
                    </a:lnTo>
                    <a:lnTo>
                      <a:pt x="92" y="113"/>
                    </a:lnTo>
                    <a:lnTo>
                      <a:pt x="92" y="113"/>
                    </a:lnTo>
                    <a:lnTo>
                      <a:pt x="91" y="105"/>
                    </a:lnTo>
                    <a:lnTo>
                      <a:pt x="90" y="104"/>
                    </a:lnTo>
                    <a:lnTo>
                      <a:pt x="88" y="103"/>
                    </a:lnTo>
                    <a:lnTo>
                      <a:pt x="88" y="103"/>
                    </a:lnTo>
                    <a:lnTo>
                      <a:pt x="86" y="103"/>
                    </a:lnTo>
                    <a:lnTo>
                      <a:pt x="84" y="102"/>
                    </a:lnTo>
                    <a:lnTo>
                      <a:pt x="81" y="99"/>
                    </a:lnTo>
                    <a:lnTo>
                      <a:pt x="79" y="94"/>
                    </a:lnTo>
                    <a:lnTo>
                      <a:pt x="78" y="91"/>
                    </a:lnTo>
                    <a:lnTo>
                      <a:pt x="78" y="91"/>
                    </a:lnTo>
                    <a:lnTo>
                      <a:pt x="77" y="89"/>
                    </a:lnTo>
                    <a:lnTo>
                      <a:pt x="74" y="88"/>
                    </a:lnTo>
                    <a:lnTo>
                      <a:pt x="72" y="86"/>
                    </a:lnTo>
                    <a:lnTo>
                      <a:pt x="72" y="84"/>
                    </a:lnTo>
                    <a:lnTo>
                      <a:pt x="72" y="81"/>
                    </a:lnTo>
                    <a:lnTo>
                      <a:pt x="72" y="81"/>
                    </a:lnTo>
                    <a:lnTo>
                      <a:pt x="74" y="77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80" y="75"/>
                    </a:lnTo>
                    <a:lnTo>
                      <a:pt x="80" y="75"/>
                    </a:lnTo>
                    <a:lnTo>
                      <a:pt x="84" y="78"/>
                    </a:lnTo>
                    <a:lnTo>
                      <a:pt x="87" y="80"/>
                    </a:lnTo>
                    <a:lnTo>
                      <a:pt x="88" y="80"/>
                    </a:lnTo>
                    <a:lnTo>
                      <a:pt x="90" y="79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2" y="60"/>
                    </a:lnTo>
                    <a:lnTo>
                      <a:pt x="93" y="60"/>
                    </a:lnTo>
                    <a:lnTo>
                      <a:pt x="93" y="60"/>
                    </a:lnTo>
                    <a:lnTo>
                      <a:pt x="105" y="59"/>
                    </a:lnTo>
                    <a:lnTo>
                      <a:pt x="110" y="58"/>
                    </a:lnTo>
                    <a:lnTo>
                      <a:pt x="113" y="56"/>
                    </a:lnTo>
                    <a:lnTo>
                      <a:pt x="113" y="55"/>
                    </a:lnTo>
                    <a:lnTo>
                      <a:pt x="113" y="55"/>
                    </a:lnTo>
                    <a:lnTo>
                      <a:pt x="114" y="44"/>
                    </a:lnTo>
                    <a:lnTo>
                      <a:pt x="114" y="42"/>
                    </a:lnTo>
                    <a:lnTo>
                      <a:pt x="113" y="39"/>
                    </a:lnTo>
                    <a:lnTo>
                      <a:pt x="112" y="38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3" y="36"/>
                    </a:lnTo>
                    <a:lnTo>
                      <a:pt x="98" y="35"/>
                    </a:lnTo>
                    <a:lnTo>
                      <a:pt x="95" y="34"/>
                    </a:lnTo>
                    <a:lnTo>
                      <a:pt x="95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9" y="23"/>
                    </a:lnTo>
                    <a:lnTo>
                      <a:pt x="99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5" y="14"/>
                    </a:lnTo>
                    <a:lnTo>
                      <a:pt x="95" y="9"/>
                    </a:lnTo>
                    <a:lnTo>
                      <a:pt x="98" y="5"/>
                    </a:lnTo>
                    <a:lnTo>
                      <a:pt x="100" y="4"/>
                    </a:lnTo>
                    <a:lnTo>
                      <a:pt x="102" y="3"/>
                    </a:lnTo>
                    <a:lnTo>
                      <a:pt x="102" y="3"/>
                    </a:lnTo>
                    <a:lnTo>
                      <a:pt x="107" y="1"/>
                    </a:lnTo>
                    <a:lnTo>
                      <a:pt x="114" y="0"/>
                    </a:lnTo>
                    <a:lnTo>
                      <a:pt x="117" y="0"/>
                    </a:lnTo>
                    <a:lnTo>
                      <a:pt x="121" y="1"/>
                    </a:lnTo>
                    <a:lnTo>
                      <a:pt x="124" y="3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34" y="15"/>
                    </a:lnTo>
                    <a:lnTo>
                      <a:pt x="138" y="21"/>
                    </a:lnTo>
                    <a:lnTo>
                      <a:pt x="141" y="22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6" y="21"/>
                    </a:lnTo>
                    <a:lnTo>
                      <a:pt x="146" y="21"/>
                    </a:lnTo>
                    <a:lnTo>
                      <a:pt x="150" y="17"/>
                    </a:lnTo>
                    <a:lnTo>
                      <a:pt x="152" y="15"/>
                    </a:lnTo>
                    <a:lnTo>
                      <a:pt x="157" y="14"/>
                    </a:lnTo>
                    <a:lnTo>
                      <a:pt x="162" y="15"/>
                    </a:lnTo>
                    <a:lnTo>
                      <a:pt x="162" y="15"/>
                    </a:lnTo>
                    <a:lnTo>
                      <a:pt x="165" y="15"/>
                    </a:lnTo>
                    <a:lnTo>
                      <a:pt x="167" y="17"/>
                    </a:lnTo>
                    <a:lnTo>
                      <a:pt x="170" y="20"/>
                    </a:lnTo>
                    <a:lnTo>
                      <a:pt x="172" y="23"/>
                    </a:lnTo>
                    <a:lnTo>
                      <a:pt x="174" y="24"/>
                    </a:lnTo>
                    <a:lnTo>
                      <a:pt x="177" y="24"/>
                    </a:lnTo>
                    <a:lnTo>
                      <a:pt x="177" y="24"/>
                    </a:lnTo>
                    <a:lnTo>
                      <a:pt x="183" y="25"/>
                    </a:lnTo>
                    <a:lnTo>
                      <a:pt x="188" y="25"/>
                    </a:lnTo>
                    <a:lnTo>
                      <a:pt x="191" y="25"/>
                    </a:lnTo>
                    <a:lnTo>
                      <a:pt x="192" y="23"/>
                    </a:lnTo>
                    <a:lnTo>
                      <a:pt x="193" y="21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9"/>
                    </a:lnTo>
                    <a:lnTo>
                      <a:pt x="193" y="5"/>
                    </a:lnTo>
                    <a:lnTo>
                      <a:pt x="194" y="4"/>
                    </a:lnTo>
                    <a:lnTo>
                      <a:pt x="195" y="4"/>
                    </a:lnTo>
                    <a:lnTo>
                      <a:pt x="200" y="3"/>
                    </a:lnTo>
                    <a:lnTo>
                      <a:pt x="200" y="3"/>
                    </a:lnTo>
                    <a:lnTo>
                      <a:pt x="212" y="4"/>
                    </a:lnTo>
                    <a:lnTo>
                      <a:pt x="215" y="4"/>
                    </a:lnTo>
                    <a:lnTo>
                      <a:pt x="216" y="3"/>
                    </a:lnTo>
                    <a:lnTo>
                      <a:pt x="216" y="2"/>
                    </a:lnTo>
                    <a:lnTo>
                      <a:pt x="216" y="2"/>
                    </a:lnTo>
                    <a:lnTo>
                      <a:pt x="216" y="1"/>
                    </a:lnTo>
                    <a:lnTo>
                      <a:pt x="217" y="0"/>
                    </a:lnTo>
                    <a:lnTo>
                      <a:pt x="220" y="1"/>
                    </a:lnTo>
                    <a:lnTo>
                      <a:pt x="223" y="2"/>
                    </a:lnTo>
                    <a:lnTo>
                      <a:pt x="22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126"/>
              <p:cNvSpPr>
                <a:spLocks/>
              </p:cNvSpPr>
              <p:nvPr/>
            </p:nvSpPr>
            <p:spPr bwMode="auto">
              <a:xfrm>
                <a:off x="3431" y="2270"/>
                <a:ext cx="37" cy="11"/>
              </a:xfrm>
              <a:custGeom>
                <a:avLst/>
                <a:gdLst>
                  <a:gd name="T0" fmla="*/ 37 w 37"/>
                  <a:gd name="T1" fmla="*/ 11 h 11"/>
                  <a:gd name="T2" fmla="*/ 37 w 37"/>
                  <a:gd name="T3" fmla="*/ 11 h 11"/>
                  <a:gd name="T4" fmla="*/ 35 w 37"/>
                  <a:gd name="T5" fmla="*/ 11 h 11"/>
                  <a:gd name="T6" fmla="*/ 33 w 37"/>
                  <a:gd name="T7" fmla="*/ 11 h 11"/>
                  <a:gd name="T8" fmla="*/ 32 w 37"/>
                  <a:gd name="T9" fmla="*/ 10 h 11"/>
                  <a:gd name="T10" fmla="*/ 32 w 37"/>
                  <a:gd name="T11" fmla="*/ 10 h 11"/>
                  <a:gd name="T12" fmla="*/ 28 w 37"/>
                  <a:gd name="T13" fmla="*/ 6 h 11"/>
                  <a:gd name="T14" fmla="*/ 26 w 37"/>
                  <a:gd name="T15" fmla="*/ 5 h 11"/>
                  <a:gd name="T16" fmla="*/ 23 w 37"/>
                  <a:gd name="T17" fmla="*/ 5 h 11"/>
                  <a:gd name="T18" fmla="*/ 23 w 37"/>
                  <a:gd name="T19" fmla="*/ 5 h 11"/>
                  <a:gd name="T20" fmla="*/ 18 w 37"/>
                  <a:gd name="T21" fmla="*/ 6 h 11"/>
                  <a:gd name="T22" fmla="*/ 14 w 37"/>
                  <a:gd name="T23" fmla="*/ 8 h 11"/>
                  <a:gd name="T24" fmla="*/ 11 w 37"/>
                  <a:gd name="T25" fmla="*/ 9 h 11"/>
                  <a:gd name="T26" fmla="*/ 7 w 37"/>
                  <a:gd name="T27" fmla="*/ 10 h 11"/>
                  <a:gd name="T28" fmla="*/ 7 w 37"/>
                  <a:gd name="T29" fmla="*/ 10 h 11"/>
                  <a:gd name="T30" fmla="*/ 5 w 37"/>
                  <a:gd name="T31" fmla="*/ 10 h 11"/>
                  <a:gd name="T32" fmla="*/ 2 w 37"/>
                  <a:gd name="T33" fmla="*/ 9 h 11"/>
                  <a:gd name="T34" fmla="*/ 0 w 37"/>
                  <a:gd name="T35" fmla="*/ 7 h 11"/>
                  <a:gd name="T36" fmla="*/ 0 w 37"/>
                  <a:gd name="T37" fmla="*/ 5 h 11"/>
                  <a:gd name="T38" fmla="*/ 0 w 37"/>
                  <a:gd name="T39" fmla="*/ 4 h 11"/>
                  <a:gd name="T40" fmla="*/ 2 w 37"/>
                  <a:gd name="T41" fmla="*/ 4 h 11"/>
                  <a:gd name="T42" fmla="*/ 5 w 37"/>
                  <a:gd name="T43" fmla="*/ 4 h 11"/>
                  <a:gd name="T44" fmla="*/ 5 w 37"/>
                  <a:gd name="T45" fmla="*/ 4 h 11"/>
                  <a:gd name="T46" fmla="*/ 9 w 37"/>
                  <a:gd name="T47" fmla="*/ 4 h 11"/>
                  <a:gd name="T48" fmla="*/ 11 w 37"/>
                  <a:gd name="T49" fmla="*/ 3 h 11"/>
                  <a:gd name="T50" fmla="*/ 13 w 37"/>
                  <a:gd name="T51" fmla="*/ 2 h 11"/>
                  <a:gd name="T52" fmla="*/ 16 w 37"/>
                  <a:gd name="T53" fmla="*/ 0 h 11"/>
                  <a:gd name="T54" fmla="*/ 16 w 37"/>
                  <a:gd name="T55" fmla="*/ 0 h 11"/>
                  <a:gd name="T56" fmla="*/ 24 w 37"/>
                  <a:gd name="T57" fmla="*/ 0 h 11"/>
                  <a:gd name="T58" fmla="*/ 27 w 37"/>
                  <a:gd name="T59" fmla="*/ 0 h 11"/>
                  <a:gd name="T60" fmla="*/ 30 w 37"/>
                  <a:gd name="T61" fmla="*/ 2 h 11"/>
                  <a:gd name="T62" fmla="*/ 30 w 37"/>
                  <a:gd name="T63" fmla="*/ 2 h 11"/>
                  <a:gd name="T64" fmla="*/ 34 w 37"/>
                  <a:gd name="T65" fmla="*/ 4 h 11"/>
                  <a:gd name="T66" fmla="*/ 36 w 37"/>
                  <a:gd name="T67" fmla="*/ 7 h 11"/>
                  <a:gd name="T68" fmla="*/ 37 w 37"/>
                  <a:gd name="T69" fmla="*/ 11 h 11"/>
                  <a:gd name="T70" fmla="*/ 37 w 37"/>
                  <a:gd name="T7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11">
                    <a:moveTo>
                      <a:pt x="37" y="11"/>
                    </a:moveTo>
                    <a:lnTo>
                      <a:pt x="37" y="11"/>
                    </a:lnTo>
                    <a:lnTo>
                      <a:pt x="35" y="11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28" y="6"/>
                    </a:lnTo>
                    <a:lnTo>
                      <a:pt x="26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18" y="6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4"/>
                    </a:lnTo>
                    <a:lnTo>
                      <a:pt x="36" y="7"/>
                    </a:lnTo>
                    <a:lnTo>
                      <a:pt x="37" y="11"/>
                    </a:lnTo>
                    <a:lnTo>
                      <a:pt x="37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127"/>
              <p:cNvSpPr>
                <a:spLocks/>
              </p:cNvSpPr>
              <p:nvPr/>
            </p:nvSpPr>
            <p:spPr bwMode="auto">
              <a:xfrm>
                <a:off x="3069" y="3417"/>
                <a:ext cx="370" cy="604"/>
              </a:xfrm>
              <a:custGeom>
                <a:avLst/>
                <a:gdLst>
                  <a:gd name="T0" fmla="*/ 0 w 370"/>
                  <a:gd name="T1" fmla="*/ 575 h 604"/>
                  <a:gd name="T2" fmla="*/ 22 w 370"/>
                  <a:gd name="T3" fmla="*/ 556 h 604"/>
                  <a:gd name="T4" fmla="*/ 35 w 370"/>
                  <a:gd name="T5" fmla="*/ 523 h 604"/>
                  <a:gd name="T6" fmla="*/ 45 w 370"/>
                  <a:gd name="T7" fmla="*/ 463 h 604"/>
                  <a:gd name="T8" fmla="*/ 61 w 370"/>
                  <a:gd name="T9" fmla="*/ 434 h 604"/>
                  <a:gd name="T10" fmla="*/ 54 w 370"/>
                  <a:gd name="T11" fmla="*/ 412 h 604"/>
                  <a:gd name="T12" fmla="*/ 32 w 370"/>
                  <a:gd name="T13" fmla="*/ 410 h 604"/>
                  <a:gd name="T14" fmla="*/ 41 w 370"/>
                  <a:gd name="T15" fmla="*/ 383 h 604"/>
                  <a:gd name="T16" fmla="*/ 30 w 370"/>
                  <a:gd name="T17" fmla="*/ 387 h 604"/>
                  <a:gd name="T18" fmla="*/ 20 w 370"/>
                  <a:gd name="T19" fmla="*/ 378 h 604"/>
                  <a:gd name="T20" fmla="*/ 10 w 370"/>
                  <a:gd name="T21" fmla="*/ 372 h 604"/>
                  <a:gd name="T22" fmla="*/ 10 w 370"/>
                  <a:gd name="T23" fmla="*/ 353 h 604"/>
                  <a:gd name="T24" fmla="*/ 18 w 370"/>
                  <a:gd name="T25" fmla="*/ 334 h 604"/>
                  <a:gd name="T26" fmla="*/ 35 w 370"/>
                  <a:gd name="T27" fmla="*/ 318 h 604"/>
                  <a:gd name="T28" fmla="*/ 45 w 370"/>
                  <a:gd name="T29" fmla="*/ 306 h 604"/>
                  <a:gd name="T30" fmla="*/ 55 w 370"/>
                  <a:gd name="T31" fmla="*/ 274 h 604"/>
                  <a:gd name="T32" fmla="*/ 81 w 370"/>
                  <a:gd name="T33" fmla="*/ 248 h 604"/>
                  <a:gd name="T34" fmla="*/ 95 w 370"/>
                  <a:gd name="T35" fmla="*/ 233 h 604"/>
                  <a:gd name="T36" fmla="*/ 114 w 370"/>
                  <a:gd name="T37" fmla="*/ 206 h 604"/>
                  <a:gd name="T38" fmla="*/ 119 w 370"/>
                  <a:gd name="T39" fmla="*/ 172 h 604"/>
                  <a:gd name="T40" fmla="*/ 149 w 370"/>
                  <a:gd name="T41" fmla="*/ 131 h 604"/>
                  <a:gd name="T42" fmla="*/ 152 w 370"/>
                  <a:gd name="T43" fmla="*/ 108 h 604"/>
                  <a:gd name="T44" fmla="*/ 155 w 370"/>
                  <a:gd name="T45" fmla="*/ 71 h 604"/>
                  <a:gd name="T46" fmla="*/ 169 w 370"/>
                  <a:gd name="T47" fmla="*/ 14 h 604"/>
                  <a:gd name="T48" fmla="*/ 196 w 370"/>
                  <a:gd name="T49" fmla="*/ 4 h 604"/>
                  <a:gd name="T50" fmla="*/ 212 w 370"/>
                  <a:gd name="T51" fmla="*/ 1 h 604"/>
                  <a:gd name="T52" fmla="*/ 218 w 370"/>
                  <a:gd name="T53" fmla="*/ 7 h 604"/>
                  <a:gd name="T54" fmla="*/ 211 w 370"/>
                  <a:gd name="T55" fmla="*/ 34 h 604"/>
                  <a:gd name="T56" fmla="*/ 242 w 370"/>
                  <a:gd name="T57" fmla="*/ 39 h 604"/>
                  <a:gd name="T58" fmla="*/ 267 w 370"/>
                  <a:gd name="T59" fmla="*/ 55 h 604"/>
                  <a:gd name="T60" fmla="*/ 298 w 370"/>
                  <a:gd name="T61" fmla="*/ 47 h 604"/>
                  <a:gd name="T62" fmla="*/ 331 w 370"/>
                  <a:gd name="T63" fmla="*/ 53 h 604"/>
                  <a:gd name="T64" fmla="*/ 352 w 370"/>
                  <a:gd name="T65" fmla="*/ 63 h 604"/>
                  <a:gd name="T66" fmla="*/ 351 w 370"/>
                  <a:gd name="T67" fmla="*/ 88 h 604"/>
                  <a:gd name="T68" fmla="*/ 370 w 370"/>
                  <a:gd name="T69" fmla="*/ 107 h 604"/>
                  <a:gd name="T70" fmla="*/ 341 w 370"/>
                  <a:gd name="T71" fmla="*/ 120 h 604"/>
                  <a:gd name="T72" fmla="*/ 314 w 370"/>
                  <a:gd name="T73" fmla="*/ 148 h 604"/>
                  <a:gd name="T74" fmla="*/ 300 w 370"/>
                  <a:gd name="T75" fmla="*/ 154 h 604"/>
                  <a:gd name="T76" fmla="*/ 295 w 370"/>
                  <a:gd name="T77" fmla="*/ 197 h 604"/>
                  <a:gd name="T78" fmla="*/ 287 w 370"/>
                  <a:gd name="T79" fmla="*/ 230 h 604"/>
                  <a:gd name="T80" fmla="*/ 273 w 370"/>
                  <a:gd name="T81" fmla="*/ 244 h 604"/>
                  <a:gd name="T82" fmla="*/ 268 w 370"/>
                  <a:gd name="T83" fmla="*/ 276 h 604"/>
                  <a:gd name="T84" fmla="*/ 252 w 370"/>
                  <a:gd name="T85" fmla="*/ 307 h 604"/>
                  <a:gd name="T86" fmla="*/ 217 w 370"/>
                  <a:gd name="T87" fmla="*/ 304 h 604"/>
                  <a:gd name="T88" fmla="*/ 209 w 370"/>
                  <a:gd name="T89" fmla="*/ 307 h 604"/>
                  <a:gd name="T90" fmla="*/ 220 w 370"/>
                  <a:gd name="T91" fmla="*/ 361 h 604"/>
                  <a:gd name="T92" fmla="*/ 231 w 370"/>
                  <a:gd name="T93" fmla="*/ 387 h 604"/>
                  <a:gd name="T94" fmla="*/ 198 w 370"/>
                  <a:gd name="T95" fmla="*/ 429 h 604"/>
                  <a:gd name="T96" fmla="*/ 197 w 370"/>
                  <a:gd name="T97" fmla="*/ 482 h 604"/>
                  <a:gd name="T98" fmla="*/ 204 w 370"/>
                  <a:gd name="T99" fmla="*/ 496 h 604"/>
                  <a:gd name="T100" fmla="*/ 173 w 370"/>
                  <a:gd name="T101" fmla="*/ 518 h 604"/>
                  <a:gd name="T102" fmla="*/ 145 w 370"/>
                  <a:gd name="T103" fmla="*/ 559 h 604"/>
                  <a:gd name="T104" fmla="*/ 140 w 370"/>
                  <a:gd name="T105" fmla="*/ 594 h 604"/>
                  <a:gd name="T106" fmla="*/ 123 w 370"/>
                  <a:gd name="T107" fmla="*/ 599 h 604"/>
                  <a:gd name="T108" fmla="*/ 103 w 370"/>
                  <a:gd name="T109" fmla="*/ 602 h 604"/>
                  <a:gd name="T110" fmla="*/ 81 w 370"/>
                  <a:gd name="T111" fmla="*/ 593 h 604"/>
                  <a:gd name="T112" fmla="*/ 48 w 370"/>
                  <a:gd name="T113" fmla="*/ 579 h 604"/>
                  <a:gd name="T114" fmla="*/ 35 w 370"/>
                  <a:gd name="T115" fmla="*/ 572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" h="604">
                    <a:moveTo>
                      <a:pt x="15" y="574"/>
                    </a:moveTo>
                    <a:lnTo>
                      <a:pt x="15" y="574"/>
                    </a:lnTo>
                    <a:lnTo>
                      <a:pt x="8" y="577"/>
                    </a:lnTo>
                    <a:lnTo>
                      <a:pt x="3" y="578"/>
                    </a:lnTo>
                    <a:lnTo>
                      <a:pt x="1" y="577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1" y="573"/>
                    </a:lnTo>
                    <a:lnTo>
                      <a:pt x="2" y="571"/>
                    </a:lnTo>
                    <a:lnTo>
                      <a:pt x="8" y="566"/>
                    </a:lnTo>
                    <a:lnTo>
                      <a:pt x="15" y="561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27" y="549"/>
                    </a:lnTo>
                    <a:lnTo>
                      <a:pt x="31" y="542"/>
                    </a:lnTo>
                    <a:lnTo>
                      <a:pt x="34" y="533"/>
                    </a:lnTo>
                    <a:lnTo>
                      <a:pt x="35" y="523"/>
                    </a:lnTo>
                    <a:lnTo>
                      <a:pt x="35" y="523"/>
                    </a:lnTo>
                    <a:lnTo>
                      <a:pt x="34" y="511"/>
                    </a:lnTo>
                    <a:lnTo>
                      <a:pt x="35" y="493"/>
                    </a:lnTo>
                    <a:lnTo>
                      <a:pt x="37" y="485"/>
                    </a:lnTo>
                    <a:lnTo>
                      <a:pt x="38" y="476"/>
                    </a:lnTo>
                    <a:lnTo>
                      <a:pt x="41" y="469"/>
                    </a:lnTo>
                    <a:lnTo>
                      <a:pt x="45" y="463"/>
                    </a:lnTo>
                    <a:lnTo>
                      <a:pt x="45" y="463"/>
                    </a:lnTo>
                    <a:lnTo>
                      <a:pt x="54" y="454"/>
                    </a:lnTo>
                    <a:lnTo>
                      <a:pt x="59" y="445"/>
                    </a:lnTo>
                    <a:lnTo>
                      <a:pt x="61" y="442"/>
                    </a:lnTo>
                    <a:lnTo>
                      <a:pt x="61" y="439"/>
                    </a:lnTo>
                    <a:lnTo>
                      <a:pt x="61" y="434"/>
                    </a:lnTo>
                    <a:lnTo>
                      <a:pt x="60" y="431"/>
                    </a:lnTo>
                    <a:lnTo>
                      <a:pt x="60" y="431"/>
                    </a:lnTo>
                    <a:lnTo>
                      <a:pt x="59" y="423"/>
                    </a:lnTo>
                    <a:lnTo>
                      <a:pt x="57" y="416"/>
                    </a:lnTo>
                    <a:lnTo>
                      <a:pt x="56" y="414"/>
                    </a:lnTo>
                    <a:lnTo>
                      <a:pt x="54" y="412"/>
                    </a:lnTo>
                    <a:lnTo>
                      <a:pt x="51" y="411"/>
                    </a:lnTo>
                    <a:lnTo>
                      <a:pt x="46" y="411"/>
                    </a:lnTo>
                    <a:lnTo>
                      <a:pt x="46" y="411"/>
                    </a:lnTo>
                    <a:lnTo>
                      <a:pt x="39" y="411"/>
                    </a:lnTo>
                    <a:lnTo>
                      <a:pt x="33" y="411"/>
                    </a:lnTo>
                    <a:lnTo>
                      <a:pt x="32" y="410"/>
                    </a:lnTo>
                    <a:lnTo>
                      <a:pt x="31" y="407"/>
                    </a:lnTo>
                    <a:lnTo>
                      <a:pt x="32" y="401"/>
                    </a:lnTo>
                    <a:lnTo>
                      <a:pt x="32" y="401"/>
                    </a:lnTo>
                    <a:lnTo>
                      <a:pt x="35" y="393"/>
                    </a:lnTo>
                    <a:lnTo>
                      <a:pt x="39" y="386"/>
                    </a:lnTo>
                    <a:lnTo>
                      <a:pt x="41" y="383"/>
                    </a:lnTo>
                    <a:lnTo>
                      <a:pt x="41" y="382"/>
                    </a:lnTo>
                    <a:lnTo>
                      <a:pt x="39" y="382"/>
                    </a:lnTo>
                    <a:lnTo>
                      <a:pt x="39" y="382"/>
                    </a:lnTo>
                    <a:lnTo>
                      <a:pt x="35" y="383"/>
                    </a:lnTo>
                    <a:lnTo>
                      <a:pt x="32" y="386"/>
                    </a:lnTo>
                    <a:lnTo>
                      <a:pt x="30" y="387"/>
                    </a:lnTo>
                    <a:lnTo>
                      <a:pt x="29" y="387"/>
                    </a:lnTo>
                    <a:lnTo>
                      <a:pt x="28" y="386"/>
                    </a:lnTo>
                    <a:lnTo>
                      <a:pt x="28" y="386"/>
                    </a:lnTo>
                    <a:lnTo>
                      <a:pt x="26" y="382"/>
                    </a:lnTo>
                    <a:lnTo>
                      <a:pt x="24" y="379"/>
                    </a:lnTo>
                    <a:lnTo>
                      <a:pt x="20" y="378"/>
                    </a:lnTo>
                    <a:lnTo>
                      <a:pt x="20" y="378"/>
                    </a:lnTo>
                    <a:lnTo>
                      <a:pt x="14" y="377"/>
                    </a:lnTo>
                    <a:lnTo>
                      <a:pt x="11" y="376"/>
                    </a:lnTo>
                    <a:lnTo>
                      <a:pt x="11" y="374"/>
                    </a:lnTo>
                    <a:lnTo>
                      <a:pt x="10" y="372"/>
                    </a:lnTo>
                    <a:lnTo>
                      <a:pt x="10" y="372"/>
                    </a:lnTo>
                    <a:lnTo>
                      <a:pt x="11" y="366"/>
                    </a:lnTo>
                    <a:lnTo>
                      <a:pt x="12" y="360"/>
                    </a:lnTo>
                    <a:lnTo>
                      <a:pt x="12" y="356"/>
                    </a:lnTo>
                    <a:lnTo>
                      <a:pt x="11" y="354"/>
                    </a:lnTo>
                    <a:lnTo>
                      <a:pt x="10" y="353"/>
                    </a:lnTo>
                    <a:lnTo>
                      <a:pt x="10" y="353"/>
                    </a:lnTo>
                    <a:lnTo>
                      <a:pt x="9" y="351"/>
                    </a:lnTo>
                    <a:lnTo>
                      <a:pt x="8" y="349"/>
                    </a:lnTo>
                    <a:lnTo>
                      <a:pt x="9" y="346"/>
                    </a:lnTo>
                    <a:lnTo>
                      <a:pt x="10" y="343"/>
                    </a:lnTo>
                    <a:lnTo>
                      <a:pt x="15" y="336"/>
                    </a:lnTo>
                    <a:lnTo>
                      <a:pt x="18" y="33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7" y="330"/>
                    </a:lnTo>
                    <a:lnTo>
                      <a:pt x="31" y="327"/>
                    </a:lnTo>
                    <a:lnTo>
                      <a:pt x="34" y="323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7" y="316"/>
                    </a:lnTo>
                    <a:lnTo>
                      <a:pt x="39" y="314"/>
                    </a:lnTo>
                    <a:lnTo>
                      <a:pt x="42" y="312"/>
                    </a:lnTo>
                    <a:lnTo>
                      <a:pt x="44" y="310"/>
                    </a:lnTo>
                    <a:lnTo>
                      <a:pt x="45" y="306"/>
                    </a:lnTo>
                    <a:lnTo>
                      <a:pt x="46" y="303"/>
                    </a:lnTo>
                    <a:lnTo>
                      <a:pt x="46" y="297"/>
                    </a:lnTo>
                    <a:lnTo>
                      <a:pt x="46" y="297"/>
                    </a:lnTo>
                    <a:lnTo>
                      <a:pt x="47" y="290"/>
                    </a:lnTo>
                    <a:lnTo>
                      <a:pt x="51" y="283"/>
                    </a:lnTo>
                    <a:lnTo>
                      <a:pt x="55" y="274"/>
                    </a:lnTo>
                    <a:lnTo>
                      <a:pt x="60" y="267"/>
                    </a:lnTo>
                    <a:lnTo>
                      <a:pt x="67" y="260"/>
                    </a:lnTo>
                    <a:lnTo>
                      <a:pt x="72" y="255"/>
                    </a:lnTo>
                    <a:lnTo>
                      <a:pt x="77" y="250"/>
                    </a:lnTo>
                    <a:lnTo>
                      <a:pt x="81" y="248"/>
                    </a:lnTo>
                    <a:lnTo>
                      <a:pt x="81" y="248"/>
                    </a:lnTo>
                    <a:lnTo>
                      <a:pt x="90" y="246"/>
                    </a:lnTo>
                    <a:lnTo>
                      <a:pt x="92" y="244"/>
                    </a:lnTo>
                    <a:lnTo>
                      <a:pt x="92" y="240"/>
                    </a:lnTo>
                    <a:lnTo>
                      <a:pt x="92" y="240"/>
                    </a:lnTo>
                    <a:lnTo>
                      <a:pt x="94" y="236"/>
                    </a:lnTo>
                    <a:lnTo>
                      <a:pt x="95" y="233"/>
                    </a:lnTo>
                    <a:lnTo>
                      <a:pt x="99" y="225"/>
                    </a:lnTo>
                    <a:lnTo>
                      <a:pt x="104" y="217"/>
                    </a:lnTo>
                    <a:lnTo>
                      <a:pt x="110" y="212"/>
                    </a:lnTo>
                    <a:lnTo>
                      <a:pt x="110" y="212"/>
                    </a:lnTo>
                    <a:lnTo>
                      <a:pt x="112" y="210"/>
                    </a:lnTo>
                    <a:lnTo>
                      <a:pt x="114" y="206"/>
                    </a:lnTo>
                    <a:lnTo>
                      <a:pt x="116" y="199"/>
                    </a:lnTo>
                    <a:lnTo>
                      <a:pt x="117" y="190"/>
                    </a:lnTo>
                    <a:lnTo>
                      <a:pt x="117" y="180"/>
                    </a:lnTo>
                    <a:lnTo>
                      <a:pt x="117" y="180"/>
                    </a:lnTo>
                    <a:lnTo>
                      <a:pt x="118" y="176"/>
                    </a:lnTo>
                    <a:lnTo>
                      <a:pt x="119" y="172"/>
                    </a:lnTo>
                    <a:lnTo>
                      <a:pt x="125" y="164"/>
                    </a:lnTo>
                    <a:lnTo>
                      <a:pt x="138" y="148"/>
                    </a:lnTo>
                    <a:lnTo>
                      <a:pt x="138" y="148"/>
                    </a:lnTo>
                    <a:lnTo>
                      <a:pt x="143" y="142"/>
                    </a:lnTo>
                    <a:lnTo>
                      <a:pt x="146" y="136"/>
                    </a:lnTo>
                    <a:lnTo>
                      <a:pt x="149" y="131"/>
                    </a:lnTo>
                    <a:lnTo>
                      <a:pt x="149" y="124"/>
                    </a:lnTo>
                    <a:lnTo>
                      <a:pt x="149" y="124"/>
                    </a:lnTo>
                    <a:lnTo>
                      <a:pt x="149" y="114"/>
                    </a:lnTo>
                    <a:lnTo>
                      <a:pt x="149" y="111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3" y="106"/>
                    </a:lnTo>
                    <a:lnTo>
                      <a:pt x="155" y="104"/>
                    </a:lnTo>
                    <a:lnTo>
                      <a:pt x="156" y="97"/>
                    </a:lnTo>
                    <a:lnTo>
                      <a:pt x="156" y="85"/>
                    </a:lnTo>
                    <a:lnTo>
                      <a:pt x="155" y="71"/>
                    </a:lnTo>
                    <a:lnTo>
                      <a:pt x="155" y="71"/>
                    </a:lnTo>
                    <a:lnTo>
                      <a:pt x="155" y="54"/>
                    </a:lnTo>
                    <a:lnTo>
                      <a:pt x="156" y="45"/>
                    </a:lnTo>
                    <a:lnTo>
                      <a:pt x="158" y="36"/>
                    </a:lnTo>
                    <a:lnTo>
                      <a:pt x="160" y="28"/>
                    </a:lnTo>
                    <a:lnTo>
                      <a:pt x="163" y="20"/>
                    </a:lnTo>
                    <a:lnTo>
                      <a:pt x="169" y="14"/>
                    </a:lnTo>
                    <a:lnTo>
                      <a:pt x="174" y="10"/>
                    </a:lnTo>
                    <a:lnTo>
                      <a:pt x="174" y="10"/>
                    </a:lnTo>
                    <a:lnTo>
                      <a:pt x="181" y="6"/>
                    </a:lnTo>
                    <a:lnTo>
                      <a:pt x="186" y="5"/>
                    </a:lnTo>
                    <a:lnTo>
                      <a:pt x="191" y="4"/>
                    </a:lnTo>
                    <a:lnTo>
                      <a:pt x="196" y="4"/>
                    </a:lnTo>
                    <a:lnTo>
                      <a:pt x="203" y="5"/>
                    </a:lnTo>
                    <a:lnTo>
                      <a:pt x="205" y="5"/>
                    </a:lnTo>
                    <a:lnTo>
                      <a:pt x="208" y="4"/>
                    </a:lnTo>
                    <a:lnTo>
                      <a:pt x="208" y="4"/>
                    </a:lnTo>
                    <a:lnTo>
                      <a:pt x="210" y="2"/>
                    </a:lnTo>
                    <a:lnTo>
                      <a:pt x="212" y="1"/>
                    </a:lnTo>
                    <a:lnTo>
                      <a:pt x="216" y="0"/>
                    </a:lnTo>
                    <a:lnTo>
                      <a:pt x="218" y="1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11" y="18"/>
                    </a:lnTo>
                    <a:lnTo>
                      <a:pt x="210" y="22"/>
                    </a:lnTo>
                    <a:lnTo>
                      <a:pt x="209" y="29"/>
                    </a:lnTo>
                    <a:lnTo>
                      <a:pt x="209" y="29"/>
                    </a:lnTo>
                    <a:lnTo>
                      <a:pt x="210" y="33"/>
                    </a:lnTo>
                    <a:lnTo>
                      <a:pt x="211" y="34"/>
                    </a:lnTo>
                    <a:lnTo>
                      <a:pt x="213" y="35"/>
                    </a:lnTo>
                    <a:lnTo>
                      <a:pt x="217" y="36"/>
                    </a:lnTo>
                    <a:lnTo>
                      <a:pt x="224" y="36"/>
                    </a:lnTo>
                    <a:lnTo>
                      <a:pt x="224" y="36"/>
                    </a:lnTo>
                    <a:lnTo>
                      <a:pt x="233" y="37"/>
                    </a:lnTo>
                    <a:lnTo>
                      <a:pt x="242" y="39"/>
                    </a:lnTo>
                    <a:lnTo>
                      <a:pt x="249" y="41"/>
                    </a:lnTo>
                    <a:lnTo>
                      <a:pt x="252" y="42"/>
                    </a:lnTo>
                    <a:lnTo>
                      <a:pt x="254" y="44"/>
                    </a:lnTo>
                    <a:lnTo>
                      <a:pt x="254" y="44"/>
                    </a:lnTo>
                    <a:lnTo>
                      <a:pt x="259" y="49"/>
                    </a:lnTo>
                    <a:lnTo>
                      <a:pt x="267" y="55"/>
                    </a:lnTo>
                    <a:lnTo>
                      <a:pt x="271" y="57"/>
                    </a:lnTo>
                    <a:lnTo>
                      <a:pt x="274" y="58"/>
                    </a:lnTo>
                    <a:lnTo>
                      <a:pt x="278" y="58"/>
                    </a:lnTo>
                    <a:lnTo>
                      <a:pt x="283" y="57"/>
                    </a:lnTo>
                    <a:lnTo>
                      <a:pt x="283" y="57"/>
                    </a:lnTo>
                    <a:lnTo>
                      <a:pt x="298" y="47"/>
                    </a:lnTo>
                    <a:lnTo>
                      <a:pt x="306" y="44"/>
                    </a:lnTo>
                    <a:lnTo>
                      <a:pt x="310" y="44"/>
                    </a:lnTo>
                    <a:lnTo>
                      <a:pt x="313" y="44"/>
                    </a:lnTo>
                    <a:lnTo>
                      <a:pt x="313" y="44"/>
                    </a:lnTo>
                    <a:lnTo>
                      <a:pt x="326" y="50"/>
                    </a:lnTo>
                    <a:lnTo>
                      <a:pt x="331" y="53"/>
                    </a:lnTo>
                    <a:lnTo>
                      <a:pt x="338" y="54"/>
                    </a:lnTo>
                    <a:lnTo>
                      <a:pt x="338" y="54"/>
                    </a:lnTo>
                    <a:lnTo>
                      <a:pt x="343" y="54"/>
                    </a:lnTo>
                    <a:lnTo>
                      <a:pt x="347" y="55"/>
                    </a:lnTo>
                    <a:lnTo>
                      <a:pt x="351" y="58"/>
                    </a:lnTo>
                    <a:lnTo>
                      <a:pt x="352" y="63"/>
                    </a:lnTo>
                    <a:lnTo>
                      <a:pt x="352" y="63"/>
                    </a:lnTo>
                    <a:lnTo>
                      <a:pt x="351" y="70"/>
                    </a:lnTo>
                    <a:lnTo>
                      <a:pt x="349" y="77"/>
                    </a:lnTo>
                    <a:lnTo>
                      <a:pt x="349" y="82"/>
                    </a:lnTo>
                    <a:lnTo>
                      <a:pt x="349" y="85"/>
                    </a:lnTo>
                    <a:lnTo>
                      <a:pt x="351" y="88"/>
                    </a:lnTo>
                    <a:lnTo>
                      <a:pt x="353" y="90"/>
                    </a:lnTo>
                    <a:lnTo>
                      <a:pt x="353" y="90"/>
                    </a:lnTo>
                    <a:lnTo>
                      <a:pt x="359" y="94"/>
                    </a:lnTo>
                    <a:lnTo>
                      <a:pt x="366" y="101"/>
                    </a:lnTo>
                    <a:lnTo>
                      <a:pt x="368" y="104"/>
                    </a:lnTo>
                    <a:lnTo>
                      <a:pt x="370" y="107"/>
                    </a:lnTo>
                    <a:lnTo>
                      <a:pt x="370" y="110"/>
                    </a:lnTo>
                    <a:lnTo>
                      <a:pt x="369" y="112"/>
                    </a:lnTo>
                    <a:lnTo>
                      <a:pt x="369" y="112"/>
                    </a:lnTo>
                    <a:lnTo>
                      <a:pt x="364" y="115"/>
                    </a:lnTo>
                    <a:lnTo>
                      <a:pt x="357" y="117"/>
                    </a:lnTo>
                    <a:lnTo>
                      <a:pt x="341" y="120"/>
                    </a:lnTo>
                    <a:lnTo>
                      <a:pt x="341" y="120"/>
                    </a:lnTo>
                    <a:lnTo>
                      <a:pt x="337" y="122"/>
                    </a:lnTo>
                    <a:lnTo>
                      <a:pt x="333" y="127"/>
                    </a:lnTo>
                    <a:lnTo>
                      <a:pt x="325" y="136"/>
                    </a:lnTo>
                    <a:lnTo>
                      <a:pt x="317" y="145"/>
                    </a:lnTo>
                    <a:lnTo>
                      <a:pt x="314" y="148"/>
                    </a:lnTo>
                    <a:lnTo>
                      <a:pt x="310" y="149"/>
                    </a:lnTo>
                    <a:lnTo>
                      <a:pt x="310" y="149"/>
                    </a:lnTo>
                    <a:lnTo>
                      <a:pt x="304" y="149"/>
                    </a:lnTo>
                    <a:lnTo>
                      <a:pt x="301" y="151"/>
                    </a:lnTo>
                    <a:lnTo>
                      <a:pt x="300" y="153"/>
                    </a:lnTo>
                    <a:lnTo>
                      <a:pt x="300" y="154"/>
                    </a:lnTo>
                    <a:lnTo>
                      <a:pt x="301" y="159"/>
                    </a:lnTo>
                    <a:lnTo>
                      <a:pt x="301" y="159"/>
                    </a:lnTo>
                    <a:lnTo>
                      <a:pt x="302" y="167"/>
                    </a:lnTo>
                    <a:lnTo>
                      <a:pt x="301" y="176"/>
                    </a:lnTo>
                    <a:lnTo>
                      <a:pt x="299" y="187"/>
                    </a:lnTo>
                    <a:lnTo>
                      <a:pt x="295" y="197"/>
                    </a:lnTo>
                    <a:lnTo>
                      <a:pt x="295" y="197"/>
                    </a:lnTo>
                    <a:lnTo>
                      <a:pt x="291" y="206"/>
                    </a:lnTo>
                    <a:lnTo>
                      <a:pt x="289" y="215"/>
                    </a:lnTo>
                    <a:lnTo>
                      <a:pt x="287" y="223"/>
                    </a:lnTo>
                    <a:lnTo>
                      <a:pt x="287" y="230"/>
                    </a:lnTo>
                    <a:lnTo>
                      <a:pt x="287" y="230"/>
                    </a:lnTo>
                    <a:lnTo>
                      <a:pt x="287" y="235"/>
                    </a:lnTo>
                    <a:lnTo>
                      <a:pt x="285" y="239"/>
                    </a:lnTo>
                    <a:lnTo>
                      <a:pt x="282" y="241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3" y="244"/>
                    </a:lnTo>
                    <a:lnTo>
                      <a:pt x="272" y="245"/>
                    </a:lnTo>
                    <a:lnTo>
                      <a:pt x="271" y="247"/>
                    </a:lnTo>
                    <a:lnTo>
                      <a:pt x="269" y="255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68" y="276"/>
                    </a:lnTo>
                    <a:lnTo>
                      <a:pt x="267" y="284"/>
                    </a:lnTo>
                    <a:lnTo>
                      <a:pt x="264" y="291"/>
                    </a:lnTo>
                    <a:lnTo>
                      <a:pt x="262" y="297"/>
                    </a:lnTo>
                    <a:lnTo>
                      <a:pt x="259" y="302"/>
                    </a:lnTo>
                    <a:lnTo>
                      <a:pt x="256" y="305"/>
                    </a:lnTo>
                    <a:lnTo>
                      <a:pt x="252" y="307"/>
                    </a:lnTo>
                    <a:lnTo>
                      <a:pt x="247" y="308"/>
                    </a:lnTo>
                    <a:lnTo>
                      <a:pt x="247" y="308"/>
                    </a:lnTo>
                    <a:lnTo>
                      <a:pt x="238" y="310"/>
                    </a:lnTo>
                    <a:lnTo>
                      <a:pt x="230" y="308"/>
                    </a:lnTo>
                    <a:lnTo>
                      <a:pt x="223" y="307"/>
                    </a:lnTo>
                    <a:lnTo>
                      <a:pt x="217" y="304"/>
                    </a:lnTo>
                    <a:lnTo>
                      <a:pt x="217" y="304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10" y="301"/>
                    </a:lnTo>
                    <a:lnTo>
                      <a:pt x="209" y="302"/>
                    </a:lnTo>
                    <a:lnTo>
                      <a:pt x="209" y="307"/>
                    </a:lnTo>
                    <a:lnTo>
                      <a:pt x="209" y="307"/>
                    </a:lnTo>
                    <a:lnTo>
                      <a:pt x="210" y="316"/>
                    </a:lnTo>
                    <a:lnTo>
                      <a:pt x="212" y="326"/>
                    </a:lnTo>
                    <a:lnTo>
                      <a:pt x="218" y="353"/>
                    </a:lnTo>
                    <a:lnTo>
                      <a:pt x="218" y="353"/>
                    </a:lnTo>
                    <a:lnTo>
                      <a:pt x="220" y="361"/>
                    </a:lnTo>
                    <a:lnTo>
                      <a:pt x="223" y="368"/>
                    </a:lnTo>
                    <a:lnTo>
                      <a:pt x="228" y="376"/>
                    </a:lnTo>
                    <a:lnTo>
                      <a:pt x="232" y="383"/>
                    </a:lnTo>
                    <a:lnTo>
                      <a:pt x="232" y="385"/>
                    </a:lnTo>
                    <a:lnTo>
                      <a:pt x="231" y="387"/>
                    </a:lnTo>
                    <a:lnTo>
                      <a:pt x="231" y="387"/>
                    </a:lnTo>
                    <a:lnTo>
                      <a:pt x="223" y="400"/>
                    </a:lnTo>
                    <a:lnTo>
                      <a:pt x="216" y="408"/>
                    </a:lnTo>
                    <a:lnTo>
                      <a:pt x="209" y="417"/>
                    </a:lnTo>
                    <a:lnTo>
                      <a:pt x="209" y="417"/>
                    </a:lnTo>
                    <a:lnTo>
                      <a:pt x="201" y="425"/>
                    </a:lnTo>
                    <a:lnTo>
                      <a:pt x="198" y="429"/>
                    </a:lnTo>
                    <a:lnTo>
                      <a:pt x="196" y="433"/>
                    </a:lnTo>
                    <a:lnTo>
                      <a:pt x="196" y="441"/>
                    </a:lnTo>
                    <a:lnTo>
                      <a:pt x="196" y="441"/>
                    </a:lnTo>
                    <a:lnTo>
                      <a:pt x="195" y="465"/>
                    </a:lnTo>
                    <a:lnTo>
                      <a:pt x="196" y="477"/>
                    </a:lnTo>
                    <a:lnTo>
                      <a:pt x="197" y="482"/>
                    </a:lnTo>
                    <a:lnTo>
                      <a:pt x="199" y="485"/>
                    </a:lnTo>
                    <a:lnTo>
                      <a:pt x="199" y="485"/>
                    </a:lnTo>
                    <a:lnTo>
                      <a:pt x="202" y="489"/>
                    </a:lnTo>
                    <a:lnTo>
                      <a:pt x="204" y="492"/>
                    </a:lnTo>
                    <a:lnTo>
                      <a:pt x="204" y="493"/>
                    </a:lnTo>
                    <a:lnTo>
                      <a:pt x="204" y="496"/>
                    </a:lnTo>
                    <a:lnTo>
                      <a:pt x="200" y="499"/>
                    </a:lnTo>
                    <a:lnTo>
                      <a:pt x="200" y="499"/>
                    </a:lnTo>
                    <a:lnTo>
                      <a:pt x="190" y="503"/>
                    </a:lnTo>
                    <a:lnTo>
                      <a:pt x="184" y="508"/>
                    </a:lnTo>
                    <a:lnTo>
                      <a:pt x="173" y="518"/>
                    </a:lnTo>
                    <a:lnTo>
                      <a:pt x="173" y="518"/>
                    </a:lnTo>
                    <a:lnTo>
                      <a:pt x="160" y="530"/>
                    </a:lnTo>
                    <a:lnTo>
                      <a:pt x="156" y="536"/>
                    </a:lnTo>
                    <a:lnTo>
                      <a:pt x="152" y="542"/>
                    </a:lnTo>
                    <a:lnTo>
                      <a:pt x="148" y="547"/>
                    </a:lnTo>
                    <a:lnTo>
                      <a:pt x="146" y="554"/>
                    </a:lnTo>
                    <a:lnTo>
                      <a:pt x="145" y="559"/>
                    </a:lnTo>
                    <a:lnTo>
                      <a:pt x="145" y="565"/>
                    </a:lnTo>
                    <a:lnTo>
                      <a:pt x="145" y="565"/>
                    </a:lnTo>
                    <a:lnTo>
                      <a:pt x="145" y="577"/>
                    </a:lnTo>
                    <a:lnTo>
                      <a:pt x="144" y="587"/>
                    </a:lnTo>
                    <a:lnTo>
                      <a:pt x="142" y="591"/>
                    </a:lnTo>
                    <a:lnTo>
                      <a:pt x="140" y="594"/>
                    </a:lnTo>
                    <a:lnTo>
                      <a:pt x="138" y="597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29" y="599"/>
                    </a:lnTo>
                    <a:lnTo>
                      <a:pt x="126" y="599"/>
                    </a:lnTo>
                    <a:lnTo>
                      <a:pt x="123" y="599"/>
                    </a:lnTo>
                    <a:lnTo>
                      <a:pt x="119" y="601"/>
                    </a:lnTo>
                    <a:lnTo>
                      <a:pt x="119" y="601"/>
                    </a:lnTo>
                    <a:lnTo>
                      <a:pt x="116" y="603"/>
                    </a:lnTo>
                    <a:lnTo>
                      <a:pt x="113" y="604"/>
                    </a:lnTo>
                    <a:lnTo>
                      <a:pt x="109" y="604"/>
                    </a:lnTo>
                    <a:lnTo>
                      <a:pt x="103" y="602"/>
                    </a:lnTo>
                    <a:lnTo>
                      <a:pt x="103" y="602"/>
                    </a:lnTo>
                    <a:lnTo>
                      <a:pt x="98" y="601"/>
                    </a:lnTo>
                    <a:lnTo>
                      <a:pt x="92" y="600"/>
                    </a:lnTo>
                    <a:lnTo>
                      <a:pt x="86" y="598"/>
                    </a:lnTo>
                    <a:lnTo>
                      <a:pt x="81" y="593"/>
                    </a:lnTo>
                    <a:lnTo>
                      <a:pt x="81" y="593"/>
                    </a:lnTo>
                    <a:lnTo>
                      <a:pt x="72" y="584"/>
                    </a:lnTo>
                    <a:lnTo>
                      <a:pt x="68" y="582"/>
                    </a:lnTo>
                    <a:lnTo>
                      <a:pt x="62" y="582"/>
                    </a:lnTo>
                    <a:lnTo>
                      <a:pt x="62" y="582"/>
                    </a:lnTo>
                    <a:lnTo>
                      <a:pt x="51" y="580"/>
                    </a:lnTo>
                    <a:lnTo>
                      <a:pt x="48" y="579"/>
                    </a:lnTo>
                    <a:lnTo>
                      <a:pt x="47" y="577"/>
                    </a:lnTo>
                    <a:lnTo>
                      <a:pt x="47" y="577"/>
                    </a:lnTo>
                    <a:lnTo>
                      <a:pt x="46" y="575"/>
                    </a:lnTo>
                    <a:lnTo>
                      <a:pt x="44" y="573"/>
                    </a:lnTo>
                    <a:lnTo>
                      <a:pt x="41" y="573"/>
                    </a:lnTo>
                    <a:lnTo>
                      <a:pt x="35" y="572"/>
                    </a:lnTo>
                    <a:lnTo>
                      <a:pt x="35" y="572"/>
                    </a:lnTo>
                    <a:lnTo>
                      <a:pt x="23" y="573"/>
                    </a:lnTo>
                    <a:lnTo>
                      <a:pt x="15" y="574"/>
                    </a:lnTo>
                    <a:lnTo>
                      <a:pt x="15" y="57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28"/>
              <p:cNvSpPr>
                <a:spLocks/>
              </p:cNvSpPr>
              <p:nvPr/>
            </p:nvSpPr>
            <p:spPr bwMode="auto">
              <a:xfrm>
                <a:off x="3222" y="3236"/>
                <a:ext cx="1071" cy="958"/>
              </a:xfrm>
              <a:custGeom>
                <a:avLst/>
                <a:gdLst>
                  <a:gd name="T0" fmla="*/ 103 w 1071"/>
                  <a:gd name="T1" fmla="*/ 925 h 958"/>
                  <a:gd name="T2" fmla="*/ 95 w 1071"/>
                  <a:gd name="T3" fmla="*/ 883 h 958"/>
                  <a:gd name="T4" fmla="*/ 91 w 1071"/>
                  <a:gd name="T5" fmla="*/ 841 h 958"/>
                  <a:gd name="T6" fmla="*/ 16 w 1071"/>
                  <a:gd name="T7" fmla="*/ 779 h 958"/>
                  <a:gd name="T8" fmla="*/ 4 w 1071"/>
                  <a:gd name="T9" fmla="*/ 738 h 958"/>
                  <a:gd name="T10" fmla="*/ 65 w 1071"/>
                  <a:gd name="T11" fmla="*/ 677 h 958"/>
                  <a:gd name="T12" fmla="*/ 56 w 1071"/>
                  <a:gd name="T13" fmla="*/ 613 h 958"/>
                  <a:gd name="T14" fmla="*/ 85 w 1071"/>
                  <a:gd name="T15" fmla="*/ 554 h 958"/>
                  <a:gd name="T16" fmla="*/ 73 w 1071"/>
                  <a:gd name="T17" fmla="*/ 496 h 958"/>
                  <a:gd name="T18" fmla="*/ 125 w 1071"/>
                  <a:gd name="T19" fmla="*/ 453 h 958"/>
                  <a:gd name="T20" fmla="*/ 144 w 1071"/>
                  <a:gd name="T21" fmla="*/ 413 h 958"/>
                  <a:gd name="T22" fmla="*/ 161 w 1071"/>
                  <a:gd name="T23" fmla="*/ 340 h 958"/>
                  <a:gd name="T24" fmla="*/ 229 w 1071"/>
                  <a:gd name="T25" fmla="*/ 296 h 958"/>
                  <a:gd name="T26" fmla="*/ 210 w 1071"/>
                  <a:gd name="T27" fmla="*/ 243 h 958"/>
                  <a:gd name="T28" fmla="*/ 161 w 1071"/>
                  <a:gd name="T29" fmla="*/ 213 h 958"/>
                  <a:gd name="T30" fmla="*/ 122 w 1071"/>
                  <a:gd name="T31" fmla="*/ 226 h 958"/>
                  <a:gd name="T32" fmla="*/ 74 w 1071"/>
                  <a:gd name="T33" fmla="*/ 211 h 958"/>
                  <a:gd name="T34" fmla="*/ 74 w 1071"/>
                  <a:gd name="T35" fmla="*/ 178 h 958"/>
                  <a:gd name="T36" fmla="*/ 20 w 1071"/>
                  <a:gd name="T37" fmla="*/ 173 h 958"/>
                  <a:gd name="T38" fmla="*/ 14 w 1071"/>
                  <a:gd name="T39" fmla="*/ 89 h 958"/>
                  <a:gd name="T40" fmla="*/ 5 w 1071"/>
                  <a:gd name="T41" fmla="*/ 39 h 958"/>
                  <a:gd name="T42" fmla="*/ 30 w 1071"/>
                  <a:gd name="T43" fmla="*/ 29 h 958"/>
                  <a:gd name="T44" fmla="*/ 89 w 1071"/>
                  <a:gd name="T45" fmla="*/ 40 h 958"/>
                  <a:gd name="T46" fmla="*/ 100 w 1071"/>
                  <a:gd name="T47" fmla="*/ 10 h 958"/>
                  <a:gd name="T48" fmla="*/ 173 w 1071"/>
                  <a:gd name="T49" fmla="*/ 21 h 958"/>
                  <a:gd name="T50" fmla="*/ 298 w 1071"/>
                  <a:gd name="T51" fmla="*/ 64 h 958"/>
                  <a:gd name="T52" fmla="*/ 321 w 1071"/>
                  <a:gd name="T53" fmla="*/ 65 h 958"/>
                  <a:gd name="T54" fmla="*/ 393 w 1071"/>
                  <a:gd name="T55" fmla="*/ 98 h 958"/>
                  <a:gd name="T56" fmla="*/ 482 w 1071"/>
                  <a:gd name="T57" fmla="*/ 105 h 958"/>
                  <a:gd name="T58" fmla="*/ 528 w 1071"/>
                  <a:gd name="T59" fmla="*/ 131 h 958"/>
                  <a:gd name="T60" fmla="*/ 606 w 1071"/>
                  <a:gd name="T61" fmla="*/ 146 h 958"/>
                  <a:gd name="T62" fmla="*/ 670 w 1071"/>
                  <a:gd name="T63" fmla="*/ 168 h 958"/>
                  <a:gd name="T64" fmla="*/ 695 w 1071"/>
                  <a:gd name="T65" fmla="*/ 200 h 958"/>
                  <a:gd name="T66" fmla="*/ 735 w 1071"/>
                  <a:gd name="T67" fmla="*/ 234 h 958"/>
                  <a:gd name="T68" fmla="*/ 771 w 1071"/>
                  <a:gd name="T69" fmla="*/ 246 h 958"/>
                  <a:gd name="T70" fmla="*/ 856 w 1071"/>
                  <a:gd name="T71" fmla="*/ 253 h 958"/>
                  <a:gd name="T72" fmla="*/ 913 w 1071"/>
                  <a:gd name="T73" fmla="*/ 271 h 958"/>
                  <a:gd name="T74" fmla="*/ 958 w 1071"/>
                  <a:gd name="T75" fmla="*/ 308 h 958"/>
                  <a:gd name="T76" fmla="*/ 993 w 1071"/>
                  <a:gd name="T77" fmla="*/ 314 h 958"/>
                  <a:gd name="T78" fmla="*/ 1033 w 1071"/>
                  <a:gd name="T79" fmla="*/ 314 h 958"/>
                  <a:gd name="T80" fmla="*/ 1071 w 1071"/>
                  <a:gd name="T81" fmla="*/ 327 h 958"/>
                  <a:gd name="T82" fmla="*/ 1050 w 1071"/>
                  <a:gd name="T83" fmla="*/ 382 h 958"/>
                  <a:gd name="T84" fmla="*/ 943 w 1071"/>
                  <a:gd name="T85" fmla="*/ 435 h 958"/>
                  <a:gd name="T86" fmla="*/ 822 w 1071"/>
                  <a:gd name="T87" fmla="*/ 474 h 958"/>
                  <a:gd name="T88" fmla="*/ 824 w 1071"/>
                  <a:gd name="T89" fmla="*/ 500 h 958"/>
                  <a:gd name="T90" fmla="*/ 752 w 1071"/>
                  <a:gd name="T91" fmla="*/ 560 h 958"/>
                  <a:gd name="T92" fmla="*/ 708 w 1071"/>
                  <a:gd name="T93" fmla="*/ 622 h 958"/>
                  <a:gd name="T94" fmla="*/ 738 w 1071"/>
                  <a:gd name="T95" fmla="*/ 714 h 958"/>
                  <a:gd name="T96" fmla="*/ 699 w 1071"/>
                  <a:gd name="T97" fmla="*/ 747 h 958"/>
                  <a:gd name="T98" fmla="*/ 647 w 1071"/>
                  <a:gd name="T99" fmla="*/ 794 h 958"/>
                  <a:gd name="T100" fmla="*/ 621 w 1071"/>
                  <a:gd name="T101" fmla="*/ 846 h 958"/>
                  <a:gd name="T102" fmla="*/ 510 w 1071"/>
                  <a:gd name="T103" fmla="*/ 900 h 958"/>
                  <a:gd name="T104" fmla="*/ 470 w 1071"/>
                  <a:gd name="T105" fmla="*/ 918 h 958"/>
                  <a:gd name="T106" fmla="*/ 432 w 1071"/>
                  <a:gd name="T107" fmla="*/ 918 h 958"/>
                  <a:gd name="T108" fmla="*/ 359 w 1071"/>
                  <a:gd name="T109" fmla="*/ 907 h 958"/>
                  <a:gd name="T110" fmla="*/ 263 w 1071"/>
                  <a:gd name="T111" fmla="*/ 897 h 958"/>
                  <a:gd name="T112" fmla="*/ 193 w 1071"/>
                  <a:gd name="T113" fmla="*/ 913 h 958"/>
                  <a:gd name="T114" fmla="*/ 155 w 1071"/>
                  <a:gd name="T115" fmla="*/ 942 h 958"/>
                  <a:gd name="T116" fmla="*/ 142 w 1071"/>
                  <a:gd name="T117" fmla="*/ 958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1" h="958">
                    <a:moveTo>
                      <a:pt x="142" y="958"/>
                    </a:moveTo>
                    <a:lnTo>
                      <a:pt x="142" y="958"/>
                    </a:lnTo>
                    <a:lnTo>
                      <a:pt x="138" y="954"/>
                    </a:lnTo>
                    <a:lnTo>
                      <a:pt x="132" y="943"/>
                    </a:lnTo>
                    <a:lnTo>
                      <a:pt x="127" y="938"/>
                    </a:lnTo>
                    <a:lnTo>
                      <a:pt x="122" y="933"/>
                    </a:lnTo>
                    <a:lnTo>
                      <a:pt x="118" y="930"/>
                    </a:lnTo>
                    <a:lnTo>
                      <a:pt x="114" y="928"/>
                    </a:lnTo>
                    <a:lnTo>
                      <a:pt x="114" y="928"/>
                    </a:lnTo>
                    <a:lnTo>
                      <a:pt x="109" y="928"/>
                    </a:lnTo>
                    <a:lnTo>
                      <a:pt x="106" y="927"/>
                    </a:lnTo>
                    <a:lnTo>
                      <a:pt x="103" y="925"/>
                    </a:lnTo>
                    <a:lnTo>
                      <a:pt x="101" y="923"/>
                    </a:lnTo>
                    <a:lnTo>
                      <a:pt x="99" y="920"/>
                    </a:lnTo>
                    <a:lnTo>
                      <a:pt x="98" y="916"/>
                    </a:lnTo>
                    <a:lnTo>
                      <a:pt x="98" y="913"/>
                    </a:lnTo>
                    <a:lnTo>
                      <a:pt x="98" y="909"/>
                    </a:lnTo>
                    <a:lnTo>
                      <a:pt x="98" y="909"/>
                    </a:lnTo>
                    <a:lnTo>
                      <a:pt x="99" y="902"/>
                    </a:lnTo>
                    <a:lnTo>
                      <a:pt x="100" y="897"/>
                    </a:lnTo>
                    <a:lnTo>
                      <a:pt x="100" y="895"/>
                    </a:lnTo>
                    <a:lnTo>
                      <a:pt x="100" y="892"/>
                    </a:lnTo>
                    <a:lnTo>
                      <a:pt x="95" y="883"/>
                    </a:lnTo>
                    <a:lnTo>
                      <a:pt x="95" y="883"/>
                    </a:lnTo>
                    <a:lnTo>
                      <a:pt x="89" y="874"/>
                    </a:lnTo>
                    <a:lnTo>
                      <a:pt x="85" y="868"/>
                    </a:lnTo>
                    <a:lnTo>
                      <a:pt x="84" y="866"/>
                    </a:lnTo>
                    <a:lnTo>
                      <a:pt x="84" y="863"/>
                    </a:lnTo>
                    <a:lnTo>
                      <a:pt x="85" y="859"/>
                    </a:lnTo>
                    <a:lnTo>
                      <a:pt x="86" y="856"/>
                    </a:lnTo>
                    <a:lnTo>
                      <a:pt x="86" y="856"/>
                    </a:lnTo>
                    <a:lnTo>
                      <a:pt x="90" y="851"/>
                    </a:lnTo>
                    <a:lnTo>
                      <a:pt x="91" y="849"/>
                    </a:lnTo>
                    <a:lnTo>
                      <a:pt x="92" y="846"/>
                    </a:lnTo>
                    <a:lnTo>
                      <a:pt x="92" y="844"/>
                    </a:lnTo>
                    <a:lnTo>
                      <a:pt x="91" y="841"/>
                    </a:lnTo>
                    <a:lnTo>
                      <a:pt x="86" y="831"/>
                    </a:lnTo>
                    <a:lnTo>
                      <a:pt x="86" y="831"/>
                    </a:lnTo>
                    <a:lnTo>
                      <a:pt x="76" y="816"/>
                    </a:lnTo>
                    <a:lnTo>
                      <a:pt x="70" y="808"/>
                    </a:lnTo>
                    <a:lnTo>
                      <a:pt x="63" y="799"/>
                    </a:lnTo>
                    <a:lnTo>
                      <a:pt x="56" y="792"/>
                    </a:lnTo>
                    <a:lnTo>
                      <a:pt x="48" y="785"/>
                    </a:lnTo>
                    <a:lnTo>
                      <a:pt x="41" y="781"/>
                    </a:lnTo>
                    <a:lnTo>
                      <a:pt x="36" y="780"/>
                    </a:lnTo>
                    <a:lnTo>
                      <a:pt x="31" y="780"/>
                    </a:lnTo>
                    <a:lnTo>
                      <a:pt x="31" y="780"/>
                    </a:lnTo>
                    <a:lnTo>
                      <a:pt x="16" y="779"/>
                    </a:lnTo>
                    <a:lnTo>
                      <a:pt x="6" y="777"/>
                    </a:lnTo>
                    <a:lnTo>
                      <a:pt x="2" y="775"/>
                    </a:lnTo>
                    <a:lnTo>
                      <a:pt x="1" y="773"/>
                    </a:lnTo>
                    <a:lnTo>
                      <a:pt x="0" y="770"/>
                    </a:lnTo>
                    <a:lnTo>
                      <a:pt x="1" y="767"/>
                    </a:lnTo>
                    <a:lnTo>
                      <a:pt x="1" y="767"/>
                    </a:lnTo>
                    <a:lnTo>
                      <a:pt x="3" y="760"/>
                    </a:lnTo>
                    <a:lnTo>
                      <a:pt x="4" y="754"/>
                    </a:lnTo>
                    <a:lnTo>
                      <a:pt x="5" y="749"/>
                    </a:lnTo>
                    <a:lnTo>
                      <a:pt x="4" y="741"/>
                    </a:lnTo>
                    <a:lnTo>
                      <a:pt x="4" y="741"/>
                    </a:lnTo>
                    <a:lnTo>
                      <a:pt x="4" y="738"/>
                    </a:lnTo>
                    <a:lnTo>
                      <a:pt x="6" y="732"/>
                    </a:lnTo>
                    <a:lnTo>
                      <a:pt x="9" y="727"/>
                    </a:lnTo>
                    <a:lnTo>
                      <a:pt x="13" y="722"/>
                    </a:lnTo>
                    <a:lnTo>
                      <a:pt x="23" y="711"/>
                    </a:lnTo>
                    <a:lnTo>
                      <a:pt x="34" y="701"/>
                    </a:lnTo>
                    <a:lnTo>
                      <a:pt x="34" y="701"/>
                    </a:lnTo>
                    <a:lnTo>
                      <a:pt x="45" y="694"/>
                    </a:lnTo>
                    <a:lnTo>
                      <a:pt x="56" y="687"/>
                    </a:lnTo>
                    <a:lnTo>
                      <a:pt x="60" y="685"/>
                    </a:lnTo>
                    <a:lnTo>
                      <a:pt x="63" y="682"/>
                    </a:lnTo>
                    <a:lnTo>
                      <a:pt x="65" y="680"/>
                    </a:lnTo>
                    <a:lnTo>
                      <a:pt x="65" y="677"/>
                    </a:lnTo>
                    <a:lnTo>
                      <a:pt x="65" y="677"/>
                    </a:lnTo>
                    <a:lnTo>
                      <a:pt x="65" y="672"/>
                    </a:lnTo>
                    <a:lnTo>
                      <a:pt x="63" y="669"/>
                    </a:lnTo>
                    <a:lnTo>
                      <a:pt x="58" y="660"/>
                    </a:lnTo>
                    <a:lnTo>
                      <a:pt x="51" y="652"/>
                    </a:lnTo>
                    <a:lnTo>
                      <a:pt x="49" y="646"/>
                    </a:lnTo>
                    <a:lnTo>
                      <a:pt x="48" y="641"/>
                    </a:lnTo>
                    <a:lnTo>
                      <a:pt x="48" y="641"/>
                    </a:lnTo>
                    <a:lnTo>
                      <a:pt x="48" y="635"/>
                    </a:lnTo>
                    <a:lnTo>
                      <a:pt x="49" y="627"/>
                    </a:lnTo>
                    <a:lnTo>
                      <a:pt x="52" y="621"/>
                    </a:lnTo>
                    <a:lnTo>
                      <a:pt x="56" y="613"/>
                    </a:lnTo>
                    <a:lnTo>
                      <a:pt x="61" y="606"/>
                    </a:lnTo>
                    <a:lnTo>
                      <a:pt x="65" y="598"/>
                    </a:lnTo>
                    <a:lnTo>
                      <a:pt x="72" y="592"/>
                    </a:lnTo>
                    <a:lnTo>
                      <a:pt x="77" y="585"/>
                    </a:lnTo>
                    <a:lnTo>
                      <a:pt x="77" y="585"/>
                    </a:lnTo>
                    <a:lnTo>
                      <a:pt x="87" y="577"/>
                    </a:lnTo>
                    <a:lnTo>
                      <a:pt x="90" y="572"/>
                    </a:lnTo>
                    <a:lnTo>
                      <a:pt x="91" y="570"/>
                    </a:lnTo>
                    <a:lnTo>
                      <a:pt x="92" y="567"/>
                    </a:lnTo>
                    <a:lnTo>
                      <a:pt x="91" y="564"/>
                    </a:lnTo>
                    <a:lnTo>
                      <a:pt x="88" y="559"/>
                    </a:lnTo>
                    <a:lnTo>
                      <a:pt x="85" y="554"/>
                    </a:lnTo>
                    <a:lnTo>
                      <a:pt x="85" y="554"/>
                    </a:lnTo>
                    <a:lnTo>
                      <a:pt x="80" y="549"/>
                    </a:lnTo>
                    <a:lnTo>
                      <a:pt x="76" y="543"/>
                    </a:lnTo>
                    <a:lnTo>
                      <a:pt x="72" y="531"/>
                    </a:lnTo>
                    <a:lnTo>
                      <a:pt x="68" y="520"/>
                    </a:lnTo>
                    <a:lnTo>
                      <a:pt x="68" y="509"/>
                    </a:lnTo>
                    <a:lnTo>
                      <a:pt x="68" y="509"/>
                    </a:lnTo>
                    <a:lnTo>
                      <a:pt x="68" y="501"/>
                    </a:lnTo>
                    <a:lnTo>
                      <a:pt x="68" y="499"/>
                    </a:lnTo>
                    <a:lnTo>
                      <a:pt x="68" y="497"/>
                    </a:lnTo>
                    <a:lnTo>
                      <a:pt x="70" y="496"/>
                    </a:lnTo>
                    <a:lnTo>
                      <a:pt x="73" y="496"/>
                    </a:lnTo>
                    <a:lnTo>
                      <a:pt x="86" y="495"/>
                    </a:lnTo>
                    <a:lnTo>
                      <a:pt x="86" y="495"/>
                    </a:lnTo>
                    <a:lnTo>
                      <a:pt x="93" y="495"/>
                    </a:lnTo>
                    <a:lnTo>
                      <a:pt x="102" y="493"/>
                    </a:lnTo>
                    <a:lnTo>
                      <a:pt x="108" y="489"/>
                    </a:lnTo>
                    <a:lnTo>
                      <a:pt x="115" y="485"/>
                    </a:lnTo>
                    <a:lnTo>
                      <a:pt x="120" y="481"/>
                    </a:lnTo>
                    <a:lnTo>
                      <a:pt x="123" y="475"/>
                    </a:lnTo>
                    <a:lnTo>
                      <a:pt x="125" y="470"/>
                    </a:lnTo>
                    <a:lnTo>
                      <a:pt x="127" y="465"/>
                    </a:lnTo>
                    <a:lnTo>
                      <a:pt x="127" y="465"/>
                    </a:lnTo>
                    <a:lnTo>
                      <a:pt x="125" y="453"/>
                    </a:lnTo>
                    <a:lnTo>
                      <a:pt x="123" y="442"/>
                    </a:lnTo>
                    <a:lnTo>
                      <a:pt x="123" y="438"/>
                    </a:lnTo>
                    <a:lnTo>
                      <a:pt x="123" y="434"/>
                    </a:lnTo>
                    <a:lnTo>
                      <a:pt x="124" y="431"/>
                    </a:lnTo>
                    <a:lnTo>
                      <a:pt x="127" y="430"/>
                    </a:lnTo>
                    <a:lnTo>
                      <a:pt x="127" y="430"/>
                    </a:lnTo>
                    <a:lnTo>
                      <a:pt x="130" y="430"/>
                    </a:lnTo>
                    <a:lnTo>
                      <a:pt x="133" y="428"/>
                    </a:lnTo>
                    <a:lnTo>
                      <a:pt x="136" y="426"/>
                    </a:lnTo>
                    <a:lnTo>
                      <a:pt x="139" y="423"/>
                    </a:lnTo>
                    <a:lnTo>
                      <a:pt x="142" y="418"/>
                    </a:lnTo>
                    <a:lnTo>
                      <a:pt x="144" y="413"/>
                    </a:lnTo>
                    <a:lnTo>
                      <a:pt x="145" y="407"/>
                    </a:lnTo>
                    <a:lnTo>
                      <a:pt x="146" y="399"/>
                    </a:lnTo>
                    <a:lnTo>
                      <a:pt x="146" y="399"/>
                    </a:lnTo>
                    <a:lnTo>
                      <a:pt x="147" y="391"/>
                    </a:lnTo>
                    <a:lnTo>
                      <a:pt x="149" y="382"/>
                    </a:lnTo>
                    <a:lnTo>
                      <a:pt x="155" y="367"/>
                    </a:lnTo>
                    <a:lnTo>
                      <a:pt x="159" y="355"/>
                    </a:lnTo>
                    <a:lnTo>
                      <a:pt x="160" y="350"/>
                    </a:lnTo>
                    <a:lnTo>
                      <a:pt x="160" y="346"/>
                    </a:lnTo>
                    <a:lnTo>
                      <a:pt x="160" y="346"/>
                    </a:lnTo>
                    <a:lnTo>
                      <a:pt x="160" y="342"/>
                    </a:lnTo>
                    <a:lnTo>
                      <a:pt x="161" y="340"/>
                    </a:lnTo>
                    <a:lnTo>
                      <a:pt x="163" y="337"/>
                    </a:lnTo>
                    <a:lnTo>
                      <a:pt x="166" y="334"/>
                    </a:lnTo>
                    <a:lnTo>
                      <a:pt x="180" y="323"/>
                    </a:lnTo>
                    <a:lnTo>
                      <a:pt x="180" y="323"/>
                    </a:lnTo>
                    <a:lnTo>
                      <a:pt x="189" y="316"/>
                    </a:lnTo>
                    <a:lnTo>
                      <a:pt x="201" y="309"/>
                    </a:lnTo>
                    <a:lnTo>
                      <a:pt x="211" y="302"/>
                    </a:lnTo>
                    <a:lnTo>
                      <a:pt x="216" y="300"/>
                    </a:lnTo>
                    <a:lnTo>
                      <a:pt x="220" y="299"/>
                    </a:lnTo>
                    <a:lnTo>
                      <a:pt x="220" y="299"/>
                    </a:lnTo>
                    <a:lnTo>
                      <a:pt x="225" y="298"/>
                    </a:lnTo>
                    <a:lnTo>
                      <a:pt x="229" y="296"/>
                    </a:lnTo>
                    <a:lnTo>
                      <a:pt x="230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9" y="285"/>
                    </a:lnTo>
                    <a:lnTo>
                      <a:pt x="227" y="282"/>
                    </a:lnTo>
                    <a:lnTo>
                      <a:pt x="220" y="274"/>
                    </a:lnTo>
                    <a:lnTo>
                      <a:pt x="217" y="270"/>
                    </a:lnTo>
                    <a:lnTo>
                      <a:pt x="214" y="265"/>
                    </a:lnTo>
                    <a:lnTo>
                      <a:pt x="211" y="259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43"/>
                    </a:lnTo>
                    <a:lnTo>
                      <a:pt x="208" y="235"/>
                    </a:lnTo>
                    <a:lnTo>
                      <a:pt x="207" y="231"/>
                    </a:lnTo>
                    <a:lnTo>
                      <a:pt x="205" y="229"/>
                    </a:lnTo>
                    <a:lnTo>
                      <a:pt x="203" y="227"/>
                    </a:lnTo>
                    <a:lnTo>
                      <a:pt x="200" y="226"/>
                    </a:lnTo>
                    <a:lnTo>
                      <a:pt x="200" y="226"/>
                    </a:lnTo>
                    <a:lnTo>
                      <a:pt x="179" y="224"/>
                    </a:lnTo>
                    <a:lnTo>
                      <a:pt x="168" y="222"/>
                    </a:lnTo>
                    <a:lnTo>
                      <a:pt x="165" y="220"/>
                    </a:lnTo>
                    <a:lnTo>
                      <a:pt x="163" y="217"/>
                    </a:lnTo>
                    <a:lnTo>
                      <a:pt x="163" y="217"/>
                    </a:lnTo>
                    <a:lnTo>
                      <a:pt x="161" y="213"/>
                    </a:lnTo>
                    <a:lnTo>
                      <a:pt x="159" y="210"/>
                    </a:lnTo>
                    <a:lnTo>
                      <a:pt x="158" y="209"/>
                    </a:lnTo>
                    <a:lnTo>
                      <a:pt x="156" y="209"/>
                    </a:lnTo>
                    <a:lnTo>
                      <a:pt x="153" y="209"/>
                    </a:lnTo>
                    <a:lnTo>
                      <a:pt x="150" y="211"/>
                    </a:lnTo>
                    <a:lnTo>
                      <a:pt x="150" y="211"/>
                    </a:lnTo>
                    <a:lnTo>
                      <a:pt x="138" y="222"/>
                    </a:lnTo>
                    <a:lnTo>
                      <a:pt x="134" y="224"/>
                    </a:lnTo>
                    <a:lnTo>
                      <a:pt x="131" y="225"/>
                    </a:lnTo>
                    <a:lnTo>
                      <a:pt x="127" y="226"/>
                    </a:lnTo>
                    <a:lnTo>
                      <a:pt x="122" y="226"/>
                    </a:lnTo>
                    <a:lnTo>
                      <a:pt x="122" y="226"/>
                    </a:lnTo>
                    <a:lnTo>
                      <a:pt x="115" y="225"/>
                    </a:lnTo>
                    <a:lnTo>
                      <a:pt x="110" y="225"/>
                    </a:lnTo>
                    <a:lnTo>
                      <a:pt x="107" y="223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4" y="216"/>
                    </a:lnTo>
                    <a:lnTo>
                      <a:pt x="102" y="214"/>
                    </a:lnTo>
                    <a:lnTo>
                      <a:pt x="98" y="213"/>
                    </a:lnTo>
                    <a:lnTo>
                      <a:pt x="92" y="213"/>
                    </a:lnTo>
                    <a:lnTo>
                      <a:pt x="92" y="213"/>
                    </a:lnTo>
                    <a:lnTo>
                      <a:pt x="85" y="213"/>
                    </a:lnTo>
                    <a:lnTo>
                      <a:pt x="74" y="211"/>
                    </a:lnTo>
                    <a:lnTo>
                      <a:pt x="65" y="210"/>
                    </a:lnTo>
                    <a:lnTo>
                      <a:pt x="63" y="209"/>
                    </a:lnTo>
                    <a:lnTo>
                      <a:pt x="63" y="208"/>
                    </a:lnTo>
                    <a:lnTo>
                      <a:pt x="63" y="207"/>
                    </a:lnTo>
                    <a:lnTo>
                      <a:pt x="63" y="207"/>
                    </a:lnTo>
                    <a:lnTo>
                      <a:pt x="68" y="202"/>
                    </a:lnTo>
                    <a:lnTo>
                      <a:pt x="73" y="195"/>
                    </a:lnTo>
                    <a:lnTo>
                      <a:pt x="75" y="187"/>
                    </a:lnTo>
                    <a:lnTo>
                      <a:pt x="76" y="181"/>
                    </a:lnTo>
                    <a:lnTo>
                      <a:pt x="76" y="181"/>
                    </a:lnTo>
                    <a:lnTo>
                      <a:pt x="76" y="179"/>
                    </a:lnTo>
                    <a:lnTo>
                      <a:pt x="74" y="178"/>
                    </a:lnTo>
                    <a:lnTo>
                      <a:pt x="72" y="177"/>
                    </a:lnTo>
                    <a:lnTo>
                      <a:pt x="68" y="177"/>
                    </a:lnTo>
                    <a:lnTo>
                      <a:pt x="60" y="177"/>
                    </a:lnTo>
                    <a:lnTo>
                      <a:pt x="50" y="177"/>
                    </a:lnTo>
                    <a:lnTo>
                      <a:pt x="50" y="177"/>
                    </a:lnTo>
                    <a:lnTo>
                      <a:pt x="39" y="178"/>
                    </a:lnTo>
                    <a:lnTo>
                      <a:pt x="30" y="179"/>
                    </a:lnTo>
                    <a:lnTo>
                      <a:pt x="25" y="179"/>
                    </a:lnTo>
                    <a:lnTo>
                      <a:pt x="22" y="179"/>
                    </a:lnTo>
                    <a:lnTo>
                      <a:pt x="20" y="177"/>
                    </a:lnTo>
                    <a:lnTo>
                      <a:pt x="20" y="173"/>
                    </a:lnTo>
                    <a:lnTo>
                      <a:pt x="20" y="173"/>
                    </a:lnTo>
                    <a:lnTo>
                      <a:pt x="20" y="170"/>
                    </a:lnTo>
                    <a:lnTo>
                      <a:pt x="22" y="166"/>
                    </a:lnTo>
                    <a:lnTo>
                      <a:pt x="27" y="157"/>
                    </a:lnTo>
                    <a:lnTo>
                      <a:pt x="29" y="152"/>
                    </a:lnTo>
                    <a:lnTo>
                      <a:pt x="30" y="148"/>
                    </a:lnTo>
                    <a:lnTo>
                      <a:pt x="30" y="143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4" y="127"/>
                    </a:lnTo>
                    <a:lnTo>
                      <a:pt x="19" y="112"/>
                    </a:lnTo>
                    <a:lnTo>
                      <a:pt x="16" y="97"/>
                    </a:lnTo>
                    <a:lnTo>
                      <a:pt x="14" y="89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71"/>
                    </a:lnTo>
                    <a:lnTo>
                      <a:pt x="14" y="62"/>
                    </a:lnTo>
                    <a:lnTo>
                      <a:pt x="13" y="55"/>
                    </a:lnTo>
                    <a:lnTo>
                      <a:pt x="10" y="52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39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0" y="37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3" y="44"/>
                    </a:lnTo>
                    <a:lnTo>
                      <a:pt x="27" y="45"/>
                    </a:lnTo>
                    <a:lnTo>
                      <a:pt x="28" y="44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29" y="37"/>
                    </a:lnTo>
                    <a:lnTo>
                      <a:pt x="30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7" y="23"/>
                    </a:lnTo>
                    <a:lnTo>
                      <a:pt x="41" y="23"/>
                    </a:lnTo>
                    <a:lnTo>
                      <a:pt x="41" y="23"/>
                    </a:lnTo>
                    <a:lnTo>
                      <a:pt x="52" y="29"/>
                    </a:lnTo>
                    <a:lnTo>
                      <a:pt x="65" y="37"/>
                    </a:lnTo>
                    <a:lnTo>
                      <a:pt x="73" y="39"/>
                    </a:lnTo>
                    <a:lnTo>
                      <a:pt x="79" y="41"/>
                    </a:lnTo>
                    <a:lnTo>
                      <a:pt x="85" y="42"/>
                    </a:lnTo>
                    <a:lnTo>
                      <a:pt x="87" y="41"/>
                    </a:lnTo>
                    <a:lnTo>
                      <a:pt x="89" y="40"/>
                    </a:lnTo>
                    <a:lnTo>
                      <a:pt x="89" y="40"/>
                    </a:lnTo>
                    <a:lnTo>
                      <a:pt x="91" y="37"/>
                    </a:lnTo>
                    <a:lnTo>
                      <a:pt x="93" y="34"/>
                    </a:lnTo>
                    <a:lnTo>
                      <a:pt x="93" y="31"/>
                    </a:lnTo>
                    <a:lnTo>
                      <a:pt x="93" y="28"/>
                    </a:lnTo>
                    <a:lnTo>
                      <a:pt x="91" y="23"/>
                    </a:lnTo>
                    <a:lnTo>
                      <a:pt x="89" y="17"/>
                    </a:lnTo>
                    <a:lnTo>
                      <a:pt x="89" y="17"/>
                    </a:lnTo>
                    <a:lnTo>
                      <a:pt x="89" y="16"/>
                    </a:lnTo>
                    <a:lnTo>
                      <a:pt x="90" y="15"/>
                    </a:lnTo>
                    <a:lnTo>
                      <a:pt x="93" y="12"/>
                    </a:lnTo>
                    <a:lnTo>
                      <a:pt x="100" y="10"/>
                    </a:lnTo>
                    <a:lnTo>
                      <a:pt x="106" y="7"/>
                    </a:lnTo>
                    <a:lnTo>
                      <a:pt x="122" y="2"/>
                    </a:lnTo>
                    <a:lnTo>
                      <a:pt x="130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42" y="0"/>
                    </a:lnTo>
                    <a:lnTo>
                      <a:pt x="146" y="1"/>
                    </a:lnTo>
                    <a:lnTo>
                      <a:pt x="151" y="2"/>
                    </a:lnTo>
                    <a:lnTo>
                      <a:pt x="156" y="5"/>
                    </a:lnTo>
                    <a:lnTo>
                      <a:pt x="164" y="11"/>
                    </a:lnTo>
                    <a:lnTo>
                      <a:pt x="173" y="21"/>
                    </a:lnTo>
                    <a:lnTo>
                      <a:pt x="173" y="21"/>
                    </a:lnTo>
                    <a:lnTo>
                      <a:pt x="181" y="30"/>
                    </a:lnTo>
                    <a:lnTo>
                      <a:pt x="187" y="36"/>
                    </a:lnTo>
                    <a:lnTo>
                      <a:pt x="193" y="40"/>
                    </a:lnTo>
                    <a:lnTo>
                      <a:pt x="201" y="43"/>
                    </a:lnTo>
                    <a:lnTo>
                      <a:pt x="210" y="46"/>
                    </a:lnTo>
                    <a:lnTo>
                      <a:pt x="222" y="50"/>
                    </a:lnTo>
                    <a:lnTo>
                      <a:pt x="236" y="52"/>
                    </a:lnTo>
                    <a:lnTo>
                      <a:pt x="236" y="52"/>
                    </a:lnTo>
                    <a:lnTo>
                      <a:pt x="263" y="56"/>
                    </a:lnTo>
                    <a:lnTo>
                      <a:pt x="284" y="62"/>
                    </a:lnTo>
                    <a:lnTo>
                      <a:pt x="291" y="63"/>
                    </a:lnTo>
                    <a:lnTo>
                      <a:pt x="298" y="64"/>
                    </a:lnTo>
                    <a:lnTo>
                      <a:pt x="302" y="63"/>
                    </a:lnTo>
                    <a:lnTo>
                      <a:pt x="304" y="62"/>
                    </a:lnTo>
                    <a:lnTo>
                      <a:pt x="304" y="62"/>
                    </a:lnTo>
                    <a:lnTo>
                      <a:pt x="306" y="59"/>
                    </a:lnTo>
                    <a:lnTo>
                      <a:pt x="308" y="57"/>
                    </a:lnTo>
                    <a:lnTo>
                      <a:pt x="310" y="56"/>
                    </a:lnTo>
                    <a:lnTo>
                      <a:pt x="313" y="56"/>
                    </a:lnTo>
                    <a:lnTo>
                      <a:pt x="316" y="57"/>
                    </a:lnTo>
                    <a:lnTo>
                      <a:pt x="318" y="58"/>
                    </a:lnTo>
                    <a:lnTo>
                      <a:pt x="320" y="62"/>
                    </a:lnTo>
                    <a:lnTo>
                      <a:pt x="321" y="65"/>
                    </a:lnTo>
                    <a:lnTo>
                      <a:pt x="321" y="65"/>
                    </a:lnTo>
                    <a:lnTo>
                      <a:pt x="323" y="68"/>
                    </a:lnTo>
                    <a:lnTo>
                      <a:pt x="324" y="70"/>
                    </a:lnTo>
                    <a:lnTo>
                      <a:pt x="327" y="72"/>
                    </a:lnTo>
                    <a:lnTo>
                      <a:pt x="329" y="73"/>
                    </a:lnTo>
                    <a:lnTo>
                      <a:pt x="335" y="73"/>
                    </a:lnTo>
                    <a:lnTo>
                      <a:pt x="344" y="72"/>
                    </a:lnTo>
                    <a:lnTo>
                      <a:pt x="344" y="72"/>
                    </a:lnTo>
                    <a:lnTo>
                      <a:pt x="348" y="73"/>
                    </a:lnTo>
                    <a:lnTo>
                      <a:pt x="353" y="74"/>
                    </a:lnTo>
                    <a:lnTo>
                      <a:pt x="366" y="80"/>
                    </a:lnTo>
                    <a:lnTo>
                      <a:pt x="379" y="88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401" y="102"/>
                    </a:lnTo>
                    <a:lnTo>
                      <a:pt x="409" y="107"/>
                    </a:lnTo>
                    <a:lnTo>
                      <a:pt x="418" y="110"/>
                    </a:lnTo>
                    <a:lnTo>
                      <a:pt x="427" y="113"/>
                    </a:lnTo>
                    <a:lnTo>
                      <a:pt x="435" y="114"/>
                    </a:lnTo>
                    <a:lnTo>
                      <a:pt x="445" y="114"/>
                    </a:lnTo>
                    <a:lnTo>
                      <a:pt x="452" y="113"/>
                    </a:lnTo>
                    <a:lnTo>
                      <a:pt x="460" y="112"/>
                    </a:lnTo>
                    <a:lnTo>
                      <a:pt x="460" y="112"/>
                    </a:lnTo>
                    <a:lnTo>
                      <a:pt x="473" y="107"/>
                    </a:lnTo>
                    <a:lnTo>
                      <a:pt x="482" y="105"/>
                    </a:lnTo>
                    <a:lnTo>
                      <a:pt x="486" y="105"/>
                    </a:lnTo>
                    <a:lnTo>
                      <a:pt x="489" y="105"/>
                    </a:lnTo>
                    <a:lnTo>
                      <a:pt x="492" y="107"/>
                    </a:lnTo>
                    <a:lnTo>
                      <a:pt x="495" y="110"/>
                    </a:lnTo>
                    <a:lnTo>
                      <a:pt x="495" y="110"/>
                    </a:lnTo>
                    <a:lnTo>
                      <a:pt x="502" y="119"/>
                    </a:lnTo>
                    <a:lnTo>
                      <a:pt x="508" y="126"/>
                    </a:lnTo>
                    <a:lnTo>
                      <a:pt x="511" y="129"/>
                    </a:lnTo>
                    <a:lnTo>
                      <a:pt x="516" y="131"/>
                    </a:lnTo>
                    <a:lnTo>
                      <a:pt x="521" y="132"/>
                    </a:lnTo>
                    <a:lnTo>
                      <a:pt x="528" y="131"/>
                    </a:lnTo>
                    <a:lnTo>
                      <a:pt x="528" y="131"/>
                    </a:lnTo>
                    <a:lnTo>
                      <a:pt x="534" y="128"/>
                    </a:lnTo>
                    <a:lnTo>
                      <a:pt x="539" y="126"/>
                    </a:lnTo>
                    <a:lnTo>
                      <a:pt x="548" y="120"/>
                    </a:lnTo>
                    <a:lnTo>
                      <a:pt x="552" y="119"/>
                    </a:lnTo>
                    <a:lnTo>
                      <a:pt x="557" y="117"/>
                    </a:lnTo>
                    <a:lnTo>
                      <a:pt x="561" y="119"/>
                    </a:lnTo>
                    <a:lnTo>
                      <a:pt x="566" y="122"/>
                    </a:lnTo>
                    <a:lnTo>
                      <a:pt x="566" y="122"/>
                    </a:lnTo>
                    <a:lnTo>
                      <a:pt x="578" y="131"/>
                    </a:lnTo>
                    <a:lnTo>
                      <a:pt x="591" y="140"/>
                    </a:lnTo>
                    <a:lnTo>
                      <a:pt x="599" y="144"/>
                    </a:lnTo>
                    <a:lnTo>
                      <a:pt x="606" y="146"/>
                    </a:lnTo>
                    <a:lnTo>
                      <a:pt x="614" y="149"/>
                    </a:lnTo>
                    <a:lnTo>
                      <a:pt x="621" y="149"/>
                    </a:lnTo>
                    <a:lnTo>
                      <a:pt x="621" y="149"/>
                    </a:lnTo>
                    <a:lnTo>
                      <a:pt x="629" y="148"/>
                    </a:lnTo>
                    <a:lnTo>
                      <a:pt x="637" y="149"/>
                    </a:lnTo>
                    <a:lnTo>
                      <a:pt x="646" y="150"/>
                    </a:lnTo>
                    <a:lnTo>
                      <a:pt x="653" y="152"/>
                    </a:lnTo>
                    <a:lnTo>
                      <a:pt x="661" y="155"/>
                    </a:lnTo>
                    <a:lnTo>
                      <a:pt x="665" y="158"/>
                    </a:lnTo>
                    <a:lnTo>
                      <a:pt x="668" y="164"/>
                    </a:lnTo>
                    <a:lnTo>
                      <a:pt x="670" y="166"/>
                    </a:lnTo>
                    <a:lnTo>
                      <a:pt x="670" y="168"/>
                    </a:lnTo>
                    <a:lnTo>
                      <a:pt x="670" y="168"/>
                    </a:lnTo>
                    <a:lnTo>
                      <a:pt x="667" y="173"/>
                    </a:lnTo>
                    <a:lnTo>
                      <a:pt x="666" y="178"/>
                    </a:lnTo>
                    <a:lnTo>
                      <a:pt x="662" y="183"/>
                    </a:lnTo>
                    <a:lnTo>
                      <a:pt x="662" y="185"/>
                    </a:lnTo>
                    <a:lnTo>
                      <a:pt x="663" y="186"/>
                    </a:lnTo>
                    <a:lnTo>
                      <a:pt x="666" y="187"/>
                    </a:lnTo>
                    <a:lnTo>
                      <a:pt x="672" y="188"/>
                    </a:lnTo>
                    <a:lnTo>
                      <a:pt x="672" y="188"/>
                    </a:lnTo>
                    <a:lnTo>
                      <a:pt x="682" y="192"/>
                    </a:lnTo>
                    <a:lnTo>
                      <a:pt x="690" y="196"/>
                    </a:lnTo>
                    <a:lnTo>
                      <a:pt x="695" y="200"/>
                    </a:lnTo>
                    <a:lnTo>
                      <a:pt x="703" y="205"/>
                    </a:lnTo>
                    <a:lnTo>
                      <a:pt x="703" y="205"/>
                    </a:lnTo>
                    <a:lnTo>
                      <a:pt x="711" y="209"/>
                    </a:lnTo>
                    <a:lnTo>
                      <a:pt x="719" y="212"/>
                    </a:lnTo>
                    <a:lnTo>
                      <a:pt x="724" y="215"/>
                    </a:lnTo>
                    <a:lnTo>
                      <a:pt x="727" y="216"/>
                    </a:lnTo>
                    <a:lnTo>
                      <a:pt x="727" y="218"/>
                    </a:lnTo>
                    <a:lnTo>
                      <a:pt x="727" y="218"/>
                    </a:lnTo>
                    <a:lnTo>
                      <a:pt x="727" y="222"/>
                    </a:lnTo>
                    <a:lnTo>
                      <a:pt x="728" y="225"/>
                    </a:lnTo>
                    <a:lnTo>
                      <a:pt x="732" y="231"/>
                    </a:lnTo>
                    <a:lnTo>
                      <a:pt x="735" y="234"/>
                    </a:lnTo>
                    <a:lnTo>
                      <a:pt x="739" y="237"/>
                    </a:lnTo>
                    <a:lnTo>
                      <a:pt x="744" y="238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57" y="238"/>
                    </a:lnTo>
                    <a:lnTo>
                      <a:pt x="763" y="238"/>
                    </a:lnTo>
                    <a:lnTo>
                      <a:pt x="765" y="239"/>
                    </a:lnTo>
                    <a:lnTo>
                      <a:pt x="767" y="240"/>
                    </a:lnTo>
                    <a:lnTo>
                      <a:pt x="768" y="241"/>
                    </a:lnTo>
                    <a:lnTo>
                      <a:pt x="770" y="243"/>
                    </a:lnTo>
                    <a:lnTo>
                      <a:pt x="770" y="243"/>
                    </a:lnTo>
                    <a:lnTo>
                      <a:pt x="771" y="246"/>
                    </a:lnTo>
                    <a:lnTo>
                      <a:pt x="773" y="249"/>
                    </a:lnTo>
                    <a:lnTo>
                      <a:pt x="776" y="252"/>
                    </a:lnTo>
                    <a:lnTo>
                      <a:pt x="781" y="254"/>
                    </a:lnTo>
                    <a:lnTo>
                      <a:pt x="788" y="256"/>
                    </a:lnTo>
                    <a:lnTo>
                      <a:pt x="795" y="257"/>
                    </a:lnTo>
                    <a:lnTo>
                      <a:pt x="805" y="257"/>
                    </a:lnTo>
                    <a:lnTo>
                      <a:pt x="818" y="257"/>
                    </a:lnTo>
                    <a:lnTo>
                      <a:pt x="818" y="257"/>
                    </a:lnTo>
                    <a:lnTo>
                      <a:pt x="850" y="256"/>
                    </a:lnTo>
                    <a:lnTo>
                      <a:pt x="853" y="255"/>
                    </a:lnTo>
                    <a:lnTo>
                      <a:pt x="854" y="255"/>
                    </a:lnTo>
                    <a:lnTo>
                      <a:pt x="856" y="253"/>
                    </a:lnTo>
                    <a:lnTo>
                      <a:pt x="856" y="251"/>
                    </a:lnTo>
                    <a:lnTo>
                      <a:pt x="856" y="251"/>
                    </a:lnTo>
                    <a:lnTo>
                      <a:pt x="856" y="246"/>
                    </a:lnTo>
                    <a:lnTo>
                      <a:pt x="857" y="244"/>
                    </a:lnTo>
                    <a:lnTo>
                      <a:pt x="858" y="244"/>
                    </a:lnTo>
                    <a:lnTo>
                      <a:pt x="863" y="244"/>
                    </a:lnTo>
                    <a:lnTo>
                      <a:pt x="872" y="248"/>
                    </a:lnTo>
                    <a:lnTo>
                      <a:pt x="872" y="248"/>
                    </a:lnTo>
                    <a:lnTo>
                      <a:pt x="885" y="254"/>
                    </a:lnTo>
                    <a:lnTo>
                      <a:pt x="900" y="263"/>
                    </a:lnTo>
                    <a:lnTo>
                      <a:pt x="906" y="267"/>
                    </a:lnTo>
                    <a:lnTo>
                      <a:pt x="913" y="271"/>
                    </a:lnTo>
                    <a:lnTo>
                      <a:pt x="917" y="275"/>
                    </a:lnTo>
                    <a:lnTo>
                      <a:pt x="919" y="280"/>
                    </a:lnTo>
                    <a:lnTo>
                      <a:pt x="919" y="280"/>
                    </a:lnTo>
                    <a:lnTo>
                      <a:pt x="922" y="286"/>
                    </a:lnTo>
                    <a:lnTo>
                      <a:pt x="926" y="289"/>
                    </a:lnTo>
                    <a:lnTo>
                      <a:pt x="932" y="293"/>
                    </a:lnTo>
                    <a:lnTo>
                      <a:pt x="940" y="295"/>
                    </a:lnTo>
                    <a:lnTo>
                      <a:pt x="940" y="295"/>
                    </a:lnTo>
                    <a:lnTo>
                      <a:pt x="949" y="298"/>
                    </a:lnTo>
                    <a:lnTo>
                      <a:pt x="953" y="301"/>
                    </a:lnTo>
                    <a:lnTo>
                      <a:pt x="957" y="305"/>
                    </a:lnTo>
                    <a:lnTo>
                      <a:pt x="958" y="308"/>
                    </a:lnTo>
                    <a:lnTo>
                      <a:pt x="958" y="308"/>
                    </a:lnTo>
                    <a:lnTo>
                      <a:pt x="959" y="312"/>
                    </a:lnTo>
                    <a:lnTo>
                      <a:pt x="962" y="314"/>
                    </a:lnTo>
                    <a:lnTo>
                      <a:pt x="963" y="315"/>
                    </a:lnTo>
                    <a:lnTo>
                      <a:pt x="965" y="315"/>
                    </a:lnTo>
                    <a:lnTo>
                      <a:pt x="971" y="312"/>
                    </a:lnTo>
                    <a:lnTo>
                      <a:pt x="971" y="312"/>
                    </a:lnTo>
                    <a:lnTo>
                      <a:pt x="973" y="311"/>
                    </a:lnTo>
                    <a:lnTo>
                      <a:pt x="977" y="310"/>
                    </a:lnTo>
                    <a:lnTo>
                      <a:pt x="985" y="311"/>
                    </a:lnTo>
                    <a:lnTo>
                      <a:pt x="991" y="313"/>
                    </a:lnTo>
                    <a:lnTo>
                      <a:pt x="993" y="314"/>
                    </a:lnTo>
                    <a:lnTo>
                      <a:pt x="994" y="315"/>
                    </a:lnTo>
                    <a:lnTo>
                      <a:pt x="994" y="315"/>
                    </a:lnTo>
                    <a:lnTo>
                      <a:pt x="995" y="316"/>
                    </a:lnTo>
                    <a:lnTo>
                      <a:pt x="999" y="318"/>
                    </a:lnTo>
                    <a:lnTo>
                      <a:pt x="1007" y="321"/>
                    </a:lnTo>
                    <a:lnTo>
                      <a:pt x="1016" y="321"/>
                    </a:lnTo>
                    <a:lnTo>
                      <a:pt x="1019" y="320"/>
                    </a:lnTo>
                    <a:lnTo>
                      <a:pt x="1021" y="318"/>
                    </a:lnTo>
                    <a:lnTo>
                      <a:pt x="1021" y="318"/>
                    </a:lnTo>
                    <a:lnTo>
                      <a:pt x="1022" y="316"/>
                    </a:lnTo>
                    <a:lnTo>
                      <a:pt x="1025" y="315"/>
                    </a:lnTo>
                    <a:lnTo>
                      <a:pt x="1033" y="314"/>
                    </a:lnTo>
                    <a:lnTo>
                      <a:pt x="1039" y="313"/>
                    </a:lnTo>
                    <a:lnTo>
                      <a:pt x="1042" y="312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5" y="311"/>
                    </a:lnTo>
                    <a:lnTo>
                      <a:pt x="1048" y="311"/>
                    </a:lnTo>
                    <a:lnTo>
                      <a:pt x="1059" y="316"/>
                    </a:lnTo>
                    <a:lnTo>
                      <a:pt x="1064" y="320"/>
                    </a:lnTo>
                    <a:lnTo>
                      <a:pt x="1068" y="323"/>
                    </a:lnTo>
                    <a:lnTo>
                      <a:pt x="1071" y="326"/>
                    </a:lnTo>
                    <a:lnTo>
                      <a:pt x="1071" y="327"/>
                    </a:lnTo>
                    <a:lnTo>
                      <a:pt x="1069" y="328"/>
                    </a:lnTo>
                    <a:lnTo>
                      <a:pt x="1069" y="328"/>
                    </a:lnTo>
                    <a:lnTo>
                      <a:pt x="1065" y="331"/>
                    </a:lnTo>
                    <a:lnTo>
                      <a:pt x="1062" y="334"/>
                    </a:lnTo>
                    <a:lnTo>
                      <a:pt x="1059" y="338"/>
                    </a:lnTo>
                    <a:lnTo>
                      <a:pt x="1059" y="341"/>
                    </a:lnTo>
                    <a:lnTo>
                      <a:pt x="1059" y="341"/>
                    </a:lnTo>
                    <a:lnTo>
                      <a:pt x="1059" y="349"/>
                    </a:lnTo>
                    <a:lnTo>
                      <a:pt x="1058" y="361"/>
                    </a:lnTo>
                    <a:lnTo>
                      <a:pt x="1057" y="369"/>
                    </a:lnTo>
                    <a:lnTo>
                      <a:pt x="1054" y="375"/>
                    </a:lnTo>
                    <a:lnTo>
                      <a:pt x="1050" y="382"/>
                    </a:lnTo>
                    <a:lnTo>
                      <a:pt x="1047" y="384"/>
                    </a:lnTo>
                    <a:lnTo>
                      <a:pt x="1045" y="385"/>
                    </a:lnTo>
                    <a:lnTo>
                      <a:pt x="1045" y="385"/>
                    </a:lnTo>
                    <a:lnTo>
                      <a:pt x="1007" y="401"/>
                    </a:lnTo>
                    <a:lnTo>
                      <a:pt x="988" y="410"/>
                    </a:lnTo>
                    <a:lnTo>
                      <a:pt x="980" y="414"/>
                    </a:lnTo>
                    <a:lnTo>
                      <a:pt x="975" y="418"/>
                    </a:lnTo>
                    <a:lnTo>
                      <a:pt x="975" y="418"/>
                    </a:lnTo>
                    <a:lnTo>
                      <a:pt x="971" y="423"/>
                    </a:lnTo>
                    <a:lnTo>
                      <a:pt x="966" y="426"/>
                    </a:lnTo>
                    <a:lnTo>
                      <a:pt x="954" y="431"/>
                    </a:lnTo>
                    <a:lnTo>
                      <a:pt x="943" y="435"/>
                    </a:lnTo>
                    <a:lnTo>
                      <a:pt x="931" y="436"/>
                    </a:lnTo>
                    <a:lnTo>
                      <a:pt x="931" y="436"/>
                    </a:lnTo>
                    <a:lnTo>
                      <a:pt x="920" y="436"/>
                    </a:lnTo>
                    <a:lnTo>
                      <a:pt x="910" y="437"/>
                    </a:lnTo>
                    <a:lnTo>
                      <a:pt x="900" y="439"/>
                    </a:lnTo>
                    <a:lnTo>
                      <a:pt x="888" y="442"/>
                    </a:lnTo>
                    <a:lnTo>
                      <a:pt x="888" y="442"/>
                    </a:lnTo>
                    <a:lnTo>
                      <a:pt x="868" y="450"/>
                    </a:lnTo>
                    <a:lnTo>
                      <a:pt x="844" y="460"/>
                    </a:lnTo>
                    <a:lnTo>
                      <a:pt x="833" y="466"/>
                    </a:lnTo>
                    <a:lnTo>
                      <a:pt x="824" y="471"/>
                    </a:lnTo>
                    <a:lnTo>
                      <a:pt x="822" y="474"/>
                    </a:lnTo>
                    <a:lnTo>
                      <a:pt x="820" y="477"/>
                    </a:lnTo>
                    <a:lnTo>
                      <a:pt x="820" y="479"/>
                    </a:lnTo>
                    <a:lnTo>
                      <a:pt x="821" y="481"/>
                    </a:lnTo>
                    <a:lnTo>
                      <a:pt x="821" y="481"/>
                    </a:lnTo>
                    <a:lnTo>
                      <a:pt x="829" y="488"/>
                    </a:lnTo>
                    <a:lnTo>
                      <a:pt x="833" y="494"/>
                    </a:lnTo>
                    <a:lnTo>
                      <a:pt x="833" y="496"/>
                    </a:lnTo>
                    <a:lnTo>
                      <a:pt x="833" y="498"/>
                    </a:lnTo>
                    <a:lnTo>
                      <a:pt x="831" y="499"/>
                    </a:lnTo>
                    <a:lnTo>
                      <a:pt x="828" y="500"/>
                    </a:lnTo>
                    <a:lnTo>
                      <a:pt x="828" y="500"/>
                    </a:lnTo>
                    <a:lnTo>
                      <a:pt x="824" y="500"/>
                    </a:lnTo>
                    <a:lnTo>
                      <a:pt x="822" y="500"/>
                    </a:lnTo>
                    <a:lnTo>
                      <a:pt x="818" y="498"/>
                    </a:lnTo>
                    <a:lnTo>
                      <a:pt x="817" y="498"/>
                    </a:lnTo>
                    <a:lnTo>
                      <a:pt x="816" y="499"/>
                    </a:lnTo>
                    <a:lnTo>
                      <a:pt x="814" y="500"/>
                    </a:lnTo>
                    <a:lnTo>
                      <a:pt x="811" y="503"/>
                    </a:lnTo>
                    <a:lnTo>
                      <a:pt x="811" y="503"/>
                    </a:lnTo>
                    <a:lnTo>
                      <a:pt x="808" y="509"/>
                    </a:lnTo>
                    <a:lnTo>
                      <a:pt x="803" y="515"/>
                    </a:lnTo>
                    <a:lnTo>
                      <a:pt x="787" y="530"/>
                    </a:lnTo>
                    <a:lnTo>
                      <a:pt x="768" y="546"/>
                    </a:lnTo>
                    <a:lnTo>
                      <a:pt x="752" y="560"/>
                    </a:lnTo>
                    <a:lnTo>
                      <a:pt x="752" y="560"/>
                    </a:lnTo>
                    <a:lnTo>
                      <a:pt x="747" y="568"/>
                    </a:lnTo>
                    <a:lnTo>
                      <a:pt x="742" y="575"/>
                    </a:lnTo>
                    <a:lnTo>
                      <a:pt x="733" y="589"/>
                    </a:lnTo>
                    <a:lnTo>
                      <a:pt x="727" y="600"/>
                    </a:lnTo>
                    <a:lnTo>
                      <a:pt x="723" y="604"/>
                    </a:lnTo>
                    <a:lnTo>
                      <a:pt x="719" y="607"/>
                    </a:lnTo>
                    <a:lnTo>
                      <a:pt x="719" y="607"/>
                    </a:lnTo>
                    <a:lnTo>
                      <a:pt x="716" y="609"/>
                    </a:lnTo>
                    <a:lnTo>
                      <a:pt x="713" y="612"/>
                    </a:lnTo>
                    <a:lnTo>
                      <a:pt x="709" y="616"/>
                    </a:lnTo>
                    <a:lnTo>
                      <a:pt x="708" y="622"/>
                    </a:lnTo>
                    <a:lnTo>
                      <a:pt x="706" y="634"/>
                    </a:lnTo>
                    <a:lnTo>
                      <a:pt x="706" y="646"/>
                    </a:lnTo>
                    <a:lnTo>
                      <a:pt x="706" y="646"/>
                    </a:lnTo>
                    <a:lnTo>
                      <a:pt x="708" y="664"/>
                    </a:lnTo>
                    <a:lnTo>
                      <a:pt x="709" y="672"/>
                    </a:lnTo>
                    <a:lnTo>
                      <a:pt x="713" y="682"/>
                    </a:lnTo>
                    <a:lnTo>
                      <a:pt x="715" y="690"/>
                    </a:lnTo>
                    <a:lnTo>
                      <a:pt x="719" y="698"/>
                    </a:lnTo>
                    <a:lnTo>
                      <a:pt x="723" y="704"/>
                    </a:lnTo>
                    <a:lnTo>
                      <a:pt x="729" y="709"/>
                    </a:lnTo>
                    <a:lnTo>
                      <a:pt x="729" y="709"/>
                    </a:lnTo>
                    <a:lnTo>
                      <a:pt x="738" y="714"/>
                    </a:lnTo>
                    <a:lnTo>
                      <a:pt x="744" y="717"/>
                    </a:lnTo>
                    <a:lnTo>
                      <a:pt x="745" y="717"/>
                    </a:lnTo>
                    <a:lnTo>
                      <a:pt x="745" y="720"/>
                    </a:lnTo>
                    <a:lnTo>
                      <a:pt x="739" y="724"/>
                    </a:lnTo>
                    <a:lnTo>
                      <a:pt x="739" y="724"/>
                    </a:lnTo>
                    <a:lnTo>
                      <a:pt x="735" y="726"/>
                    </a:lnTo>
                    <a:lnTo>
                      <a:pt x="730" y="729"/>
                    </a:lnTo>
                    <a:lnTo>
                      <a:pt x="717" y="735"/>
                    </a:lnTo>
                    <a:lnTo>
                      <a:pt x="710" y="737"/>
                    </a:lnTo>
                    <a:lnTo>
                      <a:pt x="705" y="740"/>
                    </a:lnTo>
                    <a:lnTo>
                      <a:pt x="701" y="743"/>
                    </a:lnTo>
                    <a:lnTo>
                      <a:pt x="699" y="747"/>
                    </a:lnTo>
                    <a:lnTo>
                      <a:pt x="699" y="747"/>
                    </a:lnTo>
                    <a:lnTo>
                      <a:pt x="696" y="751"/>
                    </a:lnTo>
                    <a:lnTo>
                      <a:pt x="693" y="755"/>
                    </a:lnTo>
                    <a:lnTo>
                      <a:pt x="687" y="760"/>
                    </a:lnTo>
                    <a:lnTo>
                      <a:pt x="678" y="766"/>
                    </a:lnTo>
                    <a:lnTo>
                      <a:pt x="668" y="770"/>
                    </a:lnTo>
                    <a:lnTo>
                      <a:pt x="668" y="770"/>
                    </a:lnTo>
                    <a:lnTo>
                      <a:pt x="663" y="772"/>
                    </a:lnTo>
                    <a:lnTo>
                      <a:pt x="659" y="777"/>
                    </a:lnTo>
                    <a:lnTo>
                      <a:pt x="654" y="781"/>
                    </a:lnTo>
                    <a:lnTo>
                      <a:pt x="650" y="787"/>
                    </a:lnTo>
                    <a:lnTo>
                      <a:pt x="647" y="794"/>
                    </a:lnTo>
                    <a:lnTo>
                      <a:pt x="645" y="801"/>
                    </a:lnTo>
                    <a:lnTo>
                      <a:pt x="643" y="809"/>
                    </a:lnTo>
                    <a:lnTo>
                      <a:pt x="642" y="817"/>
                    </a:lnTo>
                    <a:lnTo>
                      <a:pt x="642" y="817"/>
                    </a:lnTo>
                    <a:lnTo>
                      <a:pt x="640" y="832"/>
                    </a:lnTo>
                    <a:lnTo>
                      <a:pt x="638" y="838"/>
                    </a:lnTo>
                    <a:lnTo>
                      <a:pt x="636" y="841"/>
                    </a:lnTo>
                    <a:lnTo>
                      <a:pt x="634" y="844"/>
                    </a:lnTo>
                    <a:lnTo>
                      <a:pt x="631" y="845"/>
                    </a:lnTo>
                    <a:lnTo>
                      <a:pt x="627" y="846"/>
                    </a:lnTo>
                    <a:lnTo>
                      <a:pt x="621" y="846"/>
                    </a:lnTo>
                    <a:lnTo>
                      <a:pt x="621" y="846"/>
                    </a:lnTo>
                    <a:lnTo>
                      <a:pt x="607" y="846"/>
                    </a:lnTo>
                    <a:lnTo>
                      <a:pt x="591" y="845"/>
                    </a:lnTo>
                    <a:lnTo>
                      <a:pt x="582" y="846"/>
                    </a:lnTo>
                    <a:lnTo>
                      <a:pt x="574" y="847"/>
                    </a:lnTo>
                    <a:lnTo>
                      <a:pt x="566" y="851"/>
                    </a:lnTo>
                    <a:lnTo>
                      <a:pt x="559" y="854"/>
                    </a:lnTo>
                    <a:lnTo>
                      <a:pt x="559" y="854"/>
                    </a:lnTo>
                    <a:lnTo>
                      <a:pt x="544" y="866"/>
                    </a:lnTo>
                    <a:lnTo>
                      <a:pt x="528" y="878"/>
                    </a:lnTo>
                    <a:lnTo>
                      <a:pt x="521" y="885"/>
                    </a:lnTo>
                    <a:lnTo>
                      <a:pt x="515" y="893"/>
                    </a:lnTo>
                    <a:lnTo>
                      <a:pt x="510" y="900"/>
                    </a:lnTo>
                    <a:lnTo>
                      <a:pt x="507" y="909"/>
                    </a:lnTo>
                    <a:lnTo>
                      <a:pt x="507" y="909"/>
                    </a:lnTo>
                    <a:lnTo>
                      <a:pt x="503" y="922"/>
                    </a:lnTo>
                    <a:lnTo>
                      <a:pt x="501" y="926"/>
                    </a:lnTo>
                    <a:lnTo>
                      <a:pt x="499" y="928"/>
                    </a:lnTo>
                    <a:lnTo>
                      <a:pt x="496" y="929"/>
                    </a:lnTo>
                    <a:lnTo>
                      <a:pt x="494" y="929"/>
                    </a:lnTo>
                    <a:lnTo>
                      <a:pt x="491" y="929"/>
                    </a:lnTo>
                    <a:lnTo>
                      <a:pt x="488" y="927"/>
                    </a:lnTo>
                    <a:lnTo>
                      <a:pt x="488" y="927"/>
                    </a:lnTo>
                    <a:lnTo>
                      <a:pt x="476" y="921"/>
                    </a:lnTo>
                    <a:lnTo>
                      <a:pt x="470" y="918"/>
                    </a:lnTo>
                    <a:lnTo>
                      <a:pt x="461" y="917"/>
                    </a:lnTo>
                    <a:lnTo>
                      <a:pt x="461" y="917"/>
                    </a:lnTo>
                    <a:lnTo>
                      <a:pt x="457" y="918"/>
                    </a:lnTo>
                    <a:lnTo>
                      <a:pt x="453" y="920"/>
                    </a:lnTo>
                    <a:lnTo>
                      <a:pt x="449" y="923"/>
                    </a:lnTo>
                    <a:lnTo>
                      <a:pt x="446" y="926"/>
                    </a:lnTo>
                    <a:lnTo>
                      <a:pt x="444" y="927"/>
                    </a:lnTo>
                    <a:lnTo>
                      <a:pt x="441" y="926"/>
                    </a:lnTo>
                    <a:lnTo>
                      <a:pt x="441" y="926"/>
                    </a:lnTo>
                    <a:lnTo>
                      <a:pt x="438" y="925"/>
                    </a:lnTo>
                    <a:lnTo>
                      <a:pt x="436" y="923"/>
                    </a:lnTo>
                    <a:lnTo>
                      <a:pt x="432" y="918"/>
                    </a:lnTo>
                    <a:lnTo>
                      <a:pt x="430" y="917"/>
                    </a:lnTo>
                    <a:lnTo>
                      <a:pt x="427" y="915"/>
                    </a:lnTo>
                    <a:lnTo>
                      <a:pt x="422" y="914"/>
                    </a:lnTo>
                    <a:lnTo>
                      <a:pt x="417" y="913"/>
                    </a:lnTo>
                    <a:lnTo>
                      <a:pt x="417" y="913"/>
                    </a:lnTo>
                    <a:lnTo>
                      <a:pt x="387" y="913"/>
                    </a:lnTo>
                    <a:lnTo>
                      <a:pt x="374" y="912"/>
                    </a:lnTo>
                    <a:lnTo>
                      <a:pt x="368" y="911"/>
                    </a:lnTo>
                    <a:lnTo>
                      <a:pt x="366" y="909"/>
                    </a:lnTo>
                    <a:lnTo>
                      <a:pt x="366" y="909"/>
                    </a:lnTo>
                    <a:lnTo>
                      <a:pt x="364" y="908"/>
                    </a:lnTo>
                    <a:lnTo>
                      <a:pt x="359" y="907"/>
                    </a:lnTo>
                    <a:lnTo>
                      <a:pt x="345" y="906"/>
                    </a:lnTo>
                    <a:lnTo>
                      <a:pt x="330" y="906"/>
                    </a:lnTo>
                    <a:lnTo>
                      <a:pt x="323" y="904"/>
                    </a:lnTo>
                    <a:lnTo>
                      <a:pt x="318" y="902"/>
                    </a:lnTo>
                    <a:lnTo>
                      <a:pt x="318" y="902"/>
                    </a:lnTo>
                    <a:lnTo>
                      <a:pt x="313" y="898"/>
                    </a:lnTo>
                    <a:lnTo>
                      <a:pt x="308" y="896"/>
                    </a:lnTo>
                    <a:lnTo>
                      <a:pt x="301" y="895"/>
                    </a:lnTo>
                    <a:lnTo>
                      <a:pt x="287" y="895"/>
                    </a:lnTo>
                    <a:lnTo>
                      <a:pt x="287" y="895"/>
                    </a:lnTo>
                    <a:lnTo>
                      <a:pt x="266" y="896"/>
                    </a:lnTo>
                    <a:lnTo>
                      <a:pt x="263" y="897"/>
                    </a:lnTo>
                    <a:lnTo>
                      <a:pt x="260" y="900"/>
                    </a:lnTo>
                    <a:lnTo>
                      <a:pt x="260" y="900"/>
                    </a:lnTo>
                    <a:lnTo>
                      <a:pt x="252" y="908"/>
                    </a:lnTo>
                    <a:lnTo>
                      <a:pt x="249" y="909"/>
                    </a:lnTo>
                    <a:lnTo>
                      <a:pt x="245" y="910"/>
                    </a:lnTo>
                    <a:lnTo>
                      <a:pt x="245" y="910"/>
                    </a:lnTo>
                    <a:lnTo>
                      <a:pt x="241" y="910"/>
                    </a:lnTo>
                    <a:lnTo>
                      <a:pt x="238" y="912"/>
                    </a:lnTo>
                    <a:lnTo>
                      <a:pt x="236" y="913"/>
                    </a:lnTo>
                    <a:lnTo>
                      <a:pt x="231" y="913"/>
                    </a:lnTo>
                    <a:lnTo>
                      <a:pt x="231" y="913"/>
                    </a:lnTo>
                    <a:lnTo>
                      <a:pt x="193" y="913"/>
                    </a:lnTo>
                    <a:lnTo>
                      <a:pt x="193" y="913"/>
                    </a:lnTo>
                    <a:lnTo>
                      <a:pt x="181" y="918"/>
                    </a:lnTo>
                    <a:lnTo>
                      <a:pt x="173" y="925"/>
                    </a:lnTo>
                    <a:lnTo>
                      <a:pt x="170" y="928"/>
                    </a:lnTo>
                    <a:lnTo>
                      <a:pt x="167" y="930"/>
                    </a:lnTo>
                    <a:lnTo>
                      <a:pt x="167" y="930"/>
                    </a:lnTo>
                    <a:lnTo>
                      <a:pt x="166" y="940"/>
                    </a:lnTo>
                    <a:lnTo>
                      <a:pt x="165" y="942"/>
                    </a:lnTo>
                    <a:lnTo>
                      <a:pt x="162" y="942"/>
                    </a:lnTo>
                    <a:lnTo>
                      <a:pt x="162" y="942"/>
                    </a:lnTo>
                    <a:lnTo>
                      <a:pt x="157" y="942"/>
                    </a:lnTo>
                    <a:lnTo>
                      <a:pt x="155" y="942"/>
                    </a:lnTo>
                    <a:lnTo>
                      <a:pt x="152" y="943"/>
                    </a:lnTo>
                    <a:lnTo>
                      <a:pt x="151" y="947"/>
                    </a:lnTo>
                    <a:lnTo>
                      <a:pt x="151" y="947"/>
                    </a:lnTo>
                    <a:lnTo>
                      <a:pt x="150" y="951"/>
                    </a:lnTo>
                    <a:lnTo>
                      <a:pt x="148" y="952"/>
                    </a:lnTo>
                    <a:lnTo>
                      <a:pt x="146" y="952"/>
                    </a:lnTo>
                    <a:lnTo>
                      <a:pt x="145" y="952"/>
                    </a:lnTo>
                    <a:lnTo>
                      <a:pt x="145" y="953"/>
                    </a:lnTo>
                    <a:lnTo>
                      <a:pt x="145" y="953"/>
                    </a:lnTo>
                    <a:lnTo>
                      <a:pt x="144" y="956"/>
                    </a:lnTo>
                    <a:lnTo>
                      <a:pt x="143" y="957"/>
                    </a:lnTo>
                    <a:lnTo>
                      <a:pt x="142" y="958"/>
                    </a:lnTo>
                    <a:lnTo>
                      <a:pt x="142" y="95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29"/>
              <p:cNvSpPr>
                <a:spLocks/>
              </p:cNvSpPr>
              <p:nvPr/>
            </p:nvSpPr>
            <p:spPr bwMode="auto">
              <a:xfrm>
                <a:off x="4076" y="3936"/>
                <a:ext cx="26" cy="23"/>
              </a:xfrm>
              <a:custGeom>
                <a:avLst/>
                <a:gdLst>
                  <a:gd name="T0" fmla="*/ 24 w 26"/>
                  <a:gd name="T1" fmla="*/ 4 h 23"/>
                  <a:gd name="T2" fmla="*/ 24 w 26"/>
                  <a:gd name="T3" fmla="*/ 4 h 23"/>
                  <a:gd name="T4" fmla="*/ 21 w 26"/>
                  <a:gd name="T5" fmla="*/ 3 h 23"/>
                  <a:gd name="T6" fmla="*/ 19 w 26"/>
                  <a:gd name="T7" fmla="*/ 4 h 23"/>
                  <a:gd name="T8" fmla="*/ 19 w 26"/>
                  <a:gd name="T9" fmla="*/ 6 h 23"/>
                  <a:gd name="T10" fmla="*/ 18 w 26"/>
                  <a:gd name="T11" fmla="*/ 8 h 23"/>
                  <a:gd name="T12" fmla="*/ 18 w 26"/>
                  <a:gd name="T13" fmla="*/ 8 h 23"/>
                  <a:gd name="T14" fmla="*/ 18 w 26"/>
                  <a:gd name="T15" fmla="*/ 10 h 23"/>
                  <a:gd name="T16" fmla="*/ 17 w 26"/>
                  <a:gd name="T17" fmla="*/ 10 h 23"/>
                  <a:gd name="T18" fmla="*/ 14 w 26"/>
                  <a:gd name="T19" fmla="*/ 11 h 23"/>
                  <a:gd name="T20" fmla="*/ 12 w 26"/>
                  <a:gd name="T21" fmla="*/ 11 h 23"/>
                  <a:gd name="T22" fmla="*/ 11 w 26"/>
                  <a:gd name="T23" fmla="*/ 12 h 23"/>
                  <a:gd name="T24" fmla="*/ 11 w 26"/>
                  <a:gd name="T25" fmla="*/ 13 h 23"/>
                  <a:gd name="T26" fmla="*/ 11 w 26"/>
                  <a:gd name="T27" fmla="*/ 13 h 23"/>
                  <a:gd name="T28" fmla="*/ 9 w 26"/>
                  <a:gd name="T29" fmla="*/ 17 h 23"/>
                  <a:gd name="T30" fmla="*/ 7 w 26"/>
                  <a:gd name="T31" fmla="*/ 22 h 23"/>
                  <a:gd name="T32" fmla="*/ 5 w 26"/>
                  <a:gd name="T33" fmla="*/ 23 h 23"/>
                  <a:gd name="T34" fmla="*/ 3 w 26"/>
                  <a:gd name="T35" fmla="*/ 23 h 23"/>
                  <a:gd name="T36" fmla="*/ 2 w 26"/>
                  <a:gd name="T37" fmla="*/ 23 h 23"/>
                  <a:gd name="T38" fmla="*/ 0 w 26"/>
                  <a:gd name="T39" fmla="*/ 21 h 23"/>
                  <a:gd name="T40" fmla="*/ 0 w 26"/>
                  <a:gd name="T41" fmla="*/ 21 h 23"/>
                  <a:gd name="T42" fmla="*/ 0 w 26"/>
                  <a:gd name="T43" fmla="*/ 16 h 23"/>
                  <a:gd name="T44" fmla="*/ 3 w 26"/>
                  <a:gd name="T45" fmla="*/ 14 h 23"/>
                  <a:gd name="T46" fmla="*/ 4 w 26"/>
                  <a:gd name="T47" fmla="*/ 12 h 23"/>
                  <a:gd name="T48" fmla="*/ 5 w 26"/>
                  <a:gd name="T49" fmla="*/ 9 h 23"/>
                  <a:gd name="T50" fmla="*/ 5 w 26"/>
                  <a:gd name="T51" fmla="*/ 9 h 23"/>
                  <a:gd name="T52" fmla="*/ 5 w 26"/>
                  <a:gd name="T53" fmla="*/ 6 h 23"/>
                  <a:gd name="T54" fmla="*/ 6 w 26"/>
                  <a:gd name="T55" fmla="*/ 2 h 23"/>
                  <a:gd name="T56" fmla="*/ 9 w 26"/>
                  <a:gd name="T57" fmla="*/ 1 h 23"/>
                  <a:gd name="T58" fmla="*/ 13 w 26"/>
                  <a:gd name="T59" fmla="*/ 0 h 23"/>
                  <a:gd name="T60" fmla="*/ 13 w 26"/>
                  <a:gd name="T61" fmla="*/ 0 h 23"/>
                  <a:gd name="T62" fmla="*/ 22 w 26"/>
                  <a:gd name="T63" fmla="*/ 0 h 23"/>
                  <a:gd name="T64" fmla="*/ 24 w 26"/>
                  <a:gd name="T65" fmla="*/ 0 h 23"/>
                  <a:gd name="T66" fmla="*/ 25 w 26"/>
                  <a:gd name="T67" fmla="*/ 1 h 23"/>
                  <a:gd name="T68" fmla="*/ 25 w 26"/>
                  <a:gd name="T69" fmla="*/ 1 h 23"/>
                  <a:gd name="T70" fmla="*/ 26 w 26"/>
                  <a:gd name="T71" fmla="*/ 2 h 23"/>
                  <a:gd name="T72" fmla="*/ 25 w 26"/>
                  <a:gd name="T73" fmla="*/ 3 h 23"/>
                  <a:gd name="T74" fmla="*/ 24 w 26"/>
                  <a:gd name="T75" fmla="*/ 4 h 23"/>
                  <a:gd name="T76" fmla="*/ 24 w 26"/>
                  <a:gd name="T7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" h="23">
                    <a:moveTo>
                      <a:pt x="24" y="4"/>
                    </a:moveTo>
                    <a:lnTo>
                      <a:pt x="24" y="4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9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2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3" y="23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4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30"/>
              <p:cNvSpPr>
                <a:spLocks/>
              </p:cNvSpPr>
              <p:nvPr/>
            </p:nvSpPr>
            <p:spPr bwMode="auto">
              <a:xfrm>
                <a:off x="4189" y="3849"/>
                <a:ext cx="93" cy="70"/>
              </a:xfrm>
              <a:custGeom>
                <a:avLst/>
                <a:gdLst>
                  <a:gd name="T0" fmla="*/ 0 w 93"/>
                  <a:gd name="T1" fmla="*/ 40 h 70"/>
                  <a:gd name="T2" fmla="*/ 7 w 93"/>
                  <a:gd name="T3" fmla="*/ 40 h 70"/>
                  <a:gd name="T4" fmla="*/ 11 w 93"/>
                  <a:gd name="T5" fmla="*/ 38 h 70"/>
                  <a:gd name="T6" fmla="*/ 15 w 93"/>
                  <a:gd name="T7" fmla="*/ 36 h 70"/>
                  <a:gd name="T8" fmla="*/ 24 w 93"/>
                  <a:gd name="T9" fmla="*/ 38 h 70"/>
                  <a:gd name="T10" fmla="*/ 26 w 93"/>
                  <a:gd name="T11" fmla="*/ 42 h 70"/>
                  <a:gd name="T12" fmla="*/ 27 w 93"/>
                  <a:gd name="T13" fmla="*/ 46 h 70"/>
                  <a:gd name="T14" fmla="*/ 30 w 93"/>
                  <a:gd name="T15" fmla="*/ 53 h 70"/>
                  <a:gd name="T16" fmla="*/ 34 w 93"/>
                  <a:gd name="T17" fmla="*/ 54 h 70"/>
                  <a:gd name="T18" fmla="*/ 38 w 93"/>
                  <a:gd name="T19" fmla="*/ 57 h 70"/>
                  <a:gd name="T20" fmla="*/ 38 w 93"/>
                  <a:gd name="T21" fmla="*/ 64 h 70"/>
                  <a:gd name="T22" fmla="*/ 41 w 93"/>
                  <a:gd name="T23" fmla="*/ 65 h 70"/>
                  <a:gd name="T24" fmla="*/ 53 w 93"/>
                  <a:gd name="T25" fmla="*/ 64 h 70"/>
                  <a:gd name="T26" fmla="*/ 56 w 93"/>
                  <a:gd name="T27" fmla="*/ 66 h 70"/>
                  <a:gd name="T28" fmla="*/ 57 w 93"/>
                  <a:gd name="T29" fmla="*/ 69 h 70"/>
                  <a:gd name="T30" fmla="*/ 64 w 93"/>
                  <a:gd name="T31" fmla="*/ 69 h 70"/>
                  <a:gd name="T32" fmla="*/ 69 w 93"/>
                  <a:gd name="T33" fmla="*/ 66 h 70"/>
                  <a:gd name="T34" fmla="*/ 79 w 93"/>
                  <a:gd name="T35" fmla="*/ 52 h 70"/>
                  <a:gd name="T36" fmla="*/ 86 w 93"/>
                  <a:gd name="T37" fmla="*/ 40 h 70"/>
                  <a:gd name="T38" fmla="*/ 90 w 93"/>
                  <a:gd name="T39" fmla="*/ 38 h 70"/>
                  <a:gd name="T40" fmla="*/ 92 w 93"/>
                  <a:gd name="T41" fmla="*/ 32 h 70"/>
                  <a:gd name="T42" fmla="*/ 93 w 93"/>
                  <a:gd name="T43" fmla="*/ 29 h 70"/>
                  <a:gd name="T44" fmla="*/ 91 w 93"/>
                  <a:gd name="T45" fmla="*/ 25 h 70"/>
                  <a:gd name="T46" fmla="*/ 82 w 93"/>
                  <a:gd name="T47" fmla="*/ 25 h 70"/>
                  <a:gd name="T48" fmla="*/ 77 w 93"/>
                  <a:gd name="T49" fmla="*/ 26 h 70"/>
                  <a:gd name="T50" fmla="*/ 69 w 93"/>
                  <a:gd name="T51" fmla="*/ 25 h 70"/>
                  <a:gd name="T52" fmla="*/ 67 w 93"/>
                  <a:gd name="T53" fmla="*/ 22 h 70"/>
                  <a:gd name="T54" fmla="*/ 67 w 93"/>
                  <a:gd name="T55" fmla="*/ 17 h 70"/>
                  <a:gd name="T56" fmla="*/ 66 w 93"/>
                  <a:gd name="T57" fmla="*/ 11 h 70"/>
                  <a:gd name="T58" fmla="*/ 67 w 93"/>
                  <a:gd name="T59" fmla="*/ 10 h 70"/>
                  <a:gd name="T60" fmla="*/ 70 w 93"/>
                  <a:gd name="T61" fmla="*/ 5 h 70"/>
                  <a:gd name="T62" fmla="*/ 69 w 93"/>
                  <a:gd name="T63" fmla="*/ 2 h 70"/>
                  <a:gd name="T64" fmla="*/ 66 w 93"/>
                  <a:gd name="T65" fmla="*/ 1 h 70"/>
                  <a:gd name="T66" fmla="*/ 58 w 93"/>
                  <a:gd name="T67" fmla="*/ 0 h 70"/>
                  <a:gd name="T68" fmla="*/ 54 w 93"/>
                  <a:gd name="T69" fmla="*/ 2 h 70"/>
                  <a:gd name="T70" fmla="*/ 44 w 93"/>
                  <a:gd name="T71" fmla="*/ 11 h 70"/>
                  <a:gd name="T72" fmla="*/ 43 w 93"/>
                  <a:gd name="T73" fmla="*/ 14 h 70"/>
                  <a:gd name="T74" fmla="*/ 41 w 93"/>
                  <a:gd name="T75" fmla="*/ 18 h 70"/>
                  <a:gd name="T76" fmla="*/ 36 w 93"/>
                  <a:gd name="T77" fmla="*/ 19 h 70"/>
                  <a:gd name="T78" fmla="*/ 32 w 93"/>
                  <a:gd name="T79" fmla="*/ 23 h 70"/>
                  <a:gd name="T80" fmla="*/ 26 w 93"/>
                  <a:gd name="T81" fmla="*/ 24 h 70"/>
                  <a:gd name="T82" fmla="*/ 23 w 93"/>
                  <a:gd name="T83" fmla="*/ 25 h 70"/>
                  <a:gd name="T84" fmla="*/ 20 w 93"/>
                  <a:gd name="T85" fmla="*/ 28 h 70"/>
                  <a:gd name="T86" fmla="*/ 18 w 93"/>
                  <a:gd name="T87" fmla="*/ 28 h 70"/>
                  <a:gd name="T88" fmla="*/ 8 w 93"/>
                  <a:gd name="T89" fmla="*/ 30 h 70"/>
                  <a:gd name="T90" fmla="*/ 7 w 93"/>
                  <a:gd name="T91" fmla="*/ 32 h 70"/>
                  <a:gd name="T92" fmla="*/ 4 w 93"/>
                  <a:gd name="T93" fmla="*/ 34 h 70"/>
                  <a:gd name="T94" fmla="*/ 0 w 93"/>
                  <a:gd name="T95" fmla="*/ 36 h 70"/>
                  <a:gd name="T96" fmla="*/ 0 w 93"/>
                  <a:gd name="T9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" h="70">
                    <a:moveTo>
                      <a:pt x="0" y="40"/>
                    </a:moveTo>
                    <a:lnTo>
                      <a:pt x="0" y="40"/>
                    </a:lnTo>
                    <a:lnTo>
                      <a:pt x="4" y="40"/>
                    </a:lnTo>
                    <a:lnTo>
                      <a:pt x="7" y="40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3" y="36"/>
                    </a:lnTo>
                    <a:lnTo>
                      <a:pt x="15" y="36"/>
                    </a:lnTo>
                    <a:lnTo>
                      <a:pt x="20" y="36"/>
                    </a:lnTo>
                    <a:lnTo>
                      <a:pt x="24" y="38"/>
                    </a:lnTo>
                    <a:lnTo>
                      <a:pt x="25" y="40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7" y="46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6" y="55"/>
                    </a:lnTo>
                    <a:lnTo>
                      <a:pt x="38" y="57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9" y="65"/>
                    </a:lnTo>
                    <a:lnTo>
                      <a:pt x="41" y="65"/>
                    </a:lnTo>
                    <a:lnTo>
                      <a:pt x="48" y="64"/>
                    </a:lnTo>
                    <a:lnTo>
                      <a:pt x="53" y="64"/>
                    </a:lnTo>
                    <a:lnTo>
                      <a:pt x="55" y="65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7" y="69"/>
                    </a:lnTo>
                    <a:lnTo>
                      <a:pt x="61" y="70"/>
                    </a:lnTo>
                    <a:lnTo>
                      <a:pt x="64" y="69"/>
                    </a:lnTo>
                    <a:lnTo>
                      <a:pt x="69" y="66"/>
                    </a:lnTo>
                    <a:lnTo>
                      <a:pt x="69" y="66"/>
                    </a:lnTo>
                    <a:lnTo>
                      <a:pt x="73" y="59"/>
                    </a:lnTo>
                    <a:lnTo>
                      <a:pt x="79" y="52"/>
                    </a:lnTo>
                    <a:lnTo>
                      <a:pt x="82" y="44"/>
                    </a:lnTo>
                    <a:lnTo>
                      <a:pt x="86" y="40"/>
                    </a:lnTo>
                    <a:lnTo>
                      <a:pt x="86" y="40"/>
                    </a:lnTo>
                    <a:lnTo>
                      <a:pt x="90" y="38"/>
                    </a:lnTo>
                    <a:lnTo>
                      <a:pt x="91" y="34"/>
                    </a:lnTo>
                    <a:lnTo>
                      <a:pt x="92" y="32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2" y="27"/>
                    </a:lnTo>
                    <a:lnTo>
                      <a:pt x="91" y="25"/>
                    </a:lnTo>
                    <a:lnTo>
                      <a:pt x="87" y="24"/>
                    </a:lnTo>
                    <a:lnTo>
                      <a:pt x="82" y="25"/>
                    </a:lnTo>
                    <a:lnTo>
                      <a:pt x="82" y="25"/>
                    </a:lnTo>
                    <a:lnTo>
                      <a:pt x="77" y="26"/>
                    </a:lnTo>
                    <a:lnTo>
                      <a:pt x="72" y="26"/>
                    </a:lnTo>
                    <a:lnTo>
                      <a:pt x="69" y="25"/>
                    </a:lnTo>
                    <a:lnTo>
                      <a:pt x="68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17"/>
                    </a:lnTo>
                    <a:lnTo>
                      <a:pt x="66" y="14"/>
                    </a:lnTo>
                    <a:lnTo>
                      <a:pt x="66" y="11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8"/>
                    </a:lnTo>
                    <a:lnTo>
                      <a:pt x="70" y="5"/>
                    </a:lnTo>
                    <a:lnTo>
                      <a:pt x="70" y="4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48" y="8"/>
                    </a:lnTo>
                    <a:lnTo>
                      <a:pt x="44" y="11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2" y="16"/>
                    </a:lnTo>
                    <a:lnTo>
                      <a:pt x="41" y="18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3" y="21"/>
                    </a:lnTo>
                    <a:lnTo>
                      <a:pt x="32" y="23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20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0" y="29"/>
                    </a:lnTo>
                    <a:lnTo>
                      <a:pt x="8" y="30"/>
                    </a:lnTo>
                    <a:lnTo>
                      <a:pt x="7" y="32"/>
                    </a:lnTo>
                    <a:lnTo>
                      <a:pt x="7" y="32"/>
                    </a:lnTo>
                    <a:lnTo>
                      <a:pt x="6" y="33"/>
                    </a:lnTo>
                    <a:lnTo>
                      <a:pt x="4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31"/>
              <p:cNvSpPr>
                <a:spLocks/>
              </p:cNvSpPr>
              <p:nvPr/>
            </p:nvSpPr>
            <p:spPr bwMode="auto">
              <a:xfrm>
                <a:off x="4330" y="3839"/>
                <a:ext cx="40" cy="27"/>
              </a:xfrm>
              <a:custGeom>
                <a:avLst/>
                <a:gdLst>
                  <a:gd name="T0" fmla="*/ 1 w 40"/>
                  <a:gd name="T1" fmla="*/ 4 h 27"/>
                  <a:gd name="T2" fmla="*/ 1 w 40"/>
                  <a:gd name="T3" fmla="*/ 4 h 27"/>
                  <a:gd name="T4" fmla="*/ 0 w 40"/>
                  <a:gd name="T5" fmla="*/ 8 h 27"/>
                  <a:gd name="T6" fmla="*/ 1 w 40"/>
                  <a:gd name="T7" fmla="*/ 11 h 27"/>
                  <a:gd name="T8" fmla="*/ 5 w 40"/>
                  <a:gd name="T9" fmla="*/ 14 h 27"/>
                  <a:gd name="T10" fmla="*/ 9 w 40"/>
                  <a:gd name="T11" fmla="*/ 17 h 27"/>
                  <a:gd name="T12" fmla="*/ 9 w 40"/>
                  <a:gd name="T13" fmla="*/ 17 h 27"/>
                  <a:gd name="T14" fmla="*/ 14 w 40"/>
                  <a:gd name="T15" fmla="*/ 19 h 27"/>
                  <a:gd name="T16" fmla="*/ 20 w 40"/>
                  <a:gd name="T17" fmla="*/ 20 h 27"/>
                  <a:gd name="T18" fmla="*/ 26 w 40"/>
                  <a:gd name="T19" fmla="*/ 22 h 27"/>
                  <a:gd name="T20" fmla="*/ 28 w 40"/>
                  <a:gd name="T21" fmla="*/ 23 h 27"/>
                  <a:gd name="T22" fmla="*/ 30 w 40"/>
                  <a:gd name="T23" fmla="*/ 24 h 27"/>
                  <a:gd name="T24" fmla="*/ 30 w 40"/>
                  <a:gd name="T25" fmla="*/ 24 h 27"/>
                  <a:gd name="T26" fmla="*/ 35 w 40"/>
                  <a:gd name="T27" fmla="*/ 27 h 27"/>
                  <a:gd name="T28" fmla="*/ 36 w 40"/>
                  <a:gd name="T29" fmla="*/ 27 h 27"/>
                  <a:gd name="T30" fmla="*/ 38 w 40"/>
                  <a:gd name="T31" fmla="*/ 26 h 27"/>
                  <a:gd name="T32" fmla="*/ 39 w 40"/>
                  <a:gd name="T33" fmla="*/ 25 h 27"/>
                  <a:gd name="T34" fmla="*/ 40 w 40"/>
                  <a:gd name="T35" fmla="*/ 24 h 27"/>
                  <a:gd name="T36" fmla="*/ 40 w 40"/>
                  <a:gd name="T37" fmla="*/ 21 h 27"/>
                  <a:gd name="T38" fmla="*/ 39 w 40"/>
                  <a:gd name="T39" fmla="*/ 19 h 27"/>
                  <a:gd name="T40" fmla="*/ 39 w 40"/>
                  <a:gd name="T41" fmla="*/ 19 h 27"/>
                  <a:gd name="T42" fmla="*/ 36 w 40"/>
                  <a:gd name="T43" fmla="*/ 12 h 27"/>
                  <a:gd name="T44" fmla="*/ 30 w 40"/>
                  <a:gd name="T45" fmla="*/ 6 h 27"/>
                  <a:gd name="T46" fmla="*/ 25 w 40"/>
                  <a:gd name="T47" fmla="*/ 3 h 27"/>
                  <a:gd name="T48" fmla="*/ 23 w 40"/>
                  <a:gd name="T49" fmla="*/ 1 h 27"/>
                  <a:gd name="T50" fmla="*/ 21 w 40"/>
                  <a:gd name="T51" fmla="*/ 0 h 27"/>
                  <a:gd name="T52" fmla="*/ 21 w 40"/>
                  <a:gd name="T53" fmla="*/ 0 h 27"/>
                  <a:gd name="T54" fmla="*/ 8 w 40"/>
                  <a:gd name="T55" fmla="*/ 3 h 27"/>
                  <a:gd name="T56" fmla="*/ 1 w 40"/>
                  <a:gd name="T57" fmla="*/ 4 h 27"/>
                  <a:gd name="T58" fmla="*/ 1 w 40"/>
                  <a:gd name="T5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27">
                    <a:moveTo>
                      <a:pt x="1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5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20" y="20"/>
                    </a:lnTo>
                    <a:lnTo>
                      <a:pt x="26" y="22"/>
                    </a:lnTo>
                    <a:lnTo>
                      <a:pt x="28" y="23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5" y="27"/>
                    </a:lnTo>
                    <a:lnTo>
                      <a:pt x="36" y="27"/>
                    </a:lnTo>
                    <a:lnTo>
                      <a:pt x="38" y="26"/>
                    </a:lnTo>
                    <a:lnTo>
                      <a:pt x="39" y="25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9" y="19"/>
                    </a:lnTo>
                    <a:lnTo>
                      <a:pt x="39" y="19"/>
                    </a:lnTo>
                    <a:lnTo>
                      <a:pt x="36" y="12"/>
                    </a:lnTo>
                    <a:lnTo>
                      <a:pt x="30" y="6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8" y="3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32"/>
              <p:cNvSpPr>
                <a:spLocks/>
              </p:cNvSpPr>
              <p:nvPr/>
            </p:nvSpPr>
            <p:spPr bwMode="auto">
              <a:xfrm>
                <a:off x="3737" y="2517"/>
                <a:ext cx="1003" cy="1033"/>
              </a:xfrm>
              <a:custGeom>
                <a:avLst/>
                <a:gdLst>
                  <a:gd name="T0" fmla="*/ 198 w 1003"/>
                  <a:gd name="T1" fmla="*/ 771 h 1033"/>
                  <a:gd name="T2" fmla="*/ 213 w 1003"/>
                  <a:gd name="T3" fmla="*/ 706 h 1033"/>
                  <a:gd name="T4" fmla="*/ 233 w 1003"/>
                  <a:gd name="T5" fmla="*/ 636 h 1033"/>
                  <a:gd name="T6" fmla="*/ 261 w 1003"/>
                  <a:gd name="T7" fmla="*/ 682 h 1033"/>
                  <a:gd name="T8" fmla="*/ 260 w 1003"/>
                  <a:gd name="T9" fmla="*/ 621 h 1033"/>
                  <a:gd name="T10" fmla="*/ 228 w 1003"/>
                  <a:gd name="T11" fmla="*/ 588 h 1033"/>
                  <a:gd name="T12" fmla="*/ 238 w 1003"/>
                  <a:gd name="T13" fmla="*/ 554 h 1033"/>
                  <a:gd name="T14" fmla="*/ 208 w 1003"/>
                  <a:gd name="T15" fmla="*/ 493 h 1033"/>
                  <a:gd name="T16" fmla="*/ 186 w 1003"/>
                  <a:gd name="T17" fmla="*/ 414 h 1033"/>
                  <a:gd name="T18" fmla="*/ 173 w 1003"/>
                  <a:gd name="T19" fmla="*/ 393 h 1033"/>
                  <a:gd name="T20" fmla="*/ 158 w 1003"/>
                  <a:gd name="T21" fmla="*/ 360 h 1033"/>
                  <a:gd name="T22" fmla="*/ 135 w 1003"/>
                  <a:gd name="T23" fmla="*/ 346 h 1033"/>
                  <a:gd name="T24" fmla="*/ 57 w 1003"/>
                  <a:gd name="T25" fmla="*/ 303 h 1033"/>
                  <a:gd name="T26" fmla="*/ 15 w 1003"/>
                  <a:gd name="T27" fmla="*/ 296 h 1033"/>
                  <a:gd name="T28" fmla="*/ 31 w 1003"/>
                  <a:gd name="T29" fmla="*/ 272 h 1033"/>
                  <a:gd name="T30" fmla="*/ 14 w 1003"/>
                  <a:gd name="T31" fmla="*/ 230 h 1033"/>
                  <a:gd name="T32" fmla="*/ 42 w 1003"/>
                  <a:gd name="T33" fmla="*/ 212 h 1033"/>
                  <a:gd name="T34" fmla="*/ 96 w 1003"/>
                  <a:gd name="T35" fmla="*/ 216 h 1033"/>
                  <a:gd name="T36" fmla="*/ 153 w 1003"/>
                  <a:gd name="T37" fmla="*/ 250 h 1033"/>
                  <a:gd name="T38" fmla="*/ 200 w 1003"/>
                  <a:gd name="T39" fmla="*/ 234 h 1033"/>
                  <a:gd name="T40" fmla="*/ 257 w 1003"/>
                  <a:gd name="T41" fmla="*/ 250 h 1033"/>
                  <a:gd name="T42" fmla="*/ 260 w 1003"/>
                  <a:gd name="T43" fmla="*/ 173 h 1033"/>
                  <a:gd name="T44" fmla="*/ 265 w 1003"/>
                  <a:gd name="T45" fmla="*/ 131 h 1033"/>
                  <a:gd name="T46" fmla="*/ 284 w 1003"/>
                  <a:gd name="T47" fmla="*/ 162 h 1033"/>
                  <a:gd name="T48" fmla="*/ 375 w 1003"/>
                  <a:gd name="T49" fmla="*/ 186 h 1033"/>
                  <a:gd name="T50" fmla="*/ 410 w 1003"/>
                  <a:gd name="T51" fmla="*/ 166 h 1033"/>
                  <a:gd name="T52" fmla="*/ 482 w 1003"/>
                  <a:gd name="T53" fmla="*/ 120 h 1033"/>
                  <a:gd name="T54" fmla="*/ 543 w 1003"/>
                  <a:gd name="T55" fmla="*/ 13 h 1033"/>
                  <a:gd name="T56" fmla="*/ 594 w 1003"/>
                  <a:gd name="T57" fmla="*/ 6 h 1033"/>
                  <a:gd name="T58" fmla="*/ 649 w 1003"/>
                  <a:gd name="T59" fmla="*/ 71 h 1033"/>
                  <a:gd name="T60" fmla="*/ 701 w 1003"/>
                  <a:gd name="T61" fmla="*/ 101 h 1033"/>
                  <a:gd name="T62" fmla="*/ 748 w 1003"/>
                  <a:gd name="T63" fmla="*/ 135 h 1033"/>
                  <a:gd name="T64" fmla="*/ 814 w 1003"/>
                  <a:gd name="T65" fmla="*/ 197 h 1033"/>
                  <a:gd name="T66" fmla="*/ 892 w 1003"/>
                  <a:gd name="T67" fmla="*/ 224 h 1033"/>
                  <a:gd name="T68" fmla="*/ 961 w 1003"/>
                  <a:gd name="T69" fmla="*/ 262 h 1033"/>
                  <a:gd name="T70" fmla="*/ 975 w 1003"/>
                  <a:gd name="T71" fmla="*/ 311 h 1033"/>
                  <a:gd name="T72" fmla="*/ 962 w 1003"/>
                  <a:gd name="T73" fmla="*/ 384 h 1033"/>
                  <a:gd name="T74" fmla="*/ 951 w 1003"/>
                  <a:gd name="T75" fmla="*/ 440 h 1033"/>
                  <a:gd name="T76" fmla="*/ 895 w 1003"/>
                  <a:gd name="T77" fmla="*/ 468 h 1033"/>
                  <a:gd name="T78" fmla="*/ 834 w 1003"/>
                  <a:gd name="T79" fmla="*/ 570 h 1033"/>
                  <a:gd name="T80" fmla="*/ 835 w 1003"/>
                  <a:gd name="T81" fmla="*/ 606 h 1033"/>
                  <a:gd name="T82" fmla="*/ 896 w 1003"/>
                  <a:gd name="T83" fmla="*/ 621 h 1033"/>
                  <a:gd name="T84" fmla="*/ 904 w 1003"/>
                  <a:gd name="T85" fmla="*/ 671 h 1033"/>
                  <a:gd name="T86" fmla="*/ 890 w 1003"/>
                  <a:gd name="T87" fmla="*/ 721 h 1033"/>
                  <a:gd name="T88" fmla="*/ 895 w 1003"/>
                  <a:gd name="T89" fmla="*/ 761 h 1033"/>
                  <a:gd name="T90" fmla="*/ 899 w 1003"/>
                  <a:gd name="T91" fmla="*/ 836 h 1033"/>
                  <a:gd name="T92" fmla="*/ 937 w 1003"/>
                  <a:gd name="T93" fmla="*/ 873 h 1033"/>
                  <a:gd name="T94" fmla="*/ 917 w 1003"/>
                  <a:gd name="T95" fmla="*/ 900 h 1033"/>
                  <a:gd name="T96" fmla="*/ 870 w 1003"/>
                  <a:gd name="T97" fmla="*/ 934 h 1033"/>
                  <a:gd name="T98" fmla="*/ 796 w 1003"/>
                  <a:gd name="T99" fmla="*/ 964 h 1033"/>
                  <a:gd name="T100" fmla="*/ 744 w 1003"/>
                  <a:gd name="T101" fmla="*/ 930 h 1033"/>
                  <a:gd name="T102" fmla="*/ 731 w 1003"/>
                  <a:gd name="T103" fmla="*/ 907 h 1033"/>
                  <a:gd name="T104" fmla="*/ 685 w 1003"/>
                  <a:gd name="T105" fmla="*/ 915 h 1033"/>
                  <a:gd name="T106" fmla="*/ 635 w 1003"/>
                  <a:gd name="T107" fmla="*/ 900 h 1033"/>
                  <a:gd name="T108" fmla="*/ 574 w 1003"/>
                  <a:gd name="T109" fmla="*/ 927 h 1033"/>
                  <a:gd name="T110" fmla="*/ 547 w 1003"/>
                  <a:gd name="T111" fmla="*/ 1006 h 1033"/>
                  <a:gd name="T112" fmla="*/ 501 w 1003"/>
                  <a:gd name="T113" fmla="*/ 1032 h 1033"/>
                  <a:gd name="T114" fmla="*/ 451 w 1003"/>
                  <a:gd name="T115" fmla="*/ 1018 h 1033"/>
                  <a:gd name="T116" fmla="*/ 414 w 1003"/>
                  <a:gd name="T117" fmla="*/ 986 h 1033"/>
                  <a:gd name="T118" fmla="*/ 330 w 1003"/>
                  <a:gd name="T119" fmla="*/ 959 h 1033"/>
                  <a:gd name="T120" fmla="*/ 250 w 1003"/>
                  <a:gd name="T121" fmla="*/ 947 h 1033"/>
                  <a:gd name="T122" fmla="*/ 178 w 1003"/>
                  <a:gd name="T123" fmla="*/ 904 h 1033"/>
                  <a:gd name="T124" fmla="*/ 144 w 1003"/>
                  <a:gd name="T125" fmla="*/ 864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3" h="1033">
                    <a:moveTo>
                      <a:pt x="146" y="860"/>
                    </a:moveTo>
                    <a:lnTo>
                      <a:pt x="146" y="860"/>
                    </a:lnTo>
                    <a:lnTo>
                      <a:pt x="149" y="859"/>
                    </a:lnTo>
                    <a:lnTo>
                      <a:pt x="153" y="857"/>
                    </a:lnTo>
                    <a:lnTo>
                      <a:pt x="159" y="854"/>
                    </a:lnTo>
                    <a:lnTo>
                      <a:pt x="164" y="849"/>
                    </a:lnTo>
                    <a:lnTo>
                      <a:pt x="169" y="843"/>
                    </a:lnTo>
                    <a:lnTo>
                      <a:pt x="174" y="833"/>
                    </a:lnTo>
                    <a:lnTo>
                      <a:pt x="177" y="822"/>
                    </a:lnTo>
                    <a:lnTo>
                      <a:pt x="177" y="822"/>
                    </a:lnTo>
                    <a:lnTo>
                      <a:pt x="182" y="802"/>
                    </a:lnTo>
                    <a:lnTo>
                      <a:pt x="187" y="789"/>
                    </a:lnTo>
                    <a:lnTo>
                      <a:pt x="191" y="782"/>
                    </a:lnTo>
                    <a:lnTo>
                      <a:pt x="195" y="776"/>
                    </a:lnTo>
                    <a:lnTo>
                      <a:pt x="195" y="776"/>
                    </a:lnTo>
                    <a:lnTo>
                      <a:pt x="198" y="773"/>
                    </a:lnTo>
                    <a:lnTo>
                      <a:pt x="198" y="771"/>
                    </a:lnTo>
                    <a:lnTo>
                      <a:pt x="199" y="767"/>
                    </a:lnTo>
                    <a:lnTo>
                      <a:pt x="199" y="759"/>
                    </a:lnTo>
                    <a:lnTo>
                      <a:pt x="200" y="749"/>
                    </a:lnTo>
                    <a:lnTo>
                      <a:pt x="200" y="749"/>
                    </a:lnTo>
                    <a:lnTo>
                      <a:pt x="203" y="739"/>
                    </a:lnTo>
                    <a:lnTo>
                      <a:pt x="207" y="731"/>
                    </a:lnTo>
                    <a:lnTo>
                      <a:pt x="210" y="727"/>
                    </a:lnTo>
                    <a:lnTo>
                      <a:pt x="213" y="726"/>
                    </a:lnTo>
                    <a:lnTo>
                      <a:pt x="215" y="725"/>
                    </a:lnTo>
                    <a:lnTo>
                      <a:pt x="215" y="725"/>
                    </a:lnTo>
                    <a:lnTo>
                      <a:pt x="217" y="725"/>
                    </a:lnTo>
                    <a:lnTo>
                      <a:pt x="218" y="722"/>
                    </a:lnTo>
                    <a:lnTo>
                      <a:pt x="219" y="716"/>
                    </a:lnTo>
                    <a:lnTo>
                      <a:pt x="219" y="707"/>
                    </a:lnTo>
                    <a:lnTo>
                      <a:pt x="219" y="707"/>
                    </a:lnTo>
                    <a:lnTo>
                      <a:pt x="217" y="707"/>
                    </a:lnTo>
                    <a:lnTo>
                      <a:pt x="213" y="706"/>
                    </a:lnTo>
                    <a:lnTo>
                      <a:pt x="210" y="705"/>
                    </a:lnTo>
                    <a:lnTo>
                      <a:pt x="208" y="704"/>
                    </a:lnTo>
                    <a:lnTo>
                      <a:pt x="208" y="701"/>
                    </a:lnTo>
                    <a:lnTo>
                      <a:pt x="208" y="697"/>
                    </a:lnTo>
                    <a:lnTo>
                      <a:pt x="208" y="697"/>
                    </a:lnTo>
                    <a:lnTo>
                      <a:pt x="213" y="687"/>
                    </a:lnTo>
                    <a:lnTo>
                      <a:pt x="218" y="677"/>
                    </a:lnTo>
                    <a:lnTo>
                      <a:pt x="222" y="668"/>
                    </a:lnTo>
                    <a:lnTo>
                      <a:pt x="224" y="662"/>
                    </a:lnTo>
                    <a:lnTo>
                      <a:pt x="224" y="657"/>
                    </a:lnTo>
                    <a:lnTo>
                      <a:pt x="224" y="657"/>
                    </a:lnTo>
                    <a:lnTo>
                      <a:pt x="225" y="652"/>
                    </a:lnTo>
                    <a:lnTo>
                      <a:pt x="227" y="648"/>
                    </a:lnTo>
                    <a:lnTo>
                      <a:pt x="229" y="644"/>
                    </a:lnTo>
                    <a:lnTo>
                      <a:pt x="232" y="641"/>
                    </a:lnTo>
                    <a:lnTo>
                      <a:pt x="233" y="640"/>
                    </a:lnTo>
                    <a:lnTo>
                      <a:pt x="233" y="636"/>
                    </a:lnTo>
                    <a:lnTo>
                      <a:pt x="233" y="636"/>
                    </a:lnTo>
                    <a:lnTo>
                      <a:pt x="234" y="632"/>
                    </a:lnTo>
                    <a:lnTo>
                      <a:pt x="235" y="631"/>
                    </a:lnTo>
                    <a:lnTo>
                      <a:pt x="236" y="631"/>
                    </a:lnTo>
                    <a:lnTo>
                      <a:pt x="238" y="633"/>
                    </a:lnTo>
                    <a:lnTo>
                      <a:pt x="239" y="636"/>
                    </a:lnTo>
                    <a:lnTo>
                      <a:pt x="239" y="636"/>
                    </a:lnTo>
                    <a:lnTo>
                      <a:pt x="242" y="641"/>
                    </a:lnTo>
                    <a:lnTo>
                      <a:pt x="244" y="645"/>
                    </a:lnTo>
                    <a:lnTo>
                      <a:pt x="247" y="649"/>
                    </a:lnTo>
                    <a:lnTo>
                      <a:pt x="248" y="656"/>
                    </a:lnTo>
                    <a:lnTo>
                      <a:pt x="248" y="656"/>
                    </a:lnTo>
                    <a:lnTo>
                      <a:pt x="251" y="669"/>
                    </a:lnTo>
                    <a:lnTo>
                      <a:pt x="253" y="674"/>
                    </a:lnTo>
                    <a:lnTo>
                      <a:pt x="258" y="678"/>
                    </a:lnTo>
                    <a:lnTo>
                      <a:pt x="258" y="678"/>
                    </a:lnTo>
                    <a:lnTo>
                      <a:pt x="261" y="682"/>
                    </a:lnTo>
                    <a:lnTo>
                      <a:pt x="263" y="682"/>
                    </a:lnTo>
                    <a:lnTo>
                      <a:pt x="263" y="682"/>
                    </a:lnTo>
                    <a:lnTo>
                      <a:pt x="264" y="679"/>
                    </a:lnTo>
                    <a:lnTo>
                      <a:pt x="264" y="675"/>
                    </a:lnTo>
                    <a:lnTo>
                      <a:pt x="264" y="675"/>
                    </a:lnTo>
                    <a:lnTo>
                      <a:pt x="262" y="663"/>
                    </a:lnTo>
                    <a:lnTo>
                      <a:pt x="260" y="658"/>
                    </a:lnTo>
                    <a:lnTo>
                      <a:pt x="260" y="654"/>
                    </a:lnTo>
                    <a:lnTo>
                      <a:pt x="260" y="654"/>
                    </a:lnTo>
                    <a:lnTo>
                      <a:pt x="261" y="650"/>
                    </a:lnTo>
                    <a:lnTo>
                      <a:pt x="263" y="647"/>
                    </a:lnTo>
                    <a:lnTo>
                      <a:pt x="265" y="642"/>
                    </a:lnTo>
                    <a:lnTo>
                      <a:pt x="265" y="635"/>
                    </a:lnTo>
                    <a:lnTo>
                      <a:pt x="265" y="635"/>
                    </a:lnTo>
                    <a:lnTo>
                      <a:pt x="264" y="631"/>
                    </a:lnTo>
                    <a:lnTo>
                      <a:pt x="263" y="628"/>
                    </a:lnTo>
                    <a:lnTo>
                      <a:pt x="260" y="621"/>
                    </a:lnTo>
                    <a:lnTo>
                      <a:pt x="256" y="617"/>
                    </a:lnTo>
                    <a:lnTo>
                      <a:pt x="251" y="612"/>
                    </a:lnTo>
                    <a:lnTo>
                      <a:pt x="251" y="612"/>
                    </a:lnTo>
                    <a:lnTo>
                      <a:pt x="248" y="606"/>
                    </a:lnTo>
                    <a:lnTo>
                      <a:pt x="245" y="603"/>
                    </a:lnTo>
                    <a:lnTo>
                      <a:pt x="243" y="601"/>
                    </a:lnTo>
                    <a:lnTo>
                      <a:pt x="241" y="600"/>
                    </a:lnTo>
                    <a:lnTo>
                      <a:pt x="241" y="600"/>
                    </a:lnTo>
                    <a:lnTo>
                      <a:pt x="239" y="599"/>
                    </a:lnTo>
                    <a:lnTo>
                      <a:pt x="238" y="597"/>
                    </a:lnTo>
                    <a:lnTo>
                      <a:pt x="237" y="595"/>
                    </a:lnTo>
                    <a:lnTo>
                      <a:pt x="234" y="593"/>
                    </a:lnTo>
                    <a:lnTo>
                      <a:pt x="234" y="593"/>
                    </a:lnTo>
                    <a:lnTo>
                      <a:pt x="230" y="592"/>
                    </a:lnTo>
                    <a:lnTo>
                      <a:pt x="228" y="590"/>
                    </a:lnTo>
                    <a:lnTo>
                      <a:pt x="228" y="589"/>
                    </a:lnTo>
                    <a:lnTo>
                      <a:pt x="228" y="588"/>
                    </a:lnTo>
                    <a:lnTo>
                      <a:pt x="229" y="587"/>
                    </a:lnTo>
                    <a:lnTo>
                      <a:pt x="231" y="587"/>
                    </a:lnTo>
                    <a:lnTo>
                      <a:pt x="231" y="587"/>
                    </a:lnTo>
                    <a:lnTo>
                      <a:pt x="237" y="586"/>
                    </a:lnTo>
                    <a:lnTo>
                      <a:pt x="239" y="585"/>
                    </a:lnTo>
                    <a:lnTo>
                      <a:pt x="239" y="582"/>
                    </a:lnTo>
                    <a:lnTo>
                      <a:pt x="239" y="582"/>
                    </a:lnTo>
                    <a:lnTo>
                      <a:pt x="241" y="578"/>
                    </a:lnTo>
                    <a:lnTo>
                      <a:pt x="242" y="576"/>
                    </a:lnTo>
                    <a:lnTo>
                      <a:pt x="243" y="575"/>
                    </a:lnTo>
                    <a:lnTo>
                      <a:pt x="244" y="571"/>
                    </a:lnTo>
                    <a:lnTo>
                      <a:pt x="244" y="571"/>
                    </a:lnTo>
                    <a:lnTo>
                      <a:pt x="244" y="567"/>
                    </a:lnTo>
                    <a:lnTo>
                      <a:pt x="243" y="564"/>
                    </a:lnTo>
                    <a:lnTo>
                      <a:pt x="239" y="557"/>
                    </a:lnTo>
                    <a:lnTo>
                      <a:pt x="239" y="557"/>
                    </a:lnTo>
                    <a:lnTo>
                      <a:pt x="238" y="554"/>
                    </a:lnTo>
                    <a:lnTo>
                      <a:pt x="238" y="552"/>
                    </a:lnTo>
                    <a:lnTo>
                      <a:pt x="241" y="547"/>
                    </a:lnTo>
                    <a:lnTo>
                      <a:pt x="243" y="543"/>
                    </a:lnTo>
                    <a:lnTo>
                      <a:pt x="244" y="541"/>
                    </a:lnTo>
                    <a:lnTo>
                      <a:pt x="244" y="538"/>
                    </a:lnTo>
                    <a:lnTo>
                      <a:pt x="244" y="538"/>
                    </a:lnTo>
                    <a:lnTo>
                      <a:pt x="244" y="535"/>
                    </a:lnTo>
                    <a:lnTo>
                      <a:pt x="243" y="532"/>
                    </a:lnTo>
                    <a:lnTo>
                      <a:pt x="239" y="528"/>
                    </a:lnTo>
                    <a:lnTo>
                      <a:pt x="236" y="524"/>
                    </a:lnTo>
                    <a:lnTo>
                      <a:pt x="231" y="516"/>
                    </a:lnTo>
                    <a:lnTo>
                      <a:pt x="231" y="516"/>
                    </a:lnTo>
                    <a:lnTo>
                      <a:pt x="227" y="509"/>
                    </a:lnTo>
                    <a:lnTo>
                      <a:pt x="222" y="503"/>
                    </a:lnTo>
                    <a:lnTo>
                      <a:pt x="216" y="498"/>
                    </a:lnTo>
                    <a:lnTo>
                      <a:pt x="208" y="493"/>
                    </a:lnTo>
                    <a:lnTo>
                      <a:pt x="208" y="493"/>
                    </a:lnTo>
                    <a:lnTo>
                      <a:pt x="199" y="487"/>
                    </a:lnTo>
                    <a:lnTo>
                      <a:pt x="193" y="483"/>
                    </a:lnTo>
                    <a:lnTo>
                      <a:pt x="189" y="477"/>
                    </a:lnTo>
                    <a:lnTo>
                      <a:pt x="185" y="472"/>
                    </a:lnTo>
                    <a:lnTo>
                      <a:pt x="181" y="465"/>
                    </a:lnTo>
                    <a:lnTo>
                      <a:pt x="178" y="459"/>
                    </a:lnTo>
                    <a:lnTo>
                      <a:pt x="178" y="453"/>
                    </a:lnTo>
                    <a:lnTo>
                      <a:pt x="178" y="453"/>
                    </a:lnTo>
                    <a:lnTo>
                      <a:pt x="178" y="446"/>
                    </a:lnTo>
                    <a:lnTo>
                      <a:pt x="179" y="441"/>
                    </a:lnTo>
                    <a:lnTo>
                      <a:pt x="182" y="432"/>
                    </a:lnTo>
                    <a:lnTo>
                      <a:pt x="185" y="427"/>
                    </a:lnTo>
                    <a:lnTo>
                      <a:pt x="186" y="424"/>
                    </a:lnTo>
                    <a:lnTo>
                      <a:pt x="187" y="420"/>
                    </a:lnTo>
                    <a:lnTo>
                      <a:pt x="187" y="420"/>
                    </a:lnTo>
                    <a:lnTo>
                      <a:pt x="186" y="417"/>
                    </a:lnTo>
                    <a:lnTo>
                      <a:pt x="186" y="414"/>
                    </a:lnTo>
                    <a:lnTo>
                      <a:pt x="182" y="411"/>
                    </a:lnTo>
                    <a:lnTo>
                      <a:pt x="180" y="409"/>
                    </a:lnTo>
                    <a:lnTo>
                      <a:pt x="179" y="407"/>
                    </a:lnTo>
                    <a:lnTo>
                      <a:pt x="179" y="406"/>
                    </a:lnTo>
                    <a:lnTo>
                      <a:pt x="179" y="406"/>
                    </a:lnTo>
                    <a:lnTo>
                      <a:pt x="179" y="404"/>
                    </a:lnTo>
                    <a:lnTo>
                      <a:pt x="180" y="404"/>
                    </a:lnTo>
                    <a:lnTo>
                      <a:pt x="184" y="404"/>
                    </a:lnTo>
                    <a:lnTo>
                      <a:pt x="187" y="403"/>
                    </a:lnTo>
                    <a:lnTo>
                      <a:pt x="187" y="402"/>
                    </a:lnTo>
                    <a:lnTo>
                      <a:pt x="188" y="401"/>
                    </a:lnTo>
                    <a:lnTo>
                      <a:pt x="188" y="401"/>
                    </a:lnTo>
                    <a:lnTo>
                      <a:pt x="187" y="397"/>
                    </a:lnTo>
                    <a:lnTo>
                      <a:pt x="184" y="395"/>
                    </a:lnTo>
                    <a:lnTo>
                      <a:pt x="179" y="393"/>
                    </a:lnTo>
                    <a:lnTo>
                      <a:pt x="173" y="393"/>
                    </a:lnTo>
                    <a:lnTo>
                      <a:pt x="173" y="393"/>
                    </a:lnTo>
                    <a:lnTo>
                      <a:pt x="166" y="392"/>
                    </a:lnTo>
                    <a:lnTo>
                      <a:pt x="162" y="389"/>
                    </a:lnTo>
                    <a:lnTo>
                      <a:pt x="160" y="386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1"/>
                    </a:lnTo>
                    <a:lnTo>
                      <a:pt x="158" y="379"/>
                    </a:lnTo>
                    <a:lnTo>
                      <a:pt x="159" y="379"/>
                    </a:lnTo>
                    <a:lnTo>
                      <a:pt x="161" y="378"/>
                    </a:lnTo>
                    <a:lnTo>
                      <a:pt x="162" y="378"/>
                    </a:lnTo>
                    <a:lnTo>
                      <a:pt x="162" y="376"/>
                    </a:lnTo>
                    <a:lnTo>
                      <a:pt x="162" y="376"/>
                    </a:lnTo>
                    <a:lnTo>
                      <a:pt x="162" y="366"/>
                    </a:lnTo>
                    <a:lnTo>
                      <a:pt x="162" y="366"/>
                    </a:lnTo>
                    <a:lnTo>
                      <a:pt x="160" y="364"/>
                    </a:lnTo>
                    <a:lnTo>
                      <a:pt x="159" y="363"/>
                    </a:lnTo>
                    <a:lnTo>
                      <a:pt x="158" y="360"/>
                    </a:lnTo>
                    <a:lnTo>
                      <a:pt x="158" y="360"/>
                    </a:lnTo>
                    <a:lnTo>
                      <a:pt x="157" y="359"/>
                    </a:lnTo>
                    <a:lnTo>
                      <a:pt x="156" y="359"/>
                    </a:lnTo>
                    <a:lnTo>
                      <a:pt x="153" y="358"/>
                    </a:lnTo>
                    <a:lnTo>
                      <a:pt x="150" y="358"/>
                    </a:lnTo>
                    <a:lnTo>
                      <a:pt x="150" y="357"/>
                    </a:lnTo>
                    <a:lnTo>
                      <a:pt x="149" y="357"/>
                    </a:lnTo>
                    <a:lnTo>
                      <a:pt x="149" y="357"/>
                    </a:lnTo>
                    <a:lnTo>
                      <a:pt x="149" y="356"/>
                    </a:lnTo>
                    <a:lnTo>
                      <a:pt x="147" y="356"/>
                    </a:lnTo>
                    <a:lnTo>
                      <a:pt x="144" y="356"/>
                    </a:lnTo>
                    <a:lnTo>
                      <a:pt x="141" y="355"/>
                    </a:lnTo>
                    <a:lnTo>
                      <a:pt x="138" y="355"/>
                    </a:lnTo>
                    <a:lnTo>
                      <a:pt x="138" y="353"/>
                    </a:lnTo>
                    <a:lnTo>
                      <a:pt x="138" y="353"/>
                    </a:lnTo>
                    <a:lnTo>
                      <a:pt x="137" y="349"/>
                    </a:lnTo>
                    <a:lnTo>
                      <a:pt x="135" y="346"/>
                    </a:lnTo>
                    <a:lnTo>
                      <a:pt x="132" y="344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14" y="344"/>
                    </a:lnTo>
                    <a:lnTo>
                      <a:pt x="110" y="344"/>
                    </a:lnTo>
                    <a:lnTo>
                      <a:pt x="108" y="343"/>
                    </a:lnTo>
                    <a:lnTo>
                      <a:pt x="106" y="342"/>
                    </a:lnTo>
                    <a:lnTo>
                      <a:pt x="105" y="340"/>
                    </a:lnTo>
                    <a:lnTo>
                      <a:pt x="105" y="340"/>
                    </a:lnTo>
                    <a:lnTo>
                      <a:pt x="105" y="334"/>
                    </a:lnTo>
                    <a:lnTo>
                      <a:pt x="103" y="330"/>
                    </a:lnTo>
                    <a:lnTo>
                      <a:pt x="100" y="327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78" y="314"/>
                    </a:lnTo>
                    <a:lnTo>
                      <a:pt x="67" y="307"/>
                    </a:lnTo>
                    <a:lnTo>
                      <a:pt x="57" y="303"/>
                    </a:lnTo>
                    <a:lnTo>
                      <a:pt x="57" y="303"/>
                    </a:lnTo>
                    <a:lnTo>
                      <a:pt x="50" y="300"/>
                    </a:lnTo>
                    <a:lnTo>
                      <a:pt x="46" y="298"/>
                    </a:lnTo>
                    <a:lnTo>
                      <a:pt x="43" y="296"/>
                    </a:lnTo>
                    <a:lnTo>
                      <a:pt x="37" y="296"/>
                    </a:lnTo>
                    <a:lnTo>
                      <a:pt x="37" y="296"/>
                    </a:lnTo>
                    <a:lnTo>
                      <a:pt x="32" y="296"/>
                    </a:lnTo>
                    <a:lnTo>
                      <a:pt x="29" y="298"/>
                    </a:lnTo>
                    <a:lnTo>
                      <a:pt x="26" y="299"/>
                    </a:lnTo>
                    <a:lnTo>
                      <a:pt x="23" y="299"/>
                    </a:lnTo>
                    <a:lnTo>
                      <a:pt x="23" y="299"/>
                    </a:lnTo>
                    <a:lnTo>
                      <a:pt x="20" y="299"/>
                    </a:lnTo>
                    <a:lnTo>
                      <a:pt x="17" y="300"/>
                    </a:lnTo>
                    <a:lnTo>
                      <a:pt x="16" y="301"/>
                    </a:lnTo>
                    <a:lnTo>
                      <a:pt x="15" y="299"/>
                    </a:lnTo>
                    <a:lnTo>
                      <a:pt x="15" y="299"/>
                    </a:lnTo>
                    <a:lnTo>
                      <a:pt x="15" y="296"/>
                    </a:lnTo>
                    <a:lnTo>
                      <a:pt x="15" y="292"/>
                    </a:lnTo>
                    <a:lnTo>
                      <a:pt x="15" y="289"/>
                    </a:lnTo>
                    <a:lnTo>
                      <a:pt x="13" y="286"/>
                    </a:lnTo>
                    <a:lnTo>
                      <a:pt x="13" y="286"/>
                    </a:lnTo>
                    <a:lnTo>
                      <a:pt x="9" y="283"/>
                    </a:lnTo>
                    <a:lnTo>
                      <a:pt x="7" y="279"/>
                    </a:lnTo>
                    <a:lnTo>
                      <a:pt x="6" y="276"/>
                    </a:lnTo>
                    <a:lnTo>
                      <a:pt x="6" y="275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9" y="273"/>
                    </a:lnTo>
                    <a:lnTo>
                      <a:pt x="13" y="273"/>
                    </a:lnTo>
                    <a:lnTo>
                      <a:pt x="20" y="274"/>
                    </a:lnTo>
                    <a:lnTo>
                      <a:pt x="28" y="274"/>
                    </a:lnTo>
                    <a:lnTo>
                      <a:pt x="30" y="273"/>
                    </a:lnTo>
                    <a:lnTo>
                      <a:pt x="31" y="272"/>
                    </a:lnTo>
                    <a:lnTo>
                      <a:pt x="31" y="272"/>
                    </a:lnTo>
                    <a:lnTo>
                      <a:pt x="31" y="269"/>
                    </a:lnTo>
                    <a:lnTo>
                      <a:pt x="31" y="264"/>
                    </a:lnTo>
                    <a:lnTo>
                      <a:pt x="29" y="260"/>
                    </a:lnTo>
                    <a:lnTo>
                      <a:pt x="26" y="257"/>
                    </a:lnTo>
                    <a:lnTo>
                      <a:pt x="26" y="257"/>
                    </a:lnTo>
                    <a:lnTo>
                      <a:pt x="22" y="255"/>
                    </a:lnTo>
                    <a:lnTo>
                      <a:pt x="22" y="253"/>
                    </a:lnTo>
                    <a:lnTo>
                      <a:pt x="23" y="250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8" y="244"/>
                    </a:lnTo>
                    <a:lnTo>
                      <a:pt x="28" y="240"/>
                    </a:lnTo>
                    <a:lnTo>
                      <a:pt x="26" y="236"/>
                    </a:lnTo>
                    <a:lnTo>
                      <a:pt x="23" y="233"/>
                    </a:lnTo>
                    <a:lnTo>
                      <a:pt x="23" y="233"/>
                    </a:lnTo>
                    <a:lnTo>
                      <a:pt x="19" y="231"/>
                    </a:lnTo>
                    <a:lnTo>
                      <a:pt x="14" y="230"/>
                    </a:lnTo>
                    <a:lnTo>
                      <a:pt x="7" y="229"/>
                    </a:lnTo>
                    <a:lnTo>
                      <a:pt x="5" y="228"/>
                    </a:lnTo>
                    <a:lnTo>
                      <a:pt x="4" y="227"/>
                    </a:lnTo>
                    <a:lnTo>
                      <a:pt x="4" y="227"/>
                    </a:lnTo>
                    <a:lnTo>
                      <a:pt x="2" y="223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4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3"/>
                    </a:lnTo>
                    <a:lnTo>
                      <a:pt x="26" y="215"/>
                    </a:lnTo>
                    <a:lnTo>
                      <a:pt x="35" y="215"/>
                    </a:lnTo>
                    <a:lnTo>
                      <a:pt x="38" y="215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2"/>
                    </a:lnTo>
                    <a:lnTo>
                      <a:pt x="44" y="211"/>
                    </a:lnTo>
                    <a:lnTo>
                      <a:pt x="51" y="209"/>
                    </a:lnTo>
                    <a:lnTo>
                      <a:pt x="56" y="209"/>
                    </a:lnTo>
                    <a:lnTo>
                      <a:pt x="59" y="209"/>
                    </a:lnTo>
                    <a:lnTo>
                      <a:pt x="62" y="210"/>
                    </a:lnTo>
                    <a:lnTo>
                      <a:pt x="65" y="212"/>
                    </a:lnTo>
                    <a:lnTo>
                      <a:pt x="65" y="212"/>
                    </a:lnTo>
                    <a:lnTo>
                      <a:pt x="70" y="218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5" y="220"/>
                    </a:lnTo>
                    <a:lnTo>
                      <a:pt x="84" y="221"/>
                    </a:lnTo>
                    <a:lnTo>
                      <a:pt x="88" y="220"/>
                    </a:lnTo>
                    <a:lnTo>
                      <a:pt x="92" y="220"/>
                    </a:lnTo>
                    <a:lnTo>
                      <a:pt x="94" y="218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9" y="211"/>
                    </a:lnTo>
                    <a:lnTo>
                      <a:pt x="102" y="206"/>
                    </a:lnTo>
                    <a:lnTo>
                      <a:pt x="107" y="204"/>
                    </a:lnTo>
                    <a:lnTo>
                      <a:pt x="115" y="203"/>
                    </a:lnTo>
                    <a:lnTo>
                      <a:pt x="115" y="203"/>
                    </a:lnTo>
                    <a:lnTo>
                      <a:pt x="119" y="203"/>
                    </a:lnTo>
                    <a:lnTo>
                      <a:pt x="122" y="205"/>
                    </a:lnTo>
                    <a:lnTo>
                      <a:pt x="127" y="207"/>
                    </a:lnTo>
                    <a:lnTo>
                      <a:pt x="131" y="210"/>
                    </a:lnTo>
                    <a:lnTo>
                      <a:pt x="137" y="217"/>
                    </a:lnTo>
                    <a:lnTo>
                      <a:pt x="139" y="220"/>
                    </a:lnTo>
                    <a:lnTo>
                      <a:pt x="141" y="224"/>
                    </a:lnTo>
                    <a:lnTo>
                      <a:pt x="141" y="224"/>
                    </a:lnTo>
                    <a:lnTo>
                      <a:pt x="143" y="232"/>
                    </a:lnTo>
                    <a:lnTo>
                      <a:pt x="147" y="241"/>
                    </a:lnTo>
                    <a:lnTo>
                      <a:pt x="151" y="248"/>
                    </a:lnTo>
                    <a:lnTo>
                      <a:pt x="153" y="250"/>
                    </a:lnTo>
                    <a:lnTo>
                      <a:pt x="156" y="252"/>
                    </a:lnTo>
                    <a:lnTo>
                      <a:pt x="156" y="252"/>
                    </a:lnTo>
                    <a:lnTo>
                      <a:pt x="160" y="252"/>
                    </a:lnTo>
                    <a:lnTo>
                      <a:pt x="165" y="249"/>
                    </a:lnTo>
                    <a:lnTo>
                      <a:pt x="170" y="247"/>
                    </a:lnTo>
                    <a:lnTo>
                      <a:pt x="173" y="242"/>
                    </a:lnTo>
                    <a:lnTo>
                      <a:pt x="173" y="242"/>
                    </a:lnTo>
                    <a:lnTo>
                      <a:pt x="175" y="240"/>
                    </a:lnTo>
                    <a:lnTo>
                      <a:pt x="177" y="239"/>
                    </a:lnTo>
                    <a:lnTo>
                      <a:pt x="181" y="239"/>
                    </a:lnTo>
                    <a:lnTo>
                      <a:pt x="185" y="240"/>
                    </a:lnTo>
                    <a:lnTo>
                      <a:pt x="186" y="240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90" y="236"/>
                    </a:lnTo>
                    <a:lnTo>
                      <a:pt x="195" y="234"/>
                    </a:lnTo>
                    <a:lnTo>
                      <a:pt x="200" y="234"/>
                    </a:lnTo>
                    <a:lnTo>
                      <a:pt x="202" y="234"/>
                    </a:lnTo>
                    <a:lnTo>
                      <a:pt x="203" y="235"/>
                    </a:lnTo>
                    <a:lnTo>
                      <a:pt x="203" y="235"/>
                    </a:lnTo>
                    <a:lnTo>
                      <a:pt x="205" y="238"/>
                    </a:lnTo>
                    <a:lnTo>
                      <a:pt x="206" y="239"/>
                    </a:lnTo>
                    <a:lnTo>
                      <a:pt x="209" y="240"/>
                    </a:lnTo>
                    <a:lnTo>
                      <a:pt x="214" y="240"/>
                    </a:lnTo>
                    <a:lnTo>
                      <a:pt x="214" y="240"/>
                    </a:lnTo>
                    <a:lnTo>
                      <a:pt x="220" y="241"/>
                    </a:lnTo>
                    <a:lnTo>
                      <a:pt x="225" y="244"/>
                    </a:lnTo>
                    <a:lnTo>
                      <a:pt x="230" y="247"/>
                    </a:lnTo>
                    <a:lnTo>
                      <a:pt x="235" y="250"/>
                    </a:lnTo>
                    <a:lnTo>
                      <a:pt x="235" y="250"/>
                    </a:lnTo>
                    <a:lnTo>
                      <a:pt x="238" y="252"/>
                    </a:lnTo>
                    <a:lnTo>
                      <a:pt x="243" y="252"/>
                    </a:lnTo>
                    <a:lnTo>
                      <a:pt x="252" y="252"/>
                    </a:lnTo>
                    <a:lnTo>
                      <a:pt x="257" y="250"/>
                    </a:lnTo>
                    <a:lnTo>
                      <a:pt x="261" y="248"/>
                    </a:lnTo>
                    <a:lnTo>
                      <a:pt x="263" y="247"/>
                    </a:lnTo>
                    <a:lnTo>
                      <a:pt x="264" y="245"/>
                    </a:lnTo>
                    <a:lnTo>
                      <a:pt x="264" y="245"/>
                    </a:lnTo>
                    <a:lnTo>
                      <a:pt x="263" y="242"/>
                    </a:lnTo>
                    <a:lnTo>
                      <a:pt x="261" y="239"/>
                    </a:lnTo>
                    <a:lnTo>
                      <a:pt x="259" y="236"/>
                    </a:lnTo>
                    <a:lnTo>
                      <a:pt x="258" y="231"/>
                    </a:lnTo>
                    <a:lnTo>
                      <a:pt x="258" y="231"/>
                    </a:lnTo>
                    <a:lnTo>
                      <a:pt x="259" y="226"/>
                    </a:lnTo>
                    <a:lnTo>
                      <a:pt x="260" y="223"/>
                    </a:lnTo>
                    <a:lnTo>
                      <a:pt x="262" y="219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189"/>
                    </a:lnTo>
                    <a:lnTo>
                      <a:pt x="261" y="177"/>
                    </a:lnTo>
                    <a:lnTo>
                      <a:pt x="260" y="173"/>
                    </a:lnTo>
                    <a:lnTo>
                      <a:pt x="259" y="170"/>
                    </a:lnTo>
                    <a:lnTo>
                      <a:pt x="259" y="170"/>
                    </a:lnTo>
                    <a:lnTo>
                      <a:pt x="256" y="166"/>
                    </a:lnTo>
                    <a:lnTo>
                      <a:pt x="253" y="161"/>
                    </a:lnTo>
                    <a:lnTo>
                      <a:pt x="250" y="156"/>
                    </a:lnTo>
                    <a:lnTo>
                      <a:pt x="247" y="153"/>
                    </a:lnTo>
                    <a:lnTo>
                      <a:pt x="247" y="153"/>
                    </a:lnTo>
                    <a:lnTo>
                      <a:pt x="245" y="150"/>
                    </a:lnTo>
                    <a:lnTo>
                      <a:pt x="244" y="147"/>
                    </a:lnTo>
                    <a:lnTo>
                      <a:pt x="244" y="144"/>
                    </a:lnTo>
                    <a:lnTo>
                      <a:pt x="244" y="141"/>
                    </a:lnTo>
                    <a:lnTo>
                      <a:pt x="247" y="135"/>
                    </a:lnTo>
                    <a:lnTo>
                      <a:pt x="248" y="133"/>
                    </a:lnTo>
                    <a:lnTo>
                      <a:pt x="251" y="132"/>
                    </a:lnTo>
                    <a:lnTo>
                      <a:pt x="251" y="132"/>
                    </a:lnTo>
                    <a:lnTo>
                      <a:pt x="258" y="131"/>
                    </a:lnTo>
                    <a:lnTo>
                      <a:pt x="265" y="131"/>
                    </a:lnTo>
                    <a:lnTo>
                      <a:pt x="272" y="130"/>
                    </a:lnTo>
                    <a:lnTo>
                      <a:pt x="274" y="130"/>
                    </a:lnTo>
                    <a:lnTo>
                      <a:pt x="276" y="128"/>
                    </a:lnTo>
                    <a:lnTo>
                      <a:pt x="276" y="128"/>
                    </a:lnTo>
                    <a:lnTo>
                      <a:pt x="278" y="126"/>
                    </a:lnTo>
                    <a:lnTo>
                      <a:pt x="281" y="124"/>
                    </a:lnTo>
                    <a:lnTo>
                      <a:pt x="284" y="125"/>
                    </a:lnTo>
                    <a:lnTo>
                      <a:pt x="285" y="126"/>
                    </a:lnTo>
                    <a:lnTo>
                      <a:pt x="285" y="127"/>
                    </a:lnTo>
                    <a:lnTo>
                      <a:pt x="285" y="127"/>
                    </a:lnTo>
                    <a:lnTo>
                      <a:pt x="281" y="134"/>
                    </a:lnTo>
                    <a:lnTo>
                      <a:pt x="280" y="139"/>
                    </a:lnTo>
                    <a:lnTo>
                      <a:pt x="279" y="143"/>
                    </a:lnTo>
                    <a:lnTo>
                      <a:pt x="279" y="143"/>
                    </a:lnTo>
                    <a:lnTo>
                      <a:pt x="280" y="149"/>
                    </a:lnTo>
                    <a:lnTo>
                      <a:pt x="282" y="158"/>
                    </a:lnTo>
                    <a:lnTo>
                      <a:pt x="284" y="162"/>
                    </a:lnTo>
                    <a:lnTo>
                      <a:pt x="286" y="167"/>
                    </a:lnTo>
                    <a:lnTo>
                      <a:pt x="289" y="169"/>
                    </a:lnTo>
                    <a:lnTo>
                      <a:pt x="291" y="170"/>
                    </a:lnTo>
                    <a:lnTo>
                      <a:pt x="291" y="170"/>
                    </a:lnTo>
                    <a:lnTo>
                      <a:pt x="306" y="169"/>
                    </a:lnTo>
                    <a:lnTo>
                      <a:pt x="315" y="170"/>
                    </a:lnTo>
                    <a:lnTo>
                      <a:pt x="320" y="171"/>
                    </a:lnTo>
                    <a:lnTo>
                      <a:pt x="324" y="174"/>
                    </a:lnTo>
                    <a:lnTo>
                      <a:pt x="324" y="174"/>
                    </a:lnTo>
                    <a:lnTo>
                      <a:pt x="335" y="181"/>
                    </a:lnTo>
                    <a:lnTo>
                      <a:pt x="347" y="186"/>
                    </a:lnTo>
                    <a:lnTo>
                      <a:pt x="352" y="188"/>
                    </a:lnTo>
                    <a:lnTo>
                      <a:pt x="359" y="190"/>
                    </a:lnTo>
                    <a:lnTo>
                      <a:pt x="364" y="190"/>
                    </a:lnTo>
                    <a:lnTo>
                      <a:pt x="370" y="189"/>
                    </a:lnTo>
                    <a:lnTo>
                      <a:pt x="370" y="189"/>
                    </a:lnTo>
                    <a:lnTo>
                      <a:pt x="375" y="186"/>
                    </a:lnTo>
                    <a:lnTo>
                      <a:pt x="379" y="183"/>
                    </a:lnTo>
                    <a:lnTo>
                      <a:pt x="389" y="176"/>
                    </a:lnTo>
                    <a:lnTo>
                      <a:pt x="394" y="173"/>
                    </a:lnTo>
                    <a:lnTo>
                      <a:pt x="399" y="172"/>
                    </a:lnTo>
                    <a:lnTo>
                      <a:pt x="403" y="171"/>
                    </a:lnTo>
                    <a:lnTo>
                      <a:pt x="407" y="173"/>
                    </a:lnTo>
                    <a:lnTo>
                      <a:pt x="407" y="173"/>
                    </a:lnTo>
                    <a:lnTo>
                      <a:pt x="411" y="174"/>
                    </a:lnTo>
                    <a:lnTo>
                      <a:pt x="416" y="175"/>
                    </a:lnTo>
                    <a:lnTo>
                      <a:pt x="420" y="174"/>
                    </a:lnTo>
                    <a:lnTo>
                      <a:pt x="422" y="173"/>
                    </a:lnTo>
                    <a:lnTo>
                      <a:pt x="424" y="172"/>
                    </a:lnTo>
                    <a:lnTo>
                      <a:pt x="424" y="170"/>
                    </a:lnTo>
                    <a:lnTo>
                      <a:pt x="422" y="169"/>
                    </a:lnTo>
                    <a:lnTo>
                      <a:pt x="419" y="168"/>
                    </a:lnTo>
                    <a:lnTo>
                      <a:pt x="419" y="168"/>
                    </a:lnTo>
                    <a:lnTo>
                      <a:pt x="410" y="166"/>
                    </a:lnTo>
                    <a:lnTo>
                      <a:pt x="404" y="162"/>
                    </a:lnTo>
                    <a:lnTo>
                      <a:pt x="401" y="160"/>
                    </a:lnTo>
                    <a:lnTo>
                      <a:pt x="400" y="157"/>
                    </a:lnTo>
                    <a:lnTo>
                      <a:pt x="398" y="154"/>
                    </a:lnTo>
                    <a:lnTo>
                      <a:pt x="398" y="150"/>
                    </a:lnTo>
                    <a:lnTo>
                      <a:pt x="398" y="150"/>
                    </a:lnTo>
                    <a:lnTo>
                      <a:pt x="398" y="147"/>
                    </a:lnTo>
                    <a:lnTo>
                      <a:pt x="400" y="145"/>
                    </a:lnTo>
                    <a:lnTo>
                      <a:pt x="402" y="142"/>
                    </a:lnTo>
                    <a:lnTo>
                      <a:pt x="406" y="141"/>
                    </a:lnTo>
                    <a:lnTo>
                      <a:pt x="416" y="136"/>
                    </a:lnTo>
                    <a:lnTo>
                      <a:pt x="429" y="134"/>
                    </a:lnTo>
                    <a:lnTo>
                      <a:pt x="429" y="134"/>
                    </a:lnTo>
                    <a:lnTo>
                      <a:pt x="446" y="131"/>
                    </a:lnTo>
                    <a:lnTo>
                      <a:pt x="464" y="127"/>
                    </a:lnTo>
                    <a:lnTo>
                      <a:pt x="474" y="124"/>
                    </a:lnTo>
                    <a:lnTo>
                      <a:pt x="482" y="120"/>
                    </a:lnTo>
                    <a:lnTo>
                      <a:pt x="491" y="116"/>
                    </a:lnTo>
                    <a:lnTo>
                      <a:pt x="498" y="112"/>
                    </a:lnTo>
                    <a:lnTo>
                      <a:pt x="498" y="112"/>
                    </a:lnTo>
                    <a:lnTo>
                      <a:pt x="508" y="101"/>
                    </a:lnTo>
                    <a:lnTo>
                      <a:pt x="517" y="89"/>
                    </a:lnTo>
                    <a:lnTo>
                      <a:pt x="520" y="83"/>
                    </a:lnTo>
                    <a:lnTo>
                      <a:pt x="522" y="77"/>
                    </a:lnTo>
                    <a:lnTo>
                      <a:pt x="524" y="71"/>
                    </a:lnTo>
                    <a:lnTo>
                      <a:pt x="524" y="66"/>
                    </a:lnTo>
                    <a:lnTo>
                      <a:pt x="524" y="66"/>
                    </a:lnTo>
                    <a:lnTo>
                      <a:pt x="524" y="60"/>
                    </a:lnTo>
                    <a:lnTo>
                      <a:pt x="525" y="52"/>
                    </a:lnTo>
                    <a:lnTo>
                      <a:pt x="528" y="43"/>
                    </a:lnTo>
                    <a:lnTo>
                      <a:pt x="530" y="33"/>
                    </a:lnTo>
                    <a:lnTo>
                      <a:pt x="534" y="25"/>
                    </a:lnTo>
                    <a:lnTo>
                      <a:pt x="537" y="17"/>
                    </a:lnTo>
                    <a:lnTo>
                      <a:pt x="543" y="13"/>
                    </a:lnTo>
                    <a:lnTo>
                      <a:pt x="545" y="11"/>
                    </a:lnTo>
                    <a:lnTo>
                      <a:pt x="548" y="11"/>
                    </a:lnTo>
                    <a:lnTo>
                      <a:pt x="548" y="11"/>
                    </a:lnTo>
                    <a:lnTo>
                      <a:pt x="558" y="11"/>
                    </a:lnTo>
                    <a:lnTo>
                      <a:pt x="564" y="11"/>
                    </a:lnTo>
                    <a:lnTo>
                      <a:pt x="566" y="11"/>
                    </a:lnTo>
                    <a:lnTo>
                      <a:pt x="568" y="10"/>
                    </a:lnTo>
                    <a:lnTo>
                      <a:pt x="571" y="9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5" y="3"/>
                    </a:lnTo>
                    <a:lnTo>
                      <a:pt x="578" y="1"/>
                    </a:lnTo>
                    <a:lnTo>
                      <a:pt x="580" y="0"/>
                    </a:lnTo>
                    <a:lnTo>
                      <a:pt x="584" y="0"/>
                    </a:lnTo>
                    <a:lnTo>
                      <a:pt x="589" y="2"/>
                    </a:lnTo>
                    <a:lnTo>
                      <a:pt x="594" y="6"/>
                    </a:lnTo>
                    <a:lnTo>
                      <a:pt x="594" y="6"/>
                    </a:lnTo>
                    <a:lnTo>
                      <a:pt x="600" y="14"/>
                    </a:lnTo>
                    <a:lnTo>
                      <a:pt x="606" y="25"/>
                    </a:lnTo>
                    <a:lnTo>
                      <a:pt x="609" y="30"/>
                    </a:lnTo>
                    <a:lnTo>
                      <a:pt x="614" y="35"/>
                    </a:lnTo>
                    <a:lnTo>
                      <a:pt x="618" y="39"/>
                    </a:lnTo>
                    <a:lnTo>
                      <a:pt x="623" y="42"/>
                    </a:lnTo>
                    <a:lnTo>
                      <a:pt x="623" y="42"/>
                    </a:lnTo>
                    <a:lnTo>
                      <a:pt x="633" y="44"/>
                    </a:lnTo>
                    <a:lnTo>
                      <a:pt x="639" y="47"/>
                    </a:lnTo>
                    <a:lnTo>
                      <a:pt x="642" y="49"/>
                    </a:lnTo>
                    <a:lnTo>
                      <a:pt x="644" y="52"/>
                    </a:lnTo>
                    <a:lnTo>
                      <a:pt x="645" y="54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645" y="63"/>
                    </a:lnTo>
                    <a:lnTo>
                      <a:pt x="647" y="69"/>
                    </a:lnTo>
                    <a:lnTo>
                      <a:pt x="649" y="71"/>
                    </a:lnTo>
                    <a:lnTo>
                      <a:pt x="651" y="72"/>
                    </a:lnTo>
                    <a:lnTo>
                      <a:pt x="659" y="75"/>
                    </a:lnTo>
                    <a:lnTo>
                      <a:pt x="659" y="75"/>
                    </a:lnTo>
                    <a:lnTo>
                      <a:pt x="666" y="77"/>
                    </a:lnTo>
                    <a:lnTo>
                      <a:pt x="670" y="80"/>
                    </a:lnTo>
                    <a:lnTo>
                      <a:pt x="671" y="83"/>
                    </a:lnTo>
                    <a:lnTo>
                      <a:pt x="671" y="85"/>
                    </a:lnTo>
                    <a:lnTo>
                      <a:pt x="671" y="85"/>
                    </a:lnTo>
                    <a:lnTo>
                      <a:pt x="671" y="88"/>
                    </a:lnTo>
                    <a:lnTo>
                      <a:pt x="672" y="91"/>
                    </a:lnTo>
                    <a:lnTo>
                      <a:pt x="676" y="93"/>
                    </a:lnTo>
                    <a:lnTo>
                      <a:pt x="682" y="95"/>
                    </a:lnTo>
                    <a:lnTo>
                      <a:pt x="682" y="95"/>
                    </a:lnTo>
                    <a:lnTo>
                      <a:pt x="690" y="96"/>
                    </a:lnTo>
                    <a:lnTo>
                      <a:pt x="696" y="98"/>
                    </a:lnTo>
                    <a:lnTo>
                      <a:pt x="699" y="99"/>
                    </a:lnTo>
                    <a:lnTo>
                      <a:pt x="701" y="101"/>
                    </a:lnTo>
                    <a:lnTo>
                      <a:pt x="702" y="103"/>
                    </a:lnTo>
                    <a:lnTo>
                      <a:pt x="703" y="106"/>
                    </a:lnTo>
                    <a:lnTo>
                      <a:pt x="703" y="106"/>
                    </a:lnTo>
                    <a:lnTo>
                      <a:pt x="703" y="127"/>
                    </a:lnTo>
                    <a:lnTo>
                      <a:pt x="704" y="138"/>
                    </a:lnTo>
                    <a:lnTo>
                      <a:pt x="706" y="141"/>
                    </a:lnTo>
                    <a:lnTo>
                      <a:pt x="707" y="144"/>
                    </a:lnTo>
                    <a:lnTo>
                      <a:pt x="707" y="144"/>
                    </a:lnTo>
                    <a:lnTo>
                      <a:pt x="715" y="147"/>
                    </a:lnTo>
                    <a:lnTo>
                      <a:pt x="724" y="149"/>
                    </a:lnTo>
                    <a:lnTo>
                      <a:pt x="729" y="149"/>
                    </a:lnTo>
                    <a:lnTo>
                      <a:pt x="734" y="149"/>
                    </a:lnTo>
                    <a:lnTo>
                      <a:pt x="737" y="148"/>
                    </a:lnTo>
                    <a:lnTo>
                      <a:pt x="741" y="146"/>
                    </a:lnTo>
                    <a:lnTo>
                      <a:pt x="741" y="146"/>
                    </a:lnTo>
                    <a:lnTo>
                      <a:pt x="747" y="136"/>
                    </a:lnTo>
                    <a:lnTo>
                      <a:pt x="748" y="135"/>
                    </a:lnTo>
                    <a:lnTo>
                      <a:pt x="749" y="135"/>
                    </a:lnTo>
                    <a:lnTo>
                      <a:pt x="750" y="136"/>
                    </a:lnTo>
                    <a:lnTo>
                      <a:pt x="751" y="139"/>
                    </a:lnTo>
                    <a:lnTo>
                      <a:pt x="751" y="139"/>
                    </a:lnTo>
                    <a:lnTo>
                      <a:pt x="756" y="158"/>
                    </a:lnTo>
                    <a:lnTo>
                      <a:pt x="758" y="163"/>
                    </a:lnTo>
                    <a:lnTo>
                      <a:pt x="761" y="169"/>
                    </a:lnTo>
                    <a:lnTo>
                      <a:pt x="764" y="172"/>
                    </a:lnTo>
                    <a:lnTo>
                      <a:pt x="767" y="175"/>
                    </a:lnTo>
                    <a:lnTo>
                      <a:pt x="767" y="175"/>
                    </a:lnTo>
                    <a:lnTo>
                      <a:pt x="786" y="183"/>
                    </a:lnTo>
                    <a:lnTo>
                      <a:pt x="793" y="187"/>
                    </a:lnTo>
                    <a:lnTo>
                      <a:pt x="799" y="191"/>
                    </a:lnTo>
                    <a:lnTo>
                      <a:pt x="799" y="191"/>
                    </a:lnTo>
                    <a:lnTo>
                      <a:pt x="801" y="193"/>
                    </a:lnTo>
                    <a:lnTo>
                      <a:pt x="805" y="195"/>
                    </a:lnTo>
                    <a:lnTo>
                      <a:pt x="814" y="197"/>
                    </a:lnTo>
                    <a:lnTo>
                      <a:pt x="823" y="200"/>
                    </a:lnTo>
                    <a:lnTo>
                      <a:pt x="827" y="201"/>
                    </a:lnTo>
                    <a:lnTo>
                      <a:pt x="829" y="204"/>
                    </a:lnTo>
                    <a:lnTo>
                      <a:pt x="829" y="204"/>
                    </a:lnTo>
                    <a:lnTo>
                      <a:pt x="830" y="207"/>
                    </a:lnTo>
                    <a:lnTo>
                      <a:pt x="832" y="210"/>
                    </a:lnTo>
                    <a:lnTo>
                      <a:pt x="837" y="213"/>
                    </a:lnTo>
                    <a:lnTo>
                      <a:pt x="844" y="214"/>
                    </a:lnTo>
                    <a:lnTo>
                      <a:pt x="850" y="214"/>
                    </a:lnTo>
                    <a:lnTo>
                      <a:pt x="850" y="214"/>
                    </a:lnTo>
                    <a:lnTo>
                      <a:pt x="860" y="214"/>
                    </a:lnTo>
                    <a:lnTo>
                      <a:pt x="873" y="215"/>
                    </a:lnTo>
                    <a:lnTo>
                      <a:pt x="879" y="216"/>
                    </a:lnTo>
                    <a:lnTo>
                      <a:pt x="885" y="217"/>
                    </a:lnTo>
                    <a:lnTo>
                      <a:pt x="889" y="220"/>
                    </a:lnTo>
                    <a:lnTo>
                      <a:pt x="892" y="224"/>
                    </a:lnTo>
                    <a:lnTo>
                      <a:pt x="892" y="224"/>
                    </a:lnTo>
                    <a:lnTo>
                      <a:pt x="893" y="228"/>
                    </a:lnTo>
                    <a:lnTo>
                      <a:pt x="894" y="232"/>
                    </a:lnTo>
                    <a:lnTo>
                      <a:pt x="894" y="240"/>
                    </a:lnTo>
                    <a:lnTo>
                      <a:pt x="894" y="246"/>
                    </a:lnTo>
                    <a:lnTo>
                      <a:pt x="895" y="248"/>
                    </a:lnTo>
                    <a:lnTo>
                      <a:pt x="899" y="250"/>
                    </a:lnTo>
                    <a:lnTo>
                      <a:pt x="899" y="250"/>
                    </a:lnTo>
                    <a:lnTo>
                      <a:pt x="907" y="252"/>
                    </a:lnTo>
                    <a:lnTo>
                      <a:pt x="921" y="254"/>
                    </a:lnTo>
                    <a:lnTo>
                      <a:pt x="935" y="254"/>
                    </a:lnTo>
                    <a:lnTo>
                      <a:pt x="947" y="254"/>
                    </a:lnTo>
                    <a:lnTo>
                      <a:pt x="947" y="254"/>
                    </a:lnTo>
                    <a:lnTo>
                      <a:pt x="950" y="254"/>
                    </a:lnTo>
                    <a:lnTo>
                      <a:pt x="954" y="254"/>
                    </a:lnTo>
                    <a:lnTo>
                      <a:pt x="957" y="256"/>
                    </a:lnTo>
                    <a:lnTo>
                      <a:pt x="959" y="258"/>
                    </a:lnTo>
                    <a:lnTo>
                      <a:pt x="961" y="262"/>
                    </a:lnTo>
                    <a:lnTo>
                      <a:pt x="962" y="264"/>
                    </a:lnTo>
                    <a:lnTo>
                      <a:pt x="962" y="264"/>
                    </a:lnTo>
                    <a:lnTo>
                      <a:pt x="973" y="266"/>
                    </a:lnTo>
                    <a:lnTo>
                      <a:pt x="984" y="267"/>
                    </a:lnTo>
                    <a:lnTo>
                      <a:pt x="993" y="270"/>
                    </a:lnTo>
                    <a:lnTo>
                      <a:pt x="993" y="270"/>
                    </a:lnTo>
                    <a:lnTo>
                      <a:pt x="1000" y="273"/>
                    </a:lnTo>
                    <a:lnTo>
                      <a:pt x="1002" y="274"/>
                    </a:lnTo>
                    <a:lnTo>
                      <a:pt x="1003" y="276"/>
                    </a:lnTo>
                    <a:lnTo>
                      <a:pt x="1003" y="277"/>
                    </a:lnTo>
                    <a:lnTo>
                      <a:pt x="1002" y="279"/>
                    </a:lnTo>
                    <a:lnTo>
                      <a:pt x="1000" y="283"/>
                    </a:lnTo>
                    <a:lnTo>
                      <a:pt x="1000" y="283"/>
                    </a:lnTo>
                    <a:lnTo>
                      <a:pt x="989" y="295"/>
                    </a:lnTo>
                    <a:lnTo>
                      <a:pt x="977" y="309"/>
                    </a:lnTo>
                    <a:lnTo>
                      <a:pt x="977" y="309"/>
                    </a:lnTo>
                    <a:lnTo>
                      <a:pt x="975" y="311"/>
                    </a:lnTo>
                    <a:lnTo>
                      <a:pt x="973" y="314"/>
                    </a:lnTo>
                    <a:lnTo>
                      <a:pt x="972" y="321"/>
                    </a:lnTo>
                    <a:lnTo>
                      <a:pt x="971" y="328"/>
                    </a:lnTo>
                    <a:lnTo>
                      <a:pt x="972" y="335"/>
                    </a:lnTo>
                    <a:lnTo>
                      <a:pt x="972" y="335"/>
                    </a:lnTo>
                    <a:lnTo>
                      <a:pt x="971" y="341"/>
                    </a:lnTo>
                    <a:lnTo>
                      <a:pt x="970" y="345"/>
                    </a:lnTo>
                    <a:lnTo>
                      <a:pt x="967" y="348"/>
                    </a:lnTo>
                    <a:lnTo>
                      <a:pt x="964" y="352"/>
                    </a:lnTo>
                    <a:lnTo>
                      <a:pt x="964" y="352"/>
                    </a:lnTo>
                    <a:lnTo>
                      <a:pt x="963" y="354"/>
                    </a:lnTo>
                    <a:lnTo>
                      <a:pt x="962" y="356"/>
                    </a:lnTo>
                    <a:lnTo>
                      <a:pt x="961" y="363"/>
                    </a:lnTo>
                    <a:lnTo>
                      <a:pt x="961" y="376"/>
                    </a:lnTo>
                    <a:lnTo>
                      <a:pt x="961" y="376"/>
                    </a:lnTo>
                    <a:lnTo>
                      <a:pt x="961" y="381"/>
                    </a:lnTo>
                    <a:lnTo>
                      <a:pt x="962" y="384"/>
                    </a:lnTo>
                    <a:lnTo>
                      <a:pt x="963" y="386"/>
                    </a:lnTo>
                    <a:lnTo>
                      <a:pt x="962" y="389"/>
                    </a:lnTo>
                    <a:lnTo>
                      <a:pt x="962" y="389"/>
                    </a:lnTo>
                    <a:lnTo>
                      <a:pt x="962" y="396"/>
                    </a:lnTo>
                    <a:lnTo>
                      <a:pt x="962" y="405"/>
                    </a:lnTo>
                    <a:lnTo>
                      <a:pt x="962" y="413"/>
                    </a:lnTo>
                    <a:lnTo>
                      <a:pt x="961" y="416"/>
                    </a:lnTo>
                    <a:lnTo>
                      <a:pt x="960" y="417"/>
                    </a:lnTo>
                    <a:lnTo>
                      <a:pt x="960" y="417"/>
                    </a:lnTo>
                    <a:lnTo>
                      <a:pt x="959" y="417"/>
                    </a:lnTo>
                    <a:lnTo>
                      <a:pt x="959" y="418"/>
                    </a:lnTo>
                    <a:lnTo>
                      <a:pt x="959" y="421"/>
                    </a:lnTo>
                    <a:lnTo>
                      <a:pt x="958" y="427"/>
                    </a:lnTo>
                    <a:lnTo>
                      <a:pt x="957" y="429"/>
                    </a:lnTo>
                    <a:lnTo>
                      <a:pt x="954" y="432"/>
                    </a:lnTo>
                    <a:lnTo>
                      <a:pt x="954" y="432"/>
                    </a:lnTo>
                    <a:lnTo>
                      <a:pt x="951" y="440"/>
                    </a:lnTo>
                    <a:lnTo>
                      <a:pt x="948" y="446"/>
                    </a:lnTo>
                    <a:lnTo>
                      <a:pt x="946" y="448"/>
                    </a:lnTo>
                    <a:lnTo>
                      <a:pt x="945" y="449"/>
                    </a:lnTo>
                    <a:lnTo>
                      <a:pt x="943" y="449"/>
                    </a:lnTo>
                    <a:lnTo>
                      <a:pt x="940" y="448"/>
                    </a:lnTo>
                    <a:lnTo>
                      <a:pt x="940" y="448"/>
                    </a:lnTo>
                    <a:lnTo>
                      <a:pt x="935" y="444"/>
                    </a:lnTo>
                    <a:lnTo>
                      <a:pt x="929" y="441"/>
                    </a:lnTo>
                    <a:lnTo>
                      <a:pt x="922" y="440"/>
                    </a:lnTo>
                    <a:lnTo>
                      <a:pt x="917" y="440"/>
                    </a:lnTo>
                    <a:lnTo>
                      <a:pt x="917" y="440"/>
                    </a:lnTo>
                    <a:lnTo>
                      <a:pt x="915" y="441"/>
                    </a:lnTo>
                    <a:lnTo>
                      <a:pt x="911" y="443"/>
                    </a:lnTo>
                    <a:lnTo>
                      <a:pt x="905" y="449"/>
                    </a:lnTo>
                    <a:lnTo>
                      <a:pt x="900" y="458"/>
                    </a:lnTo>
                    <a:lnTo>
                      <a:pt x="895" y="468"/>
                    </a:lnTo>
                    <a:lnTo>
                      <a:pt x="895" y="468"/>
                    </a:lnTo>
                    <a:lnTo>
                      <a:pt x="891" y="477"/>
                    </a:lnTo>
                    <a:lnTo>
                      <a:pt x="887" y="485"/>
                    </a:lnTo>
                    <a:lnTo>
                      <a:pt x="880" y="492"/>
                    </a:lnTo>
                    <a:lnTo>
                      <a:pt x="873" y="500"/>
                    </a:lnTo>
                    <a:lnTo>
                      <a:pt x="873" y="500"/>
                    </a:lnTo>
                    <a:lnTo>
                      <a:pt x="870" y="503"/>
                    </a:lnTo>
                    <a:lnTo>
                      <a:pt x="866" y="509"/>
                    </a:lnTo>
                    <a:lnTo>
                      <a:pt x="860" y="518"/>
                    </a:lnTo>
                    <a:lnTo>
                      <a:pt x="854" y="529"/>
                    </a:lnTo>
                    <a:lnTo>
                      <a:pt x="851" y="534"/>
                    </a:lnTo>
                    <a:lnTo>
                      <a:pt x="847" y="539"/>
                    </a:lnTo>
                    <a:lnTo>
                      <a:pt x="847" y="539"/>
                    </a:lnTo>
                    <a:lnTo>
                      <a:pt x="844" y="542"/>
                    </a:lnTo>
                    <a:lnTo>
                      <a:pt x="841" y="546"/>
                    </a:lnTo>
                    <a:lnTo>
                      <a:pt x="836" y="555"/>
                    </a:lnTo>
                    <a:lnTo>
                      <a:pt x="835" y="563"/>
                    </a:lnTo>
                    <a:lnTo>
                      <a:pt x="834" y="570"/>
                    </a:lnTo>
                    <a:lnTo>
                      <a:pt x="834" y="570"/>
                    </a:lnTo>
                    <a:lnTo>
                      <a:pt x="834" y="575"/>
                    </a:lnTo>
                    <a:lnTo>
                      <a:pt x="832" y="578"/>
                    </a:lnTo>
                    <a:lnTo>
                      <a:pt x="829" y="583"/>
                    </a:lnTo>
                    <a:lnTo>
                      <a:pt x="823" y="586"/>
                    </a:lnTo>
                    <a:lnTo>
                      <a:pt x="823" y="586"/>
                    </a:lnTo>
                    <a:lnTo>
                      <a:pt x="820" y="588"/>
                    </a:lnTo>
                    <a:lnTo>
                      <a:pt x="817" y="590"/>
                    </a:lnTo>
                    <a:lnTo>
                      <a:pt x="816" y="593"/>
                    </a:lnTo>
                    <a:lnTo>
                      <a:pt x="815" y="597"/>
                    </a:lnTo>
                    <a:lnTo>
                      <a:pt x="814" y="599"/>
                    </a:lnTo>
                    <a:lnTo>
                      <a:pt x="815" y="602"/>
                    </a:lnTo>
                    <a:lnTo>
                      <a:pt x="816" y="604"/>
                    </a:lnTo>
                    <a:lnTo>
                      <a:pt x="818" y="605"/>
                    </a:lnTo>
                    <a:lnTo>
                      <a:pt x="818" y="605"/>
                    </a:lnTo>
                    <a:lnTo>
                      <a:pt x="825" y="606"/>
                    </a:lnTo>
                    <a:lnTo>
                      <a:pt x="835" y="606"/>
                    </a:lnTo>
                    <a:lnTo>
                      <a:pt x="844" y="603"/>
                    </a:lnTo>
                    <a:lnTo>
                      <a:pt x="851" y="600"/>
                    </a:lnTo>
                    <a:lnTo>
                      <a:pt x="851" y="600"/>
                    </a:lnTo>
                    <a:lnTo>
                      <a:pt x="856" y="598"/>
                    </a:lnTo>
                    <a:lnTo>
                      <a:pt x="861" y="596"/>
                    </a:lnTo>
                    <a:lnTo>
                      <a:pt x="874" y="595"/>
                    </a:lnTo>
                    <a:lnTo>
                      <a:pt x="880" y="595"/>
                    </a:lnTo>
                    <a:lnTo>
                      <a:pt x="886" y="596"/>
                    </a:lnTo>
                    <a:lnTo>
                      <a:pt x="889" y="597"/>
                    </a:lnTo>
                    <a:lnTo>
                      <a:pt x="890" y="598"/>
                    </a:lnTo>
                    <a:lnTo>
                      <a:pt x="891" y="599"/>
                    </a:lnTo>
                    <a:lnTo>
                      <a:pt x="891" y="599"/>
                    </a:lnTo>
                    <a:lnTo>
                      <a:pt x="892" y="613"/>
                    </a:lnTo>
                    <a:lnTo>
                      <a:pt x="893" y="618"/>
                    </a:lnTo>
                    <a:lnTo>
                      <a:pt x="895" y="620"/>
                    </a:lnTo>
                    <a:lnTo>
                      <a:pt x="896" y="621"/>
                    </a:lnTo>
                    <a:lnTo>
                      <a:pt x="896" y="621"/>
                    </a:lnTo>
                    <a:lnTo>
                      <a:pt x="899" y="621"/>
                    </a:lnTo>
                    <a:lnTo>
                      <a:pt x="900" y="622"/>
                    </a:lnTo>
                    <a:lnTo>
                      <a:pt x="900" y="626"/>
                    </a:lnTo>
                    <a:lnTo>
                      <a:pt x="897" y="629"/>
                    </a:lnTo>
                    <a:lnTo>
                      <a:pt x="895" y="633"/>
                    </a:lnTo>
                    <a:lnTo>
                      <a:pt x="895" y="633"/>
                    </a:lnTo>
                    <a:lnTo>
                      <a:pt x="891" y="638"/>
                    </a:lnTo>
                    <a:lnTo>
                      <a:pt x="889" y="642"/>
                    </a:lnTo>
                    <a:lnTo>
                      <a:pt x="888" y="647"/>
                    </a:lnTo>
                    <a:lnTo>
                      <a:pt x="889" y="653"/>
                    </a:lnTo>
                    <a:lnTo>
                      <a:pt x="889" y="653"/>
                    </a:lnTo>
                    <a:lnTo>
                      <a:pt x="890" y="655"/>
                    </a:lnTo>
                    <a:lnTo>
                      <a:pt x="892" y="657"/>
                    </a:lnTo>
                    <a:lnTo>
                      <a:pt x="897" y="662"/>
                    </a:lnTo>
                    <a:lnTo>
                      <a:pt x="901" y="664"/>
                    </a:lnTo>
                    <a:lnTo>
                      <a:pt x="903" y="668"/>
                    </a:lnTo>
                    <a:lnTo>
                      <a:pt x="904" y="671"/>
                    </a:lnTo>
                    <a:lnTo>
                      <a:pt x="905" y="675"/>
                    </a:lnTo>
                    <a:lnTo>
                      <a:pt x="905" y="675"/>
                    </a:lnTo>
                    <a:lnTo>
                      <a:pt x="905" y="682"/>
                    </a:lnTo>
                    <a:lnTo>
                      <a:pt x="908" y="686"/>
                    </a:lnTo>
                    <a:lnTo>
                      <a:pt x="911" y="689"/>
                    </a:lnTo>
                    <a:lnTo>
                      <a:pt x="914" y="690"/>
                    </a:lnTo>
                    <a:lnTo>
                      <a:pt x="914" y="690"/>
                    </a:lnTo>
                    <a:lnTo>
                      <a:pt x="915" y="691"/>
                    </a:lnTo>
                    <a:lnTo>
                      <a:pt x="915" y="693"/>
                    </a:lnTo>
                    <a:lnTo>
                      <a:pt x="914" y="700"/>
                    </a:lnTo>
                    <a:lnTo>
                      <a:pt x="910" y="706"/>
                    </a:lnTo>
                    <a:lnTo>
                      <a:pt x="906" y="711"/>
                    </a:lnTo>
                    <a:lnTo>
                      <a:pt x="906" y="711"/>
                    </a:lnTo>
                    <a:lnTo>
                      <a:pt x="902" y="714"/>
                    </a:lnTo>
                    <a:lnTo>
                      <a:pt x="897" y="718"/>
                    </a:lnTo>
                    <a:lnTo>
                      <a:pt x="893" y="720"/>
                    </a:lnTo>
                    <a:lnTo>
                      <a:pt x="890" y="721"/>
                    </a:lnTo>
                    <a:lnTo>
                      <a:pt x="887" y="722"/>
                    </a:lnTo>
                    <a:lnTo>
                      <a:pt x="887" y="722"/>
                    </a:lnTo>
                    <a:lnTo>
                      <a:pt x="880" y="722"/>
                    </a:lnTo>
                    <a:lnTo>
                      <a:pt x="874" y="722"/>
                    </a:lnTo>
                    <a:lnTo>
                      <a:pt x="872" y="724"/>
                    </a:lnTo>
                    <a:lnTo>
                      <a:pt x="871" y="725"/>
                    </a:lnTo>
                    <a:lnTo>
                      <a:pt x="870" y="727"/>
                    </a:lnTo>
                    <a:lnTo>
                      <a:pt x="870" y="730"/>
                    </a:lnTo>
                    <a:lnTo>
                      <a:pt x="870" y="730"/>
                    </a:lnTo>
                    <a:lnTo>
                      <a:pt x="871" y="738"/>
                    </a:lnTo>
                    <a:lnTo>
                      <a:pt x="875" y="746"/>
                    </a:lnTo>
                    <a:lnTo>
                      <a:pt x="879" y="754"/>
                    </a:lnTo>
                    <a:lnTo>
                      <a:pt x="882" y="756"/>
                    </a:lnTo>
                    <a:lnTo>
                      <a:pt x="885" y="757"/>
                    </a:lnTo>
                    <a:lnTo>
                      <a:pt x="885" y="757"/>
                    </a:lnTo>
                    <a:lnTo>
                      <a:pt x="891" y="758"/>
                    </a:lnTo>
                    <a:lnTo>
                      <a:pt x="895" y="761"/>
                    </a:lnTo>
                    <a:lnTo>
                      <a:pt x="897" y="762"/>
                    </a:lnTo>
                    <a:lnTo>
                      <a:pt x="899" y="764"/>
                    </a:lnTo>
                    <a:lnTo>
                      <a:pt x="900" y="768"/>
                    </a:lnTo>
                    <a:lnTo>
                      <a:pt x="899" y="770"/>
                    </a:lnTo>
                    <a:lnTo>
                      <a:pt x="899" y="770"/>
                    </a:lnTo>
                    <a:lnTo>
                      <a:pt x="896" y="775"/>
                    </a:lnTo>
                    <a:lnTo>
                      <a:pt x="893" y="778"/>
                    </a:lnTo>
                    <a:lnTo>
                      <a:pt x="892" y="782"/>
                    </a:lnTo>
                    <a:lnTo>
                      <a:pt x="891" y="785"/>
                    </a:lnTo>
                    <a:lnTo>
                      <a:pt x="890" y="788"/>
                    </a:lnTo>
                    <a:lnTo>
                      <a:pt x="890" y="793"/>
                    </a:lnTo>
                    <a:lnTo>
                      <a:pt x="890" y="793"/>
                    </a:lnTo>
                    <a:lnTo>
                      <a:pt x="891" y="807"/>
                    </a:lnTo>
                    <a:lnTo>
                      <a:pt x="892" y="820"/>
                    </a:lnTo>
                    <a:lnTo>
                      <a:pt x="893" y="827"/>
                    </a:lnTo>
                    <a:lnTo>
                      <a:pt x="895" y="832"/>
                    </a:lnTo>
                    <a:lnTo>
                      <a:pt x="899" y="836"/>
                    </a:lnTo>
                    <a:lnTo>
                      <a:pt x="902" y="841"/>
                    </a:lnTo>
                    <a:lnTo>
                      <a:pt x="902" y="841"/>
                    </a:lnTo>
                    <a:lnTo>
                      <a:pt x="907" y="843"/>
                    </a:lnTo>
                    <a:lnTo>
                      <a:pt x="915" y="845"/>
                    </a:lnTo>
                    <a:lnTo>
                      <a:pt x="932" y="847"/>
                    </a:lnTo>
                    <a:lnTo>
                      <a:pt x="939" y="848"/>
                    </a:lnTo>
                    <a:lnTo>
                      <a:pt x="946" y="850"/>
                    </a:lnTo>
                    <a:lnTo>
                      <a:pt x="950" y="851"/>
                    </a:lnTo>
                    <a:lnTo>
                      <a:pt x="951" y="854"/>
                    </a:lnTo>
                    <a:lnTo>
                      <a:pt x="951" y="855"/>
                    </a:lnTo>
                    <a:lnTo>
                      <a:pt x="951" y="855"/>
                    </a:lnTo>
                    <a:lnTo>
                      <a:pt x="950" y="858"/>
                    </a:lnTo>
                    <a:lnTo>
                      <a:pt x="948" y="860"/>
                    </a:lnTo>
                    <a:lnTo>
                      <a:pt x="944" y="863"/>
                    </a:lnTo>
                    <a:lnTo>
                      <a:pt x="939" y="867"/>
                    </a:lnTo>
                    <a:lnTo>
                      <a:pt x="937" y="869"/>
                    </a:lnTo>
                    <a:lnTo>
                      <a:pt x="937" y="873"/>
                    </a:lnTo>
                    <a:lnTo>
                      <a:pt x="937" y="873"/>
                    </a:lnTo>
                    <a:lnTo>
                      <a:pt x="937" y="879"/>
                    </a:lnTo>
                    <a:lnTo>
                      <a:pt x="937" y="885"/>
                    </a:lnTo>
                    <a:lnTo>
                      <a:pt x="935" y="889"/>
                    </a:lnTo>
                    <a:lnTo>
                      <a:pt x="934" y="890"/>
                    </a:lnTo>
                    <a:lnTo>
                      <a:pt x="932" y="891"/>
                    </a:lnTo>
                    <a:lnTo>
                      <a:pt x="932" y="891"/>
                    </a:lnTo>
                    <a:lnTo>
                      <a:pt x="929" y="891"/>
                    </a:lnTo>
                    <a:lnTo>
                      <a:pt x="927" y="890"/>
                    </a:lnTo>
                    <a:lnTo>
                      <a:pt x="922" y="888"/>
                    </a:lnTo>
                    <a:lnTo>
                      <a:pt x="919" y="886"/>
                    </a:lnTo>
                    <a:lnTo>
                      <a:pt x="918" y="887"/>
                    </a:lnTo>
                    <a:lnTo>
                      <a:pt x="917" y="889"/>
                    </a:lnTo>
                    <a:lnTo>
                      <a:pt x="917" y="889"/>
                    </a:lnTo>
                    <a:lnTo>
                      <a:pt x="917" y="894"/>
                    </a:lnTo>
                    <a:lnTo>
                      <a:pt x="917" y="899"/>
                    </a:lnTo>
                    <a:lnTo>
                      <a:pt x="917" y="900"/>
                    </a:lnTo>
                    <a:lnTo>
                      <a:pt x="916" y="901"/>
                    </a:lnTo>
                    <a:lnTo>
                      <a:pt x="914" y="901"/>
                    </a:lnTo>
                    <a:lnTo>
                      <a:pt x="911" y="900"/>
                    </a:lnTo>
                    <a:lnTo>
                      <a:pt x="911" y="900"/>
                    </a:lnTo>
                    <a:lnTo>
                      <a:pt x="907" y="899"/>
                    </a:lnTo>
                    <a:lnTo>
                      <a:pt x="905" y="898"/>
                    </a:lnTo>
                    <a:lnTo>
                      <a:pt x="904" y="899"/>
                    </a:lnTo>
                    <a:lnTo>
                      <a:pt x="902" y="902"/>
                    </a:lnTo>
                    <a:lnTo>
                      <a:pt x="902" y="902"/>
                    </a:lnTo>
                    <a:lnTo>
                      <a:pt x="896" y="908"/>
                    </a:lnTo>
                    <a:lnTo>
                      <a:pt x="889" y="917"/>
                    </a:lnTo>
                    <a:lnTo>
                      <a:pt x="889" y="917"/>
                    </a:lnTo>
                    <a:lnTo>
                      <a:pt x="879" y="929"/>
                    </a:lnTo>
                    <a:lnTo>
                      <a:pt x="875" y="932"/>
                    </a:lnTo>
                    <a:lnTo>
                      <a:pt x="872" y="933"/>
                    </a:lnTo>
                    <a:lnTo>
                      <a:pt x="872" y="933"/>
                    </a:lnTo>
                    <a:lnTo>
                      <a:pt x="870" y="934"/>
                    </a:lnTo>
                    <a:lnTo>
                      <a:pt x="868" y="935"/>
                    </a:lnTo>
                    <a:lnTo>
                      <a:pt x="867" y="942"/>
                    </a:lnTo>
                    <a:lnTo>
                      <a:pt x="864" y="947"/>
                    </a:lnTo>
                    <a:lnTo>
                      <a:pt x="862" y="950"/>
                    </a:lnTo>
                    <a:lnTo>
                      <a:pt x="860" y="951"/>
                    </a:lnTo>
                    <a:lnTo>
                      <a:pt x="860" y="951"/>
                    </a:lnTo>
                    <a:lnTo>
                      <a:pt x="846" y="958"/>
                    </a:lnTo>
                    <a:lnTo>
                      <a:pt x="838" y="960"/>
                    </a:lnTo>
                    <a:lnTo>
                      <a:pt x="831" y="961"/>
                    </a:lnTo>
                    <a:lnTo>
                      <a:pt x="831" y="961"/>
                    </a:lnTo>
                    <a:lnTo>
                      <a:pt x="824" y="961"/>
                    </a:lnTo>
                    <a:lnTo>
                      <a:pt x="821" y="963"/>
                    </a:lnTo>
                    <a:lnTo>
                      <a:pt x="818" y="965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05" y="965"/>
                    </a:lnTo>
                    <a:lnTo>
                      <a:pt x="796" y="964"/>
                    </a:lnTo>
                    <a:lnTo>
                      <a:pt x="789" y="962"/>
                    </a:lnTo>
                    <a:lnTo>
                      <a:pt x="781" y="958"/>
                    </a:lnTo>
                    <a:lnTo>
                      <a:pt x="781" y="958"/>
                    </a:lnTo>
                    <a:lnTo>
                      <a:pt x="772" y="949"/>
                    </a:lnTo>
                    <a:lnTo>
                      <a:pt x="767" y="947"/>
                    </a:lnTo>
                    <a:lnTo>
                      <a:pt x="761" y="946"/>
                    </a:lnTo>
                    <a:lnTo>
                      <a:pt x="761" y="946"/>
                    </a:lnTo>
                    <a:lnTo>
                      <a:pt x="756" y="946"/>
                    </a:lnTo>
                    <a:lnTo>
                      <a:pt x="753" y="945"/>
                    </a:lnTo>
                    <a:lnTo>
                      <a:pt x="752" y="943"/>
                    </a:lnTo>
                    <a:lnTo>
                      <a:pt x="751" y="940"/>
                    </a:lnTo>
                    <a:lnTo>
                      <a:pt x="751" y="936"/>
                    </a:lnTo>
                    <a:lnTo>
                      <a:pt x="751" y="936"/>
                    </a:lnTo>
                    <a:lnTo>
                      <a:pt x="750" y="932"/>
                    </a:lnTo>
                    <a:lnTo>
                      <a:pt x="749" y="930"/>
                    </a:lnTo>
                    <a:lnTo>
                      <a:pt x="747" y="929"/>
                    </a:lnTo>
                    <a:lnTo>
                      <a:pt x="744" y="930"/>
                    </a:lnTo>
                    <a:lnTo>
                      <a:pt x="744" y="930"/>
                    </a:lnTo>
                    <a:lnTo>
                      <a:pt x="741" y="931"/>
                    </a:lnTo>
                    <a:lnTo>
                      <a:pt x="736" y="931"/>
                    </a:lnTo>
                    <a:lnTo>
                      <a:pt x="733" y="930"/>
                    </a:lnTo>
                    <a:lnTo>
                      <a:pt x="733" y="929"/>
                    </a:lnTo>
                    <a:lnTo>
                      <a:pt x="733" y="927"/>
                    </a:lnTo>
                    <a:lnTo>
                      <a:pt x="733" y="927"/>
                    </a:lnTo>
                    <a:lnTo>
                      <a:pt x="736" y="925"/>
                    </a:lnTo>
                    <a:lnTo>
                      <a:pt x="738" y="922"/>
                    </a:lnTo>
                    <a:lnTo>
                      <a:pt x="741" y="920"/>
                    </a:lnTo>
                    <a:lnTo>
                      <a:pt x="742" y="915"/>
                    </a:lnTo>
                    <a:lnTo>
                      <a:pt x="742" y="915"/>
                    </a:lnTo>
                    <a:lnTo>
                      <a:pt x="741" y="910"/>
                    </a:lnTo>
                    <a:lnTo>
                      <a:pt x="739" y="908"/>
                    </a:lnTo>
                    <a:lnTo>
                      <a:pt x="738" y="907"/>
                    </a:lnTo>
                    <a:lnTo>
                      <a:pt x="735" y="907"/>
                    </a:lnTo>
                    <a:lnTo>
                      <a:pt x="731" y="907"/>
                    </a:lnTo>
                    <a:lnTo>
                      <a:pt x="731" y="907"/>
                    </a:lnTo>
                    <a:lnTo>
                      <a:pt x="729" y="907"/>
                    </a:lnTo>
                    <a:lnTo>
                      <a:pt x="728" y="908"/>
                    </a:lnTo>
                    <a:lnTo>
                      <a:pt x="725" y="913"/>
                    </a:lnTo>
                    <a:lnTo>
                      <a:pt x="724" y="915"/>
                    </a:lnTo>
                    <a:lnTo>
                      <a:pt x="722" y="917"/>
                    </a:lnTo>
                    <a:lnTo>
                      <a:pt x="720" y="918"/>
                    </a:lnTo>
                    <a:lnTo>
                      <a:pt x="715" y="920"/>
                    </a:lnTo>
                    <a:lnTo>
                      <a:pt x="715" y="920"/>
                    </a:lnTo>
                    <a:lnTo>
                      <a:pt x="706" y="922"/>
                    </a:lnTo>
                    <a:lnTo>
                      <a:pt x="700" y="924"/>
                    </a:lnTo>
                    <a:lnTo>
                      <a:pt x="694" y="922"/>
                    </a:lnTo>
                    <a:lnTo>
                      <a:pt x="693" y="921"/>
                    </a:lnTo>
                    <a:lnTo>
                      <a:pt x="691" y="920"/>
                    </a:lnTo>
                    <a:lnTo>
                      <a:pt x="691" y="920"/>
                    </a:lnTo>
                    <a:lnTo>
                      <a:pt x="688" y="917"/>
                    </a:lnTo>
                    <a:lnTo>
                      <a:pt x="685" y="915"/>
                    </a:lnTo>
                    <a:lnTo>
                      <a:pt x="677" y="914"/>
                    </a:lnTo>
                    <a:lnTo>
                      <a:pt x="677" y="914"/>
                    </a:lnTo>
                    <a:lnTo>
                      <a:pt x="662" y="912"/>
                    </a:lnTo>
                    <a:lnTo>
                      <a:pt x="653" y="910"/>
                    </a:lnTo>
                    <a:lnTo>
                      <a:pt x="651" y="908"/>
                    </a:lnTo>
                    <a:lnTo>
                      <a:pt x="650" y="907"/>
                    </a:lnTo>
                    <a:lnTo>
                      <a:pt x="650" y="907"/>
                    </a:lnTo>
                    <a:lnTo>
                      <a:pt x="651" y="904"/>
                    </a:lnTo>
                    <a:lnTo>
                      <a:pt x="653" y="901"/>
                    </a:lnTo>
                    <a:lnTo>
                      <a:pt x="653" y="899"/>
                    </a:lnTo>
                    <a:lnTo>
                      <a:pt x="652" y="898"/>
                    </a:lnTo>
                    <a:lnTo>
                      <a:pt x="651" y="898"/>
                    </a:lnTo>
                    <a:lnTo>
                      <a:pt x="651" y="898"/>
                    </a:lnTo>
                    <a:lnTo>
                      <a:pt x="645" y="897"/>
                    </a:lnTo>
                    <a:lnTo>
                      <a:pt x="641" y="897"/>
                    </a:lnTo>
                    <a:lnTo>
                      <a:pt x="635" y="900"/>
                    </a:lnTo>
                    <a:lnTo>
                      <a:pt x="635" y="900"/>
                    </a:lnTo>
                    <a:lnTo>
                      <a:pt x="627" y="906"/>
                    </a:lnTo>
                    <a:lnTo>
                      <a:pt x="621" y="907"/>
                    </a:lnTo>
                    <a:lnTo>
                      <a:pt x="616" y="908"/>
                    </a:lnTo>
                    <a:lnTo>
                      <a:pt x="616" y="908"/>
                    </a:lnTo>
                    <a:lnTo>
                      <a:pt x="613" y="910"/>
                    </a:lnTo>
                    <a:lnTo>
                      <a:pt x="611" y="911"/>
                    </a:lnTo>
                    <a:lnTo>
                      <a:pt x="608" y="915"/>
                    </a:lnTo>
                    <a:lnTo>
                      <a:pt x="606" y="919"/>
                    </a:lnTo>
                    <a:lnTo>
                      <a:pt x="604" y="921"/>
                    </a:lnTo>
                    <a:lnTo>
                      <a:pt x="601" y="922"/>
                    </a:lnTo>
                    <a:lnTo>
                      <a:pt x="601" y="922"/>
                    </a:lnTo>
                    <a:lnTo>
                      <a:pt x="592" y="922"/>
                    </a:lnTo>
                    <a:lnTo>
                      <a:pt x="585" y="922"/>
                    </a:lnTo>
                    <a:lnTo>
                      <a:pt x="578" y="924"/>
                    </a:lnTo>
                    <a:lnTo>
                      <a:pt x="576" y="925"/>
                    </a:lnTo>
                    <a:lnTo>
                      <a:pt x="574" y="927"/>
                    </a:lnTo>
                    <a:lnTo>
                      <a:pt x="574" y="927"/>
                    </a:lnTo>
                    <a:lnTo>
                      <a:pt x="572" y="928"/>
                    </a:lnTo>
                    <a:lnTo>
                      <a:pt x="570" y="930"/>
                    </a:lnTo>
                    <a:lnTo>
                      <a:pt x="565" y="931"/>
                    </a:lnTo>
                    <a:lnTo>
                      <a:pt x="560" y="934"/>
                    </a:lnTo>
                    <a:lnTo>
                      <a:pt x="558" y="937"/>
                    </a:lnTo>
                    <a:lnTo>
                      <a:pt x="554" y="942"/>
                    </a:lnTo>
                    <a:lnTo>
                      <a:pt x="554" y="942"/>
                    </a:lnTo>
                    <a:lnTo>
                      <a:pt x="546" y="954"/>
                    </a:lnTo>
                    <a:lnTo>
                      <a:pt x="544" y="959"/>
                    </a:lnTo>
                    <a:lnTo>
                      <a:pt x="544" y="967"/>
                    </a:lnTo>
                    <a:lnTo>
                      <a:pt x="544" y="967"/>
                    </a:lnTo>
                    <a:lnTo>
                      <a:pt x="543" y="987"/>
                    </a:lnTo>
                    <a:lnTo>
                      <a:pt x="543" y="997"/>
                    </a:lnTo>
                    <a:lnTo>
                      <a:pt x="544" y="1001"/>
                    </a:lnTo>
                    <a:lnTo>
                      <a:pt x="545" y="1003"/>
                    </a:lnTo>
                    <a:lnTo>
                      <a:pt x="545" y="1003"/>
                    </a:lnTo>
                    <a:lnTo>
                      <a:pt x="547" y="1006"/>
                    </a:lnTo>
                    <a:lnTo>
                      <a:pt x="548" y="1010"/>
                    </a:lnTo>
                    <a:lnTo>
                      <a:pt x="549" y="1016"/>
                    </a:lnTo>
                    <a:lnTo>
                      <a:pt x="548" y="1022"/>
                    </a:lnTo>
                    <a:lnTo>
                      <a:pt x="547" y="1024"/>
                    </a:lnTo>
                    <a:lnTo>
                      <a:pt x="546" y="1025"/>
                    </a:lnTo>
                    <a:lnTo>
                      <a:pt x="546" y="1025"/>
                    </a:lnTo>
                    <a:lnTo>
                      <a:pt x="544" y="1024"/>
                    </a:lnTo>
                    <a:lnTo>
                      <a:pt x="542" y="1021"/>
                    </a:lnTo>
                    <a:lnTo>
                      <a:pt x="537" y="1020"/>
                    </a:lnTo>
                    <a:lnTo>
                      <a:pt x="531" y="1020"/>
                    </a:lnTo>
                    <a:lnTo>
                      <a:pt x="531" y="1020"/>
                    </a:lnTo>
                    <a:lnTo>
                      <a:pt x="524" y="1022"/>
                    </a:lnTo>
                    <a:lnTo>
                      <a:pt x="519" y="1025"/>
                    </a:lnTo>
                    <a:lnTo>
                      <a:pt x="515" y="1027"/>
                    </a:lnTo>
                    <a:lnTo>
                      <a:pt x="508" y="1030"/>
                    </a:lnTo>
                    <a:lnTo>
                      <a:pt x="508" y="1030"/>
                    </a:lnTo>
                    <a:lnTo>
                      <a:pt x="501" y="1032"/>
                    </a:lnTo>
                    <a:lnTo>
                      <a:pt x="495" y="1033"/>
                    </a:lnTo>
                    <a:lnTo>
                      <a:pt x="492" y="1033"/>
                    </a:lnTo>
                    <a:lnTo>
                      <a:pt x="490" y="1032"/>
                    </a:lnTo>
                    <a:lnTo>
                      <a:pt x="488" y="1031"/>
                    </a:lnTo>
                    <a:lnTo>
                      <a:pt x="487" y="1029"/>
                    </a:lnTo>
                    <a:lnTo>
                      <a:pt x="487" y="1029"/>
                    </a:lnTo>
                    <a:lnTo>
                      <a:pt x="485" y="1025"/>
                    </a:lnTo>
                    <a:lnTo>
                      <a:pt x="482" y="1022"/>
                    </a:lnTo>
                    <a:lnTo>
                      <a:pt x="478" y="1021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63" y="1021"/>
                    </a:lnTo>
                    <a:lnTo>
                      <a:pt x="458" y="1022"/>
                    </a:lnTo>
                    <a:lnTo>
                      <a:pt x="455" y="1022"/>
                    </a:lnTo>
                    <a:lnTo>
                      <a:pt x="453" y="1022"/>
                    </a:lnTo>
                    <a:lnTo>
                      <a:pt x="452" y="1020"/>
                    </a:lnTo>
                    <a:lnTo>
                      <a:pt x="451" y="1018"/>
                    </a:lnTo>
                    <a:lnTo>
                      <a:pt x="451" y="1018"/>
                    </a:lnTo>
                    <a:lnTo>
                      <a:pt x="449" y="1014"/>
                    </a:lnTo>
                    <a:lnTo>
                      <a:pt x="447" y="1011"/>
                    </a:lnTo>
                    <a:lnTo>
                      <a:pt x="442" y="1010"/>
                    </a:lnTo>
                    <a:lnTo>
                      <a:pt x="435" y="1008"/>
                    </a:lnTo>
                    <a:lnTo>
                      <a:pt x="435" y="1008"/>
                    </a:lnTo>
                    <a:lnTo>
                      <a:pt x="429" y="1007"/>
                    </a:lnTo>
                    <a:lnTo>
                      <a:pt x="427" y="1006"/>
                    </a:lnTo>
                    <a:lnTo>
                      <a:pt x="425" y="1005"/>
                    </a:lnTo>
                    <a:lnTo>
                      <a:pt x="423" y="1001"/>
                    </a:lnTo>
                    <a:lnTo>
                      <a:pt x="422" y="996"/>
                    </a:lnTo>
                    <a:lnTo>
                      <a:pt x="422" y="996"/>
                    </a:lnTo>
                    <a:lnTo>
                      <a:pt x="422" y="991"/>
                    </a:lnTo>
                    <a:lnTo>
                      <a:pt x="421" y="988"/>
                    </a:lnTo>
                    <a:lnTo>
                      <a:pt x="419" y="986"/>
                    </a:lnTo>
                    <a:lnTo>
                      <a:pt x="414" y="986"/>
                    </a:lnTo>
                    <a:lnTo>
                      <a:pt x="414" y="986"/>
                    </a:lnTo>
                    <a:lnTo>
                      <a:pt x="407" y="987"/>
                    </a:lnTo>
                    <a:lnTo>
                      <a:pt x="402" y="987"/>
                    </a:lnTo>
                    <a:lnTo>
                      <a:pt x="398" y="985"/>
                    </a:lnTo>
                    <a:lnTo>
                      <a:pt x="392" y="979"/>
                    </a:lnTo>
                    <a:lnTo>
                      <a:pt x="392" y="979"/>
                    </a:lnTo>
                    <a:lnTo>
                      <a:pt x="387" y="973"/>
                    </a:lnTo>
                    <a:lnTo>
                      <a:pt x="380" y="969"/>
                    </a:lnTo>
                    <a:lnTo>
                      <a:pt x="373" y="964"/>
                    </a:lnTo>
                    <a:lnTo>
                      <a:pt x="364" y="960"/>
                    </a:lnTo>
                    <a:lnTo>
                      <a:pt x="364" y="960"/>
                    </a:lnTo>
                    <a:lnTo>
                      <a:pt x="353" y="957"/>
                    </a:lnTo>
                    <a:lnTo>
                      <a:pt x="343" y="955"/>
                    </a:lnTo>
                    <a:lnTo>
                      <a:pt x="337" y="955"/>
                    </a:lnTo>
                    <a:lnTo>
                      <a:pt x="334" y="956"/>
                    </a:lnTo>
                    <a:lnTo>
                      <a:pt x="331" y="957"/>
                    </a:lnTo>
                    <a:lnTo>
                      <a:pt x="330" y="959"/>
                    </a:lnTo>
                    <a:lnTo>
                      <a:pt x="330" y="959"/>
                    </a:lnTo>
                    <a:lnTo>
                      <a:pt x="329" y="963"/>
                    </a:lnTo>
                    <a:lnTo>
                      <a:pt x="325" y="965"/>
                    </a:lnTo>
                    <a:lnTo>
                      <a:pt x="320" y="967"/>
                    </a:lnTo>
                    <a:lnTo>
                      <a:pt x="312" y="967"/>
                    </a:lnTo>
                    <a:lnTo>
                      <a:pt x="312" y="967"/>
                    </a:lnTo>
                    <a:lnTo>
                      <a:pt x="300" y="967"/>
                    </a:lnTo>
                    <a:lnTo>
                      <a:pt x="287" y="967"/>
                    </a:lnTo>
                    <a:lnTo>
                      <a:pt x="280" y="965"/>
                    </a:lnTo>
                    <a:lnTo>
                      <a:pt x="275" y="964"/>
                    </a:lnTo>
                    <a:lnTo>
                      <a:pt x="271" y="962"/>
                    </a:lnTo>
                    <a:lnTo>
                      <a:pt x="267" y="959"/>
                    </a:lnTo>
                    <a:lnTo>
                      <a:pt x="267" y="959"/>
                    </a:lnTo>
                    <a:lnTo>
                      <a:pt x="264" y="955"/>
                    </a:lnTo>
                    <a:lnTo>
                      <a:pt x="261" y="951"/>
                    </a:lnTo>
                    <a:lnTo>
                      <a:pt x="257" y="949"/>
                    </a:lnTo>
                    <a:lnTo>
                      <a:pt x="250" y="947"/>
                    </a:lnTo>
                    <a:lnTo>
                      <a:pt x="250" y="947"/>
                    </a:lnTo>
                    <a:lnTo>
                      <a:pt x="241" y="945"/>
                    </a:lnTo>
                    <a:lnTo>
                      <a:pt x="232" y="941"/>
                    </a:lnTo>
                    <a:lnTo>
                      <a:pt x="224" y="936"/>
                    </a:lnTo>
                    <a:lnTo>
                      <a:pt x="218" y="931"/>
                    </a:lnTo>
                    <a:lnTo>
                      <a:pt x="218" y="931"/>
                    </a:lnTo>
                    <a:lnTo>
                      <a:pt x="215" y="927"/>
                    </a:lnTo>
                    <a:lnTo>
                      <a:pt x="212" y="924"/>
                    </a:lnTo>
                    <a:lnTo>
                      <a:pt x="207" y="921"/>
                    </a:lnTo>
                    <a:lnTo>
                      <a:pt x="200" y="919"/>
                    </a:lnTo>
                    <a:lnTo>
                      <a:pt x="200" y="919"/>
                    </a:lnTo>
                    <a:lnTo>
                      <a:pt x="192" y="917"/>
                    </a:lnTo>
                    <a:lnTo>
                      <a:pt x="187" y="914"/>
                    </a:lnTo>
                    <a:lnTo>
                      <a:pt x="184" y="911"/>
                    </a:lnTo>
                    <a:lnTo>
                      <a:pt x="181" y="907"/>
                    </a:lnTo>
                    <a:lnTo>
                      <a:pt x="181" y="907"/>
                    </a:lnTo>
                    <a:lnTo>
                      <a:pt x="180" y="905"/>
                    </a:lnTo>
                    <a:lnTo>
                      <a:pt x="178" y="904"/>
                    </a:lnTo>
                    <a:lnTo>
                      <a:pt x="172" y="903"/>
                    </a:lnTo>
                    <a:lnTo>
                      <a:pt x="164" y="901"/>
                    </a:lnTo>
                    <a:lnTo>
                      <a:pt x="162" y="900"/>
                    </a:lnTo>
                    <a:lnTo>
                      <a:pt x="162" y="899"/>
                    </a:lnTo>
                    <a:lnTo>
                      <a:pt x="162" y="899"/>
                    </a:lnTo>
                    <a:lnTo>
                      <a:pt x="162" y="896"/>
                    </a:lnTo>
                    <a:lnTo>
                      <a:pt x="164" y="892"/>
                    </a:lnTo>
                    <a:lnTo>
                      <a:pt x="165" y="888"/>
                    </a:lnTo>
                    <a:lnTo>
                      <a:pt x="165" y="886"/>
                    </a:lnTo>
                    <a:lnTo>
                      <a:pt x="164" y="883"/>
                    </a:lnTo>
                    <a:lnTo>
                      <a:pt x="164" y="883"/>
                    </a:lnTo>
                    <a:lnTo>
                      <a:pt x="162" y="877"/>
                    </a:lnTo>
                    <a:lnTo>
                      <a:pt x="158" y="873"/>
                    </a:lnTo>
                    <a:lnTo>
                      <a:pt x="152" y="870"/>
                    </a:lnTo>
                    <a:lnTo>
                      <a:pt x="147" y="867"/>
                    </a:lnTo>
                    <a:lnTo>
                      <a:pt x="147" y="867"/>
                    </a:lnTo>
                    <a:lnTo>
                      <a:pt x="144" y="864"/>
                    </a:lnTo>
                    <a:lnTo>
                      <a:pt x="144" y="862"/>
                    </a:lnTo>
                    <a:lnTo>
                      <a:pt x="145" y="860"/>
                    </a:lnTo>
                    <a:lnTo>
                      <a:pt x="146" y="860"/>
                    </a:lnTo>
                    <a:lnTo>
                      <a:pt x="146" y="860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33"/>
              <p:cNvSpPr>
                <a:spLocks/>
              </p:cNvSpPr>
              <p:nvPr/>
            </p:nvSpPr>
            <p:spPr bwMode="auto">
              <a:xfrm>
                <a:off x="4775" y="3503"/>
                <a:ext cx="79" cy="187"/>
              </a:xfrm>
              <a:custGeom>
                <a:avLst/>
                <a:gdLst>
                  <a:gd name="T0" fmla="*/ 63 w 79"/>
                  <a:gd name="T1" fmla="*/ 42 h 187"/>
                  <a:gd name="T2" fmla="*/ 65 w 79"/>
                  <a:gd name="T3" fmla="*/ 20 h 187"/>
                  <a:gd name="T4" fmla="*/ 68 w 79"/>
                  <a:gd name="T5" fmla="*/ 6 h 187"/>
                  <a:gd name="T6" fmla="*/ 72 w 79"/>
                  <a:gd name="T7" fmla="*/ 0 h 187"/>
                  <a:gd name="T8" fmla="*/ 73 w 79"/>
                  <a:gd name="T9" fmla="*/ 0 h 187"/>
                  <a:gd name="T10" fmla="*/ 78 w 79"/>
                  <a:gd name="T11" fmla="*/ 5 h 187"/>
                  <a:gd name="T12" fmla="*/ 79 w 79"/>
                  <a:gd name="T13" fmla="*/ 17 h 187"/>
                  <a:gd name="T14" fmla="*/ 79 w 79"/>
                  <a:gd name="T15" fmla="*/ 50 h 187"/>
                  <a:gd name="T16" fmla="*/ 79 w 79"/>
                  <a:gd name="T17" fmla="*/ 78 h 187"/>
                  <a:gd name="T18" fmla="*/ 76 w 79"/>
                  <a:gd name="T19" fmla="*/ 99 h 187"/>
                  <a:gd name="T20" fmla="*/ 71 w 79"/>
                  <a:gd name="T21" fmla="*/ 111 h 187"/>
                  <a:gd name="T22" fmla="*/ 62 w 79"/>
                  <a:gd name="T23" fmla="*/ 136 h 187"/>
                  <a:gd name="T24" fmla="*/ 59 w 79"/>
                  <a:gd name="T25" fmla="*/ 150 h 187"/>
                  <a:gd name="T26" fmla="*/ 59 w 79"/>
                  <a:gd name="T27" fmla="*/ 157 h 187"/>
                  <a:gd name="T28" fmla="*/ 56 w 79"/>
                  <a:gd name="T29" fmla="*/ 164 h 187"/>
                  <a:gd name="T30" fmla="*/ 51 w 79"/>
                  <a:gd name="T31" fmla="*/ 171 h 187"/>
                  <a:gd name="T32" fmla="*/ 49 w 79"/>
                  <a:gd name="T33" fmla="*/ 177 h 187"/>
                  <a:gd name="T34" fmla="*/ 48 w 79"/>
                  <a:gd name="T35" fmla="*/ 184 h 187"/>
                  <a:gd name="T36" fmla="*/ 44 w 79"/>
                  <a:gd name="T37" fmla="*/ 187 h 187"/>
                  <a:gd name="T38" fmla="*/ 40 w 79"/>
                  <a:gd name="T39" fmla="*/ 183 h 187"/>
                  <a:gd name="T40" fmla="*/ 36 w 79"/>
                  <a:gd name="T41" fmla="*/ 178 h 187"/>
                  <a:gd name="T42" fmla="*/ 30 w 79"/>
                  <a:gd name="T43" fmla="*/ 174 h 187"/>
                  <a:gd name="T44" fmla="*/ 24 w 79"/>
                  <a:gd name="T45" fmla="*/ 173 h 187"/>
                  <a:gd name="T46" fmla="*/ 16 w 79"/>
                  <a:gd name="T47" fmla="*/ 172 h 187"/>
                  <a:gd name="T48" fmla="*/ 18 w 79"/>
                  <a:gd name="T49" fmla="*/ 169 h 187"/>
                  <a:gd name="T50" fmla="*/ 21 w 79"/>
                  <a:gd name="T51" fmla="*/ 164 h 187"/>
                  <a:gd name="T52" fmla="*/ 24 w 79"/>
                  <a:gd name="T53" fmla="*/ 159 h 187"/>
                  <a:gd name="T54" fmla="*/ 19 w 79"/>
                  <a:gd name="T55" fmla="*/ 153 h 187"/>
                  <a:gd name="T56" fmla="*/ 16 w 79"/>
                  <a:gd name="T57" fmla="*/ 148 h 187"/>
                  <a:gd name="T58" fmla="*/ 18 w 79"/>
                  <a:gd name="T59" fmla="*/ 143 h 187"/>
                  <a:gd name="T60" fmla="*/ 18 w 79"/>
                  <a:gd name="T61" fmla="*/ 139 h 187"/>
                  <a:gd name="T62" fmla="*/ 16 w 79"/>
                  <a:gd name="T63" fmla="*/ 133 h 187"/>
                  <a:gd name="T64" fmla="*/ 10 w 79"/>
                  <a:gd name="T65" fmla="*/ 129 h 187"/>
                  <a:gd name="T66" fmla="*/ 6 w 79"/>
                  <a:gd name="T67" fmla="*/ 128 h 187"/>
                  <a:gd name="T68" fmla="*/ 5 w 79"/>
                  <a:gd name="T69" fmla="*/ 125 h 187"/>
                  <a:gd name="T70" fmla="*/ 11 w 79"/>
                  <a:gd name="T71" fmla="*/ 115 h 187"/>
                  <a:gd name="T72" fmla="*/ 12 w 79"/>
                  <a:gd name="T73" fmla="*/ 110 h 187"/>
                  <a:gd name="T74" fmla="*/ 12 w 79"/>
                  <a:gd name="T75" fmla="*/ 108 h 187"/>
                  <a:gd name="T76" fmla="*/ 7 w 79"/>
                  <a:gd name="T77" fmla="*/ 104 h 187"/>
                  <a:gd name="T78" fmla="*/ 1 w 79"/>
                  <a:gd name="T79" fmla="*/ 100 h 187"/>
                  <a:gd name="T80" fmla="*/ 0 w 79"/>
                  <a:gd name="T81" fmla="*/ 98 h 187"/>
                  <a:gd name="T82" fmla="*/ 4 w 79"/>
                  <a:gd name="T83" fmla="*/ 93 h 187"/>
                  <a:gd name="T84" fmla="*/ 6 w 79"/>
                  <a:gd name="T85" fmla="*/ 87 h 187"/>
                  <a:gd name="T86" fmla="*/ 6 w 79"/>
                  <a:gd name="T87" fmla="*/ 84 h 187"/>
                  <a:gd name="T88" fmla="*/ 4 w 79"/>
                  <a:gd name="T89" fmla="*/ 76 h 187"/>
                  <a:gd name="T90" fmla="*/ 2 w 79"/>
                  <a:gd name="T91" fmla="*/ 71 h 187"/>
                  <a:gd name="T92" fmla="*/ 4 w 79"/>
                  <a:gd name="T93" fmla="*/ 69 h 187"/>
                  <a:gd name="T94" fmla="*/ 8 w 79"/>
                  <a:gd name="T95" fmla="*/ 58 h 187"/>
                  <a:gd name="T96" fmla="*/ 11 w 79"/>
                  <a:gd name="T97" fmla="*/ 54 h 187"/>
                  <a:gd name="T98" fmla="*/ 18 w 79"/>
                  <a:gd name="T99" fmla="*/ 53 h 187"/>
                  <a:gd name="T100" fmla="*/ 23 w 79"/>
                  <a:gd name="T101" fmla="*/ 51 h 187"/>
                  <a:gd name="T102" fmla="*/ 35 w 79"/>
                  <a:gd name="T103" fmla="*/ 44 h 187"/>
                  <a:gd name="T104" fmla="*/ 40 w 79"/>
                  <a:gd name="T105" fmla="*/ 40 h 187"/>
                  <a:gd name="T106" fmla="*/ 47 w 79"/>
                  <a:gd name="T107" fmla="*/ 34 h 187"/>
                  <a:gd name="T108" fmla="*/ 50 w 79"/>
                  <a:gd name="T109" fmla="*/ 35 h 187"/>
                  <a:gd name="T110" fmla="*/ 53 w 79"/>
                  <a:gd name="T111" fmla="*/ 39 h 187"/>
                  <a:gd name="T112" fmla="*/ 63 w 79"/>
                  <a:gd name="T113" fmla="*/ 4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" h="187">
                    <a:moveTo>
                      <a:pt x="63" y="42"/>
                    </a:moveTo>
                    <a:lnTo>
                      <a:pt x="63" y="42"/>
                    </a:lnTo>
                    <a:lnTo>
                      <a:pt x="64" y="35"/>
                    </a:lnTo>
                    <a:lnTo>
                      <a:pt x="65" y="20"/>
                    </a:lnTo>
                    <a:lnTo>
                      <a:pt x="67" y="13"/>
                    </a:lnTo>
                    <a:lnTo>
                      <a:pt x="68" y="6"/>
                    </a:lnTo>
                    <a:lnTo>
                      <a:pt x="70" y="1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1"/>
                    </a:lnTo>
                    <a:lnTo>
                      <a:pt x="78" y="5"/>
                    </a:lnTo>
                    <a:lnTo>
                      <a:pt x="79" y="11"/>
                    </a:lnTo>
                    <a:lnTo>
                      <a:pt x="79" y="17"/>
                    </a:lnTo>
                    <a:lnTo>
                      <a:pt x="79" y="33"/>
                    </a:lnTo>
                    <a:lnTo>
                      <a:pt x="79" y="50"/>
                    </a:lnTo>
                    <a:lnTo>
                      <a:pt x="79" y="50"/>
                    </a:lnTo>
                    <a:lnTo>
                      <a:pt x="79" y="78"/>
                    </a:lnTo>
                    <a:lnTo>
                      <a:pt x="78" y="8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1" y="111"/>
                    </a:lnTo>
                    <a:lnTo>
                      <a:pt x="67" y="122"/>
                    </a:lnTo>
                    <a:lnTo>
                      <a:pt x="62" y="136"/>
                    </a:lnTo>
                    <a:lnTo>
                      <a:pt x="61" y="143"/>
                    </a:lnTo>
                    <a:lnTo>
                      <a:pt x="59" y="150"/>
                    </a:lnTo>
                    <a:lnTo>
                      <a:pt x="59" y="150"/>
                    </a:lnTo>
                    <a:lnTo>
                      <a:pt x="59" y="157"/>
                    </a:lnTo>
                    <a:lnTo>
                      <a:pt x="57" y="161"/>
                    </a:lnTo>
                    <a:lnTo>
                      <a:pt x="56" y="164"/>
                    </a:lnTo>
                    <a:lnTo>
                      <a:pt x="54" y="167"/>
                    </a:lnTo>
                    <a:lnTo>
                      <a:pt x="51" y="171"/>
                    </a:lnTo>
                    <a:lnTo>
                      <a:pt x="49" y="173"/>
                    </a:lnTo>
                    <a:lnTo>
                      <a:pt x="49" y="177"/>
                    </a:lnTo>
                    <a:lnTo>
                      <a:pt x="49" y="177"/>
                    </a:lnTo>
                    <a:lnTo>
                      <a:pt x="48" y="184"/>
                    </a:lnTo>
                    <a:lnTo>
                      <a:pt x="47" y="187"/>
                    </a:lnTo>
                    <a:lnTo>
                      <a:pt x="44" y="187"/>
                    </a:lnTo>
                    <a:lnTo>
                      <a:pt x="43" y="187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36" y="178"/>
                    </a:lnTo>
                    <a:lnTo>
                      <a:pt x="34" y="175"/>
                    </a:lnTo>
                    <a:lnTo>
                      <a:pt x="30" y="174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19" y="173"/>
                    </a:lnTo>
                    <a:lnTo>
                      <a:pt x="16" y="172"/>
                    </a:lnTo>
                    <a:lnTo>
                      <a:pt x="16" y="171"/>
                    </a:lnTo>
                    <a:lnTo>
                      <a:pt x="18" y="169"/>
                    </a:lnTo>
                    <a:lnTo>
                      <a:pt x="21" y="164"/>
                    </a:lnTo>
                    <a:lnTo>
                      <a:pt x="21" y="164"/>
                    </a:lnTo>
                    <a:lnTo>
                      <a:pt x="23" y="161"/>
                    </a:lnTo>
                    <a:lnTo>
                      <a:pt x="24" y="159"/>
                    </a:lnTo>
                    <a:lnTo>
                      <a:pt x="22" y="156"/>
                    </a:lnTo>
                    <a:lnTo>
                      <a:pt x="19" y="153"/>
                    </a:lnTo>
                    <a:lnTo>
                      <a:pt x="19" y="153"/>
                    </a:lnTo>
                    <a:lnTo>
                      <a:pt x="16" y="148"/>
                    </a:lnTo>
                    <a:lnTo>
                      <a:pt x="16" y="146"/>
                    </a:lnTo>
                    <a:lnTo>
                      <a:pt x="18" y="143"/>
                    </a:lnTo>
                    <a:lnTo>
                      <a:pt x="18" y="139"/>
                    </a:lnTo>
                    <a:lnTo>
                      <a:pt x="18" y="139"/>
                    </a:lnTo>
                    <a:lnTo>
                      <a:pt x="18" y="135"/>
                    </a:lnTo>
                    <a:lnTo>
                      <a:pt x="16" y="133"/>
                    </a:lnTo>
                    <a:lnTo>
                      <a:pt x="14" y="130"/>
                    </a:lnTo>
                    <a:lnTo>
                      <a:pt x="10" y="129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5" y="127"/>
                    </a:lnTo>
                    <a:lnTo>
                      <a:pt x="5" y="125"/>
                    </a:lnTo>
                    <a:lnTo>
                      <a:pt x="7" y="120"/>
                    </a:lnTo>
                    <a:lnTo>
                      <a:pt x="11" y="115"/>
                    </a:lnTo>
                    <a:lnTo>
                      <a:pt x="12" y="112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2" y="108"/>
                    </a:lnTo>
                    <a:lnTo>
                      <a:pt x="11" y="106"/>
                    </a:lnTo>
                    <a:lnTo>
                      <a:pt x="7" y="104"/>
                    </a:lnTo>
                    <a:lnTo>
                      <a:pt x="2" y="102"/>
                    </a:lnTo>
                    <a:lnTo>
                      <a:pt x="1" y="10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1" y="94"/>
                    </a:lnTo>
                    <a:lnTo>
                      <a:pt x="4" y="93"/>
                    </a:lnTo>
                    <a:lnTo>
                      <a:pt x="5" y="91"/>
                    </a:lnTo>
                    <a:lnTo>
                      <a:pt x="6" y="87"/>
                    </a:lnTo>
                    <a:lnTo>
                      <a:pt x="6" y="87"/>
                    </a:lnTo>
                    <a:lnTo>
                      <a:pt x="6" y="84"/>
                    </a:lnTo>
                    <a:lnTo>
                      <a:pt x="6" y="81"/>
                    </a:lnTo>
                    <a:lnTo>
                      <a:pt x="4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6" y="63"/>
                    </a:lnTo>
                    <a:lnTo>
                      <a:pt x="8" y="58"/>
                    </a:lnTo>
                    <a:lnTo>
                      <a:pt x="10" y="56"/>
                    </a:lnTo>
                    <a:lnTo>
                      <a:pt x="11" y="54"/>
                    </a:lnTo>
                    <a:lnTo>
                      <a:pt x="14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3" y="51"/>
                    </a:lnTo>
                    <a:lnTo>
                      <a:pt x="27" y="50"/>
                    </a:lnTo>
                    <a:lnTo>
                      <a:pt x="35" y="44"/>
                    </a:lnTo>
                    <a:lnTo>
                      <a:pt x="35" y="44"/>
                    </a:lnTo>
                    <a:lnTo>
                      <a:pt x="40" y="40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4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58" y="41"/>
                    </a:lnTo>
                    <a:lnTo>
                      <a:pt x="63" y="42"/>
                    </a:lnTo>
                    <a:lnTo>
                      <a:pt x="63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34"/>
              <p:cNvSpPr>
                <a:spLocks/>
              </p:cNvSpPr>
              <p:nvPr/>
            </p:nvSpPr>
            <p:spPr bwMode="auto">
              <a:xfrm>
                <a:off x="3952" y="2684"/>
                <a:ext cx="4" cy="6"/>
              </a:xfrm>
              <a:custGeom>
                <a:avLst/>
                <a:gdLst>
                  <a:gd name="T0" fmla="*/ 2 w 4"/>
                  <a:gd name="T1" fmla="*/ 1 h 6"/>
                  <a:gd name="T2" fmla="*/ 2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5 h 6"/>
                  <a:gd name="T14" fmla="*/ 4 w 4"/>
                  <a:gd name="T15" fmla="*/ 4 h 6"/>
                  <a:gd name="T16" fmla="*/ 4 w 4"/>
                  <a:gd name="T17" fmla="*/ 1 h 6"/>
                  <a:gd name="T18" fmla="*/ 4 w 4"/>
                  <a:gd name="T19" fmla="*/ 1 h 6"/>
                  <a:gd name="T20" fmla="*/ 3 w 4"/>
                  <a:gd name="T21" fmla="*/ 0 h 6"/>
                  <a:gd name="T22" fmla="*/ 3 w 4"/>
                  <a:gd name="T23" fmla="*/ 0 h 6"/>
                  <a:gd name="T24" fmla="*/ 2 w 4"/>
                  <a:gd name="T25" fmla="*/ 1 h 6"/>
                  <a:gd name="T26" fmla="*/ 2 w 4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35"/>
              <p:cNvSpPr>
                <a:spLocks/>
              </p:cNvSpPr>
              <p:nvPr/>
            </p:nvSpPr>
            <p:spPr bwMode="auto">
              <a:xfrm>
                <a:off x="3919" y="2647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2 w 6"/>
                  <a:gd name="T5" fmla="*/ 3 h 3"/>
                  <a:gd name="T6" fmla="*/ 3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2 h 3"/>
                  <a:gd name="T14" fmla="*/ 6 w 6"/>
                  <a:gd name="T15" fmla="*/ 1 h 3"/>
                  <a:gd name="T16" fmla="*/ 5 w 6"/>
                  <a:gd name="T17" fmla="*/ 0 h 3"/>
                  <a:gd name="T18" fmla="*/ 5 w 6"/>
                  <a:gd name="T19" fmla="*/ 0 h 3"/>
                  <a:gd name="T20" fmla="*/ 4 w 6"/>
                  <a:gd name="T21" fmla="*/ 0 h 3"/>
                  <a:gd name="T22" fmla="*/ 3 w 6"/>
                  <a:gd name="T23" fmla="*/ 0 h 3"/>
                  <a:gd name="T24" fmla="*/ 0 w 6"/>
                  <a:gd name="T25" fmla="*/ 1 h 3"/>
                  <a:gd name="T26" fmla="*/ 0 w 6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36"/>
              <p:cNvSpPr>
                <a:spLocks/>
              </p:cNvSpPr>
              <p:nvPr/>
            </p:nvSpPr>
            <p:spPr bwMode="auto">
              <a:xfrm>
                <a:off x="4337" y="2481"/>
                <a:ext cx="273" cy="231"/>
              </a:xfrm>
              <a:custGeom>
                <a:avLst/>
                <a:gdLst>
                  <a:gd name="T0" fmla="*/ 23 w 273"/>
                  <a:gd name="T1" fmla="*/ 25 h 231"/>
                  <a:gd name="T2" fmla="*/ 36 w 273"/>
                  <a:gd name="T3" fmla="*/ 19 h 231"/>
                  <a:gd name="T4" fmla="*/ 43 w 273"/>
                  <a:gd name="T5" fmla="*/ 11 h 231"/>
                  <a:gd name="T6" fmla="*/ 54 w 273"/>
                  <a:gd name="T7" fmla="*/ 7 h 231"/>
                  <a:gd name="T8" fmla="*/ 62 w 273"/>
                  <a:gd name="T9" fmla="*/ 22 h 231"/>
                  <a:gd name="T10" fmla="*/ 71 w 273"/>
                  <a:gd name="T11" fmla="*/ 21 h 231"/>
                  <a:gd name="T12" fmla="*/ 80 w 273"/>
                  <a:gd name="T13" fmla="*/ 21 h 231"/>
                  <a:gd name="T14" fmla="*/ 95 w 273"/>
                  <a:gd name="T15" fmla="*/ 28 h 231"/>
                  <a:gd name="T16" fmla="*/ 122 w 273"/>
                  <a:gd name="T17" fmla="*/ 24 h 231"/>
                  <a:gd name="T18" fmla="*/ 138 w 273"/>
                  <a:gd name="T19" fmla="*/ 8 h 231"/>
                  <a:gd name="T20" fmla="*/ 146 w 273"/>
                  <a:gd name="T21" fmla="*/ 4 h 231"/>
                  <a:gd name="T22" fmla="*/ 152 w 273"/>
                  <a:gd name="T23" fmla="*/ 3 h 231"/>
                  <a:gd name="T24" fmla="*/ 165 w 273"/>
                  <a:gd name="T25" fmla="*/ 6 h 231"/>
                  <a:gd name="T26" fmla="*/ 168 w 273"/>
                  <a:gd name="T27" fmla="*/ 16 h 231"/>
                  <a:gd name="T28" fmla="*/ 181 w 273"/>
                  <a:gd name="T29" fmla="*/ 13 h 231"/>
                  <a:gd name="T30" fmla="*/ 186 w 273"/>
                  <a:gd name="T31" fmla="*/ 18 h 231"/>
                  <a:gd name="T32" fmla="*/ 199 w 273"/>
                  <a:gd name="T33" fmla="*/ 31 h 231"/>
                  <a:gd name="T34" fmla="*/ 216 w 273"/>
                  <a:gd name="T35" fmla="*/ 33 h 231"/>
                  <a:gd name="T36" fmla="*/ 225 w 273"/>
                  <a:gd name="T37" fmla="*/ 36 h 231"/>
                  <a:gd name="T38" fmla="*/ 233 w 273"/>
                  <a:gd name="T39" fmla="*/ 57 h 231"/>
                  <a:gd name="T40" fmla="*/ 223 w 273"/>
                  <a:gd name="T41" fmla="*/ 71 h 231"/>
                  <a:gd name="T42" fmla="*/ 225 w 273"/>
                  <a:gd name="T43" fmla="*/ 76 h 231"/>
                  <a:gd name="T44" fmla="*/ 222 w 273"/>
                  <a:gd name="T45" fmla="*/ 90 h 231"/>
                  <a:gd name="T46" fmla="*/ 237 w 273"/>
                  <a:gd name="T47" fmla="*/ 95 h 231"/>
                  <a:gd name="T48" fmla="*/ 253 w 273"/>
                  <a:gd name="T49" fmla="*/ 96 h 231"/>
                  <a:gd name="T50" fmla="*/ 262 w 273"/>
                  <a:gd name="T51" fmla="*/ 102 h 231"/>
                  <a:gd name="T52" fmla="*/ 266 w 273"/>
                  <a:gd name="T53" fmla="*/ 123 h 231"/>
                  <a:gd name="T54" fmla="*/ 271 w 273"/>
                  <a:gd name="T55" fmla="*/ 145 h 231"/>
                  <a:gd name="T56" fmla="*/ 248 w 273"/>
                  <a:gd name="T57" fmla="*/ 162 h 231"/>
                  <a:gd name="T58" fmla="*/ 231 w 273"/>
                  <a:gd name="T59" fmla="*/ 168 h 231"/>
                  <a:gd name="T60" fmla="*/ 231 w 273"/>
                  <a:gd name="T61" fmla="*/ 183 h 231"/>
                  <a:gd name="T62" fmla="*/ 225 w 273"/>
                  <a:gd name="T63" fmla="*/ 194 h 231"/>
                  <a:gd name="T64" fmla="*/ 229 w 273"/>
                  <a:gd name="T65" fmla="*/ 209 h 231"/>
                  <a:gd name="T66" fmla="*/ 227 w 273"/>
                  <a:gd name="T67" fmla="*/ 220 h 231"/>
                  <a:gd name="T68" fmla="*/ 223 w 273"/>
                  <a:gd name="T69" fmla="*/ 229 h 231"/>
                  <a:gd name="T70" fmla="*/ 206 w 273"/>
                  <a:gd name="T71" fmla="*/ 225 h 231"/>
                  <a:gd name="T72" fmla="*/ 200 w 273"/>
                  <a:gd name="T73" fmla="*/ 212 h 231"/>
                  <a:gd name="T74" fmla="*/ 184 w 273"/>
                  <a:gd name="T75" fmla="*/ 209 h 231"/>
                  <a:gd name="T76" fmla="*/ 163 w 273"/>
                  <a:gd name="T77" fmla="*/ 185 h 231"/>
                  <a:gd name="T78" fmla="*/ 162 w 273"/>
                  <a:gd name="T79" fmla="*/ 165 h 231"/>
                  <a:gd name="T80" fmla="*/ 156 w 273"/>
                  <a:gd name="T81" fmla="*/ 155 h 231"/>
                  <a:gd name="T82" fmla="*/ 137 w 273"/>
                  <a:gd name="T83" fmla="*/ 171 h 231"/>
                  <a:gd name="T84" fmla="*/ 120 w 273"/>
                  <a:gd name="T85" fmla="*/ 178 h 231"/>
                  <a:gd name="T86" fmla="*/ 114 w 273"/>
                  <a:gd name="T87" fmla="*/ 163 h 231"/>
                  <a:gd name="T88" fmla="*/ 111 w 273"/>
                  <a:gd name="T89" fmla="*/ 146 h 231"/>
                  <a:gd name="T90" fmla="*/ 108 w 273"/>
                  <a:gd name="T91" fmla="*/ 127 h 231"/>
                  <a:gd name="T92" fmla="*/ 85 w 273"/>
                  <a:gd name="T93" fmla="*/ 124 h 231"/>
                  <a:gd name="T94" fmla="*/ 77 w 273"/>
                  <a:gd name="T95" fmla="*/ 111 h 231"/>
                  <a:gd name="T96" fmla="*/ 61 w 273"/>
                  <a:gd name="T97" fmla="*/ 104 h 231"/>
                  <a:gd name="T98" fmla="*/ 48 w 273"/>
                  <a:gd name="T99" fmla="*/ 84 h 231"/>
                  <a:gd name="T100" fmla="*/ 33 w 273"/>
                  <a:gd name="T101" fmla="*/ 75 h 231"/>
                  <a:gd name="T102" fmla="*/ 13 w 273"/>
                  <a:gd name="T103" fmla="*/ 52 h 231"/>
                  <a:gd name="T104" fmla="*/ 0 w 273"/>
                  <a:gd name="T105" fmla="*/ 36 h 231"/>
                  <a:gd name="T106" fmla="*/ 2 w 273"/>
                  <a:gd name="T107" fmla="*/ 3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3" h="231">
                    <a:moveTo>
                      <a:pt x="2" y="34"/>
                    </a:moveTo>
                    <a:lnTo>
                      <a:pt x="2" y="34"/>
                    </a:lnTo>
                    <a:lnTo>
                      <a:pt x="11" y="32"/>
                    </a:lnTo>
                    <a:lnTo>
                      <a:pt x="19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5" y="23"/>
                    </a:lnTo>
                    <a:lnTo>
                      <a:pt x="28" y="21"/>
                    </a:lnTo>
                    <a:lnTo>
                      <a:pt x="31" y="20"/>
                    </a:lnTo>
                    <a:lnTo>
                      <a:pt x="36" y="19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43" y="11"/>
                    </a:lnTo>
                    <a:lnTo>
                      <a:pt x="45" y="9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7" y="9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9" y="17"/>
                    </a:lnTo>
                    <a:lnTo>
                      <a:pt x="62" y="22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71" y="21"/>
                    </a:lnTo>
                    <a:lnTo>
                      <a:pt x="75" y="19"/>
                    </a:lnTo>
                    <a:lnTo>
                      <a:pt x="78" y="19"/>
                    </a:lnTo>
                    <a:lnTo>
                      <a:pt x="79" y="20"/>
                    </a:lnTo>
                    <a:lnTo>
                      <a:pt x="80" y="21"/>
                    </a:lnTo>
                    <a:lnTo>
                      <a:pt x="80" y="21"/>
                    </a:lnTo>
                    <a:lnTo>
                      <a:pt x="81" y="24"/>
                    </a:lnTo>
                    <a:lnTo>
                      <a:pt x="85" y="26"/>
                    </a:lnTo>
                    <a:lnTo>
                      <a:pt x="89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103" y="30"/>
                    </a:lnTo>
                    <a:lnTo>
                      <a:pt x="111" y="28"/>
                    </a:lnTo>
                    <a:lnTo>
                      <a:pt x="116" y="27"/>
                    </a:lnTo>
                    <a:lnTo>
                      <a:pt x="119" y="26"/>
                    </a:lnTo>
                    <a:lnTo>
                      <a:pt x="122" y="24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2" y="11"/>
                    </a:lnTo>
                    <a:lnTo>
                      <a:pt x="135" y="9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45" y="7"/>
                    </a:lnTo>
                    <a:lnTo>
                      <a:pt x="146" y="6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7" y="3"/>
                    </a:lnTo>
                    <a:lnTo>
                      <a:pt x="149" y="2"/>
                    </a:lnTo>
                    <a:lnTo>
                      <a:pt x="151" y="0"/>
                    </a:lnTo>
                    <a:lnTo>
                      <a:pt x="152" y="3"/>
                    </a:lnTo>
                    <a:lnTo>
                      <a:pt x="152" y="3"/>
                    </a:lnTo>
                    <a:lnTo>
                      <a:pt x="153" y="4"/>
                    </a:lnTo>
                    <a:lnTo>
                      <a:pt x="157" y="5"/>
                    </a:lnTo>
                    <a:lnTo>
                      <a:pt x="164" y="5"/>
                    </a:lnTo>
                    <a:lnTo>
                      <a:pt x="164" y="5"/>
                    </a:lnTo>
                    <a:lnTo>
                      <a:pt x="165" y="6"/>
                    </a:lnTo>
                    <a:lnTo>
                      <a:pt x="166" y="7"/>
                    </a:lnTo>
                    <a:lnTo>
                      <a:pt x="166" y="10"/>
                    </a:lnTo>
                    <a:lnTo>
                      <a:pt x="166" y="13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77" y="16"/>
                    </a:lnTo>
                    <a:lnTo>
                      <a:pt x="180" y="16"/>
                    </a:lnTo>
                    <a:lnTo>
                      <a:pt x="181" y="13"/>
                    </a:lnTo>
                    <a:lnTo>
                      <a:pt x="181" y="13"/>
                    </a:lnTo>
                    <a:lnTo>
                      <a:pt x="182" y="12"/>
                    </a:lnTo>
                    <a:lnTo>
                      <a:pt x="184" y="13"/>
                    </a:lnTo>
                    <a:lnTo>
                      <a:pt x="185" y="16"/>
                    </a:lnTo>
                    <a:lnTo>
                      <a:pt x="186" y="18"/>
                    </a:lnTo>
                    <a:lnTo>
                      <a:pt x="186" y="18"/>
                    </a:lnTo>
                    <a:lnTo>
                      <a:pt x="188" y="21"/>
                    </a:lnTo>
                    <a:lnTo>
                      <a:pt x="190" y="25"/>
                    </a:lnTo>
                    <a:lnTo>
                      <a:pt x="194" y="28"/>
                    </a:lnTo>
                    <a:lnTo>
                      <a:pt x="199" y="31"/>
                    </a:lnTo>
                    <a:lnTo>
                      <a:pt x="199" y="31"/>
                    </a:lnTo>
                    <a:lnTo>
                      <a:pt x="210" y="34"/>
                    </a:lnTo>
                    <a:lnTo>
                      <a:pt x="214" y="34"/>
                    </a:lnTo>
                    <a:lnTo>
                      <a:pt x="216" y="34"/>
                    </a:lnTo>
                    <a:lnTo>
                      <a:pt x="216" y="33"/>
                    </a:lnTo>
                    <a:lnTo>
                      <a:pt x="216" y="33"/>
                    </a:lnTo>
                    <a:lnTo>
                      <a:pt x="217" y="31"/>
                    </a:lnTo>
                    <a:lnTo>
                      <a:pt x="219" y="31"/>
                    </a:lnTo>
                    <a:lnTo>
                      <a:pt x="222" y="33"/>
                    </a:lnTo>
                    <a:lnTo>
                      <a:pt x="225" y="36"/>
                    </a:lnTo>
                    <a:lnTo>
                      <a:pt x="225" y="36"/>
                    </a:lnTo>
                    <a:lnTo>
                      <a:pt x="229" y="40"/>
                    </a:lnTo>
                    <a:lnTo>
                      <a:pt x="233" y="47"/>
                    </a:lnTo>
                    <a:lnTo>
                      <a:pt x="234" y="50"/>
                    </a:lnTo>
                    <a:lnTo>
                      <a:pt x="234" y="53"/>
                    </a:lnTo>
                    <a:lnTo>
                      <a:pt x="233" y="57"/>
                    </a:lnTo>
                    <a:lnTo>
                      <a:pt x="231" y="60"/>
                    </a:lnTo>
                    <a:lnTo>
                      <a:pt x="231" y="60"/>
                    </a:lnTo>
                    <a:lnTo>
                      <a:pt x="227" y="65"/>
                    </a:lnTo>
                    <a:lnTo>
                      <a:pt x="223" y="69"/>
                    </a:lnTo>
                    <a:lnTo>
                      <a:pt x="223" y="71"/>
                    </a:lnTo>
                    <a:lnTo>
                      <a:pt x="224" y="73"/>
                    </a:lnTo>
                    <a:lnTo>
                      <a:pt x="224" y="73"/>
                    </a:lnTo>
                    <a:lnTo>
                      <a:pt x="227" y="74"/>
                    </a:lnTo>
                    <a:lnTo>
                      <a:pt x="228" y="75"/>
                    </a:lnTo>
                    <a:lnTo>
                      <a:pt x="225" y="76"/>
                    </a:lnTo>
                    <a:lnTo>
                      <a:pt x="225" y="76"/>
                    </a:lnTo>
                    <a:lnTo>
                      <a:pt x="223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0"/>
                    </a:lnTo>
                    <a:lnTo>
                      <a:pt x="223" y="90"/>
                    </a:lnTo>
                    <a:lnTo>
                      <a:pt x="223" y="90"/>
                    </a:lnTo>
                    <a:lnTo>
                      <a:pt x="232" y="92"/>
                    </a:lnTo>
                    <a:lnTo>
                      <a:pt x="235" y="93"/>
                    </a:lnTo>
                    <a:lnTo>
                      <a:pt x="237" y="95"/>
                    </a:lnTo>
                    <a:lnTo>
                      <a:pt x="237" y="95"/>
                    </a:lnTo>
                    <a:lnTo>
                      <a:pt x="238" y="96"/>
                    </a:lnTo>
                    <a:lnTo>
                      <a:pt x="243" y="96"/>
                    </a:lnTo>
                    <a:lnTo>
                      <a:pt x="253" y="96"/>
                    </a:lnTo>
                    <a:lnTo>
                      <a:pt x="253" y="96"/>
                    </a:lnTo>
                    <a:lnTo>
                      <a:pt x="258" y="96"/>
                    </a:lnTo>
                    <a:lnTo>
                      <a:pt x="260" y="97"/>
                    </a:lnTo>
                    <a:lnTo>
                      <a:pt x="262" y="98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12"/>
                    </a:lnTo>
                    <a:lnTo>
                      <a:pt x="264" y="119"/>
                    </a:lnTo>
                    <a:lnTo>
                      <a:pt x="265" y="121"/>
                    </a:lnTo>
                    <a:lnTo>
                      <a:pt x="266" y="123"/>
                    </a:lnTo>
                    <a:lnTo>
                      <a:pt x="266" y="123"/>
                    </a:lnTo>
                    <a:lnTo>
                      <a:pt x="271" y="128"/>
                    </a:lnTo>
                    <a:lnTo>
                      <a:pt x="273" y="134"/>
                    </a:lnTo>
                    <a:lnTo>
                      <a:pt x="273" y="140"/>
                    </a:lnTo>
                    <a:lnTo>
                      <a:pt x="272" y="142"/>
                    </a:lnTo>
                    <a:lnTo>
                      <a:pt x="271" y="145"/>
                    </a:lnTo>
                    <a:lnTo>
                      <a:pt x="271" y="145"/>
                    </a:lnTo>
                    <a:lnTo>
                      <a:pt x="262" y="153"/>
                    </a:lnTo>
                    <a:lnTo>
                      <a:pt x="256" y="159"/>
                    </a:lnTo>
                    <a:lnTo>
                      <a:pt x="252" y="160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39" y="163"/>
                    </a:lnTo>
                    <a:lnTo>
                      <a:pt x="234" y="165"/>
                    </a:lnTo>
                    <a:lnTo>
                      <a:pt x="232" y="167"/>
                    </a:lnTo>
                    <a:lnTo>
                      <a:pt x="231" y="168"/>
                    </a:lnTo>
                    <a:lnTo>
                      <a:pt x="230" y="170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31" y="181"/>
                    </a:lnTo>
                    <a:lnTo>
                      <a:pt x="231" y="183"/>
                    </a:lnTo>
                    <a:lnTo>
                      <a:pt x="230" y="184"/>
                    </a:lnTo>
                    <a:lnTo>
                      <a:pt x="230" y="184"/>
                    </a:lnTo>
                    <a:lnTo>
                      <a:pt x="229" y="185"/>
                    </a:lnTo>
                    <a:lnTo>
                      <a:pt x="228" y="188"/>
                    </a:lnTo>
                    <a:lnTo>
                      <a:pt x="225" y="194"/>
                    </a:lnTo>
                    <a:lnTo>
                      <a:pt x="225" y="202"/>
                    </a:lnTo>
                    <a:lnTo>
                      <a:pt x="225" y="204"/>
                    </a:lnTo>
                    <a:lnTo>
                      <a:pt x="227" y="206"/>
                    </a:lnTo>
                    <a:lnTo>
                      <a:pt x="227" y="206"/>
                    </a:lnTo>
                    <a:lnTo>
                      <a:pt x="229" y="209"/>
                    </a:lnTo>
                    <a:lnTo>
                      <a:pt x="229" y="213"/>
                    </a:lnTo>
                    <a:lnTo>
                      <a:pt x="229" y="213"/>
                    </a:lnTo>
                    <a:lnTo>
                      <a:pt x="229" y="216"/>
                    </a:lnTo>
                    <a:lnTo>
                      <a:pt x="228" y="218"/>
                    </a:lnTo>
                    <a:lnTo>
                      <a:pt x="227" y="220"/>
                    </a:lnTo>
                    <a:lnTo>
                      <a:pt x="225" y="224"/>
                    </a:lnTo>
                    <a:lnTo>
                      <a:pt x="225" y="224"/>
                    </a:lnTo>
                    <a:lnTo>
                      <a:pt x="225" y="229"/>
                    </a:lnTo>
                    <a:lnTo>
                      <a:pt x="225" y="231"/>
                    </a:lnTo>
                    <a:lnTo>
                      <a:pt x="223" y="229"/>
                    </a:lnTo>
                    <a:lnTo>
                      <a:pt x="223" y="229"/>
                    </a:lnTo>
                    <a:lnTo>
                      <a:pt x="219" y="228"/>
                    </a:lnTo>
                    <a:lnTo>
                      <a:pt x="214" y="228"/>
                    </a:lnTo>
                    <a:lnTo>
                      <a:pt x="208" y="226"/>
                    </a:lnTo>
                    <a:lnTo>
                      <a:pt x="206" y="225"/>
                    </a:lnTo>
                    <a:lnTo>
                      <a:pt x="204" y="223"/>
                    </a:lnTo>
                    <a:lnTo>
                      <a:pt x="204" y="223"/>
                    </a:lnTo>
                    <a:lnTo>
                      <a:pt x="203" y="219"/>
                    </a:lnTo>
                    <a:lnTo>
                      <a:pt x="202" y="216"/>
                    </a:lnTo>
                    <a:lnTo>
                      <a:pt x="200" y="212"/>
                    </a:lnTo>
                    <a:lnTo>
                      <a:pt x="197" y="211"/>
                    </a:lnTo>
                    <a:lnTo>
                      <a:pt x="195" y="211"/>
                    </a:lnTo>
                    <a:lnTo>
                      <a:pt x="195" y="211"/>
                    </a:lnTo>
                    <a:lnTo>
                      <a:pt x="189" y="210"/>
                    </a:lnTo>
                    <a:lnTo>
                      <a:pt x="184" y="209"/>
                    </a:lnTo>
                    <a:lnTo>
                      <a:pt x="178" y="205"/>
                    </a:lnTo>
                    <a:lnTo>
                      <a:pt x="173" y="200"/>
                    </a:lnTo>
                    <a:lnTo>
                      <a:pt x="173" y="200"/>
                    </a:lnTo>
                    <a:lnTo>
                      <a:pt x="168" y="193"/>
                    </a:lnTo>
                    <a:lnTo>
                      <a:pt x="163" y="185"/>
                    </a:lnTo>
                    <a:lnTo>
                      <a:pt x="160" y="177"/>
                    </a:lnTo>
                    <a:lnTo>
                      <a:pt x="160" y="174"/>
                    </a:lnTo>
                    <a:lnTo>
                      <a:pt x="160" y="171"/>
                    </a:lnTo>
                    <a:lnTo>
                      <a:pt x="160" y="171"/>
                    </a:lnTo>
                    <a:lnTo>
                      <a:pt x="162" y="165"/>
                    </a:lnTo>
                    <a:lnTo>
                      <a:pt x="163" y="163"/>
                    </a:lnTo>
                    <a:lnTo>
                      <a:pt x="162" y="160"/>
                    </a:lnTo>
                    <a:lnTo>
                      <a:pt x="162" y="160"/>
                    </a:lnTo>
                    <a:lnTo>
                      <a:pt x="160" y="156"/>
                    </a:lnTo>
                    <a:lnTo>
                      <a:pt x="156" y="155"/>
                    </a:lnTo>
                    <a:lnTo>
                      <a:pt x="151" y="156"/>
                    </a:lnTo>
                    <a:lnTo>
                      <a:pt x="149" y="157"/>
                    </a:lnTo>
                    <a:lnTo>
                      <a:pt x="147" y="160"/>
                    </a:lnTo>
                    <a:lnTo>
                      <a:pt x="147" y="160"/>
                    </a:lnTo>
                    <a:lnTo>
                      <a:pt x="137" y="171"/>
                    </a:lnTo>
                    <a:lnTo>
                      <a:pt x="132" y="177"/>
                    </a:lnTo>
                    <a:lnTo>
                      <a:pt x="130" y="178"/>
                    </a:lnTo>
                    <a:lnTo>
                      <a:pt x="127" y="178"/>
                    </a:lnTo>
                    <a:lnTo>
                      <a:pt x="127" y="178"/>
                    </a:lnTo>
                    <a:lnTo>
                      <a:pt x="120" y="178"/>
                    </a:lnTo>
                    <a:lnTo>
                      <a:pt x="117" y="176"/>
                    </a:lnTo>
                    <a:lnTo>
                      <a:pt x="115" y="174"/>
                    </a:lnTo>
                    <a:lnTo>
                      <a:pt x="114" y="168"/>
                    </a:lnTo>
                    <a:lnTo>
                      <a:pt x="114" y="168"/>
                    </a:lnTo>
                    <a:lnTo>
                      <a:pt x="114" y="163"/>
                    </a:lnTo>
                    <a:lnTo>
                      <a:pt x="114" y="156"/>
                    </a:lnTo>
                    <a:lnTo>
                      <a:pt x="114" y="150"/>
                    </a:lnTo>
                    <a:lnTo>
                      <a:pt x="113" y="148"/>
                    </a:lnTo>
                    <a:lnTo>
                      <a:pt x="111" y="146"/>
                    </a:lnTo>
                    <a:lnTo>
                      <a:pt x="111" y="146"/>
                    </a:lnTo>
                    <a:lnTo>
                      <a:pt x="110" y="142"/>
                    </a:lnTo>
                    <a:lnTo>
                      <a:pt x="110" y="140"/>
                    </a:lnTo>
                    <a:lnTo>
                      <a:pt x="110" y="135"/>
                    </a:lnTo>
                    <a:lnTo>
                      <a:pt x="109" y="129"/>
                    </a:lnTo>
                    <a:lnTo>
                      <a:pt x="108" y="127"/>
                    </a:lnTo>
                    <a:lnTo>
                      <a:pt x="105" y="126"/>
                    </a:lnTo>
                    <a:lnTo>
                      <a:pt x="105" y="126"/>
                    </a:lnTo>
                    <a:lnTo>
                      <a:pt x="98" y="125"/>
                    </a:lnTo>
                    <a:lnTo>
                      <a:pt x="89" y="124"/>
                    </a:lnTo>
                    <a:lnTo>
                      <a:pt x="85" y="124"/>
                    </a:lnTo>
                    <a:lnTo>
                      <a:pt x="80" y="122"/>
                    </a:lnTo>
                    <a:lnTo>
                      <a:pt x="78" y="120"/>
                    </a:lnTo>
                    <a:lnTo>
                      <a:pt x="77" y="117"/>
                    </a:lnTo>
                    <a:lnTo>
                      <a:pt x="77" y="117"/>
                    </a:lnTo>
                    <a:lnTo>
                      <a:pt x="77" y="111"/>
                    </a:lnTo>
                    <a:lnTo>
                      <a:pt x="75" y="109"/>
                    </a:lnTo>
                    <a:lnTo>
                      <a:pt x="72" y="107"/>
                    </a:lnTo>
                    <a:lnTo>
                      <a:pt x="66" y="106"/>
                    </a:lnTo>
                    <a:lnTo>
                      <a:pt x="66" y="106"/>
                    </a:lnTo>
                    <a:lnTo>
                      <a:pt x="61" y="104"/>
                    </a:lnTo>
                    <a:lnTo>
                      <a:pt x="57" y="100"/>
                    </a:lnTo>
                    <a:lnTo>
                      <a:pt x="53" y="95"/>
                    </a:lnTo>
                    <a:lnTo>
                      <a:pt x="50" y="90"/>
                    </a:lnTo>
                    <a:lnTo>
                      <a:pt x="50" y="90"/>
                    </a:lnTo>
                    <a:lnTo>
                      <a:pt x="48" y="84"/>
                    </a:lnTo>
                    <a:lnTo>
                      <a:pt x="46" y="80"/>
                    </a:lnTo>
                    <a:lnTo>
                      <a:pt x="44" y="78"/>
                    </a:lnTo>
                    <a:lnTo>
                      <a:pt x="39" y="77"/>
                    </a:lnTo>
                    <a:lnTo>
                      <a:pt x="39" y="77"/>
                    </a:lnTo>
                    <a:lnTo>
                      <a:pt x="33" y="75"/>
                    </a:lnTo>
                    <a:lnTo>
                      <a:pt x="30" y="71"/>
                    </a:lnTo>
                    <a:lnTo>
                      <a:pt x="30" y="71"/>
                    </a:lnTo>
                    <a:lnTo>
                      <a:pt x="22" y="63"/>
                    </a:lnTo>
                    <a:lnTo>
                      <a:pt x="18" y="57"/>
                    </a:lnTo>
                    <a:lnTo>
                      <a:pt x="13" y="52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42"/>
                    </a:lnTo>
                    <a:lnTo>
                      <a:pt x="1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37"/>
              <p:cNvSpPr>
                <a:spLocks/>
              </p:cNvSpPr>
              <p:nvPr/>
            </p:nvSpPr>
            <p:spPr bwMode="auto">
              <a:xfrm>
                <a:off x="4570" y="2651"/>
                <a:ext cx="48" cy="73"/>
              </a:xfrm>
              <a:custGeom>
                <a:avLst/>
                <a:gdLst>
                  <a:gd name="T0" fmla="*/ 16 w 48"/>
                  <a:gd name="T1" fmla="*/ 0 h 73"/>
                  <a:gd name="T2" fmla="*/ 16 w 48"/>
                  <a:gd name="T3" fmla="*/ 0 h 73"/>
                  <a:gd name="T4" fmla="*/ 14 w 48"/>
                  <a:gd name="T5" fmla="*/ 1 h 73"/>
                  <a:gd name="T6" fmla="*/ 10 w 48"/>
                  <a:gd name="T7" fmla="*/ 5 h 73"/>
                  <a:gd name="T8" fmla="*/ 6 w 48"/>
                  <a:gd name="T9" fmla="*/ 7 h 73"/>
                  <a:gd name="T10" fmla="*/ 4 w 48"/>
                  <a:gd name="T11" fmla="*/ 11 h 73"/>
                  <a:gd name="T12" fmla="*/ 3 w 48"/>
                  <a:gd name="T13" fmla="*/ 15 h 73"/>
                  <a:gd name="T14" fmla="*/ 3 w 48"/>
                  <a:gd name="T15" fmla="*/ 22 h 73"/>
                  <a:gd name="T16" fmla="*/ 3 w 48"/>
                  <a:gd name="T17" fmla="*/ 22 h 73"/>
                  <a:gd name="T18" fmla="*/ 3 w 48"/>
                  <a:gd name="T19" fmla="*/ 42 h 73"/>
                  <a:gd name="T20" fmla="*/ 3 w 48"/>
                  <a:gd name="T21" fmla="*/ 49 h 73"/>
                  <a:gd name="T22" fmla="*/ 2 w 48"/>
                  <a:gd name="T23" fmla="*/ 54 h 73"/>
                  <a:gd name="T24" fmla="*/ 2 w 48"/>
                  <a:gd name="T25" fmla="*/ 54 h 73"/>
                  <a:gd name="T26" fmla="*/ 0 w 48"/>
                  <a:gd name="T27" fmla="*/ 59 h 73"/>
                  <a:gd name="T28" fmla="*/ 0 w 48"/>
                  <a:gd name="T29" fmla="*/ 64 h 73"/>
                  <a:gd name="T30" fmla="*/ 1 w 48"/>
                  <a:gd name="T31" fmla="*/ 66 h 73"/>
                  <a:gd name="T32" fmla="*/ 2 w 48"/>
                  <a:gd name="T33" fmla="*/ 68 h 73"/>
                  <a:gd name="T34" fmla="*/ 4 w 48"/>
                  <a:gd name="T35" fmla="*/ 70 h 73"/>
                  <a:gd name="T36" fmla="*/ 8 w 48"/>
                  <a:gd name="T37" fmla="*/ 70 h 73"/>
                  <a:gd name="T38" fmla="*/ 8 w 48"/>
                  <a:gd name="T39" fmla="*/ 70 h 73"/>
                  <a:gd name="T40" fmla="*/ 16 w 48"/>
                  <a:gd name="T41" fmla="*/ 72 h 73"/>
                  <a:gd name="T42" fmla="*/ 26 w 48"/>
                  <a:gd name="T43" fmla="*/ 73 h 73"/>
                  <a:gd name="T44" fmla="*/ 29 w 48"/>
                  <a:gd name="T45" fmla="*/ 72 h 73"/>
                  <a:gd name="T46" fmla="*/ 32 w 48"/>
                  <a:gd name="T47" fmla="*/ 71 h 73"/>
                  <a:gd name="T48" fmla="*/ 34 w 48"/>
                  <a:gd name="T49" fmla="*/ 70 h 73"/>
                  <a:gd name="T50" fmla="*/ 35 w 48"/>
                  <a:gd name="T51" fmla="*/ 68 h 73"/>
                  <a:gd name="T52" fmla="*/ 35 w 48"/>
                  <a:gd name="T53" fmla="*/ 68 h 73"/>
                  <a:gd name="T54" fmla="*/ 37 w 48"/>
                  <a:gd name="T55" fmla="*/ 58 h 73"/>
                  <a:gd name="T56" fmla="*/ 38 w 48"/>
                  <a:gd name="T57" fmla="*/ 55 h 73"/>
                  <a:gd name="T58" fmla="*/ 41 w 48"/>
                  <a:gd name="T59" fmla="*/ 51 h 73"/>
                  <a:gd name="T60" fmla="*/ 41 w 48"/>
                  <a:gd name="T61" fmla="*/ 51 h 73"/>
                  <a:gd name="T62" fmla="*/ 45 w 48"/>
                  <a:gd name="T63" fmla="*/ 47 h 73"/>
                  <a:gd name="T64" fmla="*/ 47 w 48"/>
                  <a:gd name="T65" fmla="*/ 41 h 73"/>
                  <a:gd name="T66" fmla="*/ 48 w 48"/>
                  <a:gd name="T67" fmla="*/ 39 h 73"/>
                  <a:gd name="T68" fmla="*/ 47 w 48"/>
                  <a:gd name="T69" fmla="*/ 37 h 73"/>
                  <a:gd name="T70" fmla="*/ 45 w 48"/>
                  <a:gd name="T71" fmla="*/ 35 h 73"/>
                  <a:gd name="T72" fmla="*/ 42 w 48"/>
                  <a:gd name="T73" fmla="*/ 34 h 73"/>
                  <a:gd name="T74" fmla="*/ 42 w 48"/>
                  <a:gd name="T75" fmla="*/ 34 h 73"/>
                  <a:gd name="T76" fmla="*/ 30 w 48"/>
                  <a:gd name="T77" fmla="*/ 32 h 73"/>
                  <a:gd name="T78" fmla="*/ 27 w 48"/>
                  <a:gd name="T79" fmla="*/ 29 h 73"/>
                  <a:gd name="T80" fmla="*/ 26 w 48"/>
                  <a:gd name="T81" fmla="*/ 27 h 73"/>
                  <a:gd name="T82" fmla="*/ 25 w 48"/>
                  <a:gd name="T83" fmla="*/ 25 h 73"/>
                  <a:gd name="T84" fmla="*/ 25 w 48"/>
                  <a:gd name="T85" fmla="*/ 25 h 73"/>
                  <a:gd name="T86" fmla="*/ 24 w 48"/>
                  <a:gd name="T87" fmla="*/ 20 h 73"/>
                  <a:gd name="T88" fmla="*/ 21 w 48"/>
                  <a:gd name="T89" fmla="*/ 14 h 73"/>
                  <a:gd name="T90" fmla="*/ 19 w 48"/>
                  <a:gd name="T91" fmla="*/ 10 h 73"/>
                  <a:gd name="T92" fmla="*/ 19 w 48"/>
                  <a:gd name="T93" fmla="*/ 6 h 73"/>
                  <a:gd name="T94" fmla="*/ 19 w 48"/>
                  <a:gd name="T95" fmla="*/ 6 h 73"/>
                  <a:gd name="T96" fmla="*/ 18 w 48"/>
                  <a:gd name="T97" fmla="*/ 2 h 73"/>
                  <a:gd name="T98" fmla="*/ 17 w 48"/>
                  <a:gd name="T99" fmla="*/ 0 h 73"/>
                  <a:gd name="T100" fmla="*/ 16 w 48"/>
                  <a:gd name="T101" fmla="*/ 0 h 73"/>
                  <a:gd name="T102" fmla="*/ 16 w 48"/>
                  <a:gd name="T10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73">
                    <a:moveTo>
                      <a:pt x="16" y="0"/>
                    </a:moveTo>
                    <a:lnTo>
                      <a:pt x="16" y="0"/>
                    </a:lnTo>
                    <a:lnTo>
                      <a:pt x="14" y="1"/>
                    </a:lnTo>
                    <a:lnTo>
                      <a:pt x="10" y="5"/>
                    </a:lnTo>
                    <a:lnTo>
                      <a:pt x="6" y="7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3" y="42"/>
                    </a:lnTo>
                    <a:lnTo>
                      <a:pt x="3" y="49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6" y="72"/>
                    </a:lnTo>
                    <a:lnTo>
                      <a:pt x="26" y="73"/>
                    </a:lnTo>
                    <a:lnTo>
                      <a:pt x="29" y="72"/>
                    </a:lnTo>
                    <a:lnTo>
                      <a:pt x="32" y="71"/>
                    </a:lnTo>
                    <a:lnTo>
                      <a:pt x="34" y="70"/>
                    </a:lnTo>
                    <a:lnTo>
                      <a:pt x="35" y="68"/>
                    </a:lnTo>
                    <a:lnTo>
                      <a:pt x="35" y="68"/>
                    </a:lnTo>
                    <a:lnTo>
                      <a:pt x="37" y="58"/>
                    </a:lnTo>
                    <a:lnTo>
                      <a:pt x="38" y="55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45" y="47"/>
                    </a:lnTo>
                    <a:lnTo>
                      <a:pt x="47" y="41"/>
                    </a:lnTo>
                    <a:lnTo>
                      <a:pt x="48" y="39"/>
                    </a:lnTo>
                    <a:lnTo>
                      <a:pt x="47" y="37"/>
                    </a:lnTo>
                    <a:lnTo>
                      <a:pt x="45" y="35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30" y="32"/>
                    </a:lnTo>
                    <a:lnTo>
                      <a:pt x="27" y="29"/>
                    </a:lnTo>
                    <a:lnTo>
                      <a:pt x="26" y="27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4" y="20"/>
                    </a:lnTo>
                    <a:lnTo>
                      <a:pt x="21" y="14"/>
                    </a:lnTo>
                    <a:lnTo>
                      <a:pt x="19" y="1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138"/>
              <p:cNvSpPr>
                <a:spLocks/>
              </p:cNvSpPr>
              <p:nvPr/>
            </p:nvSpPr>
            <p:spPr bwMode="auto">
              <a:xfrm>
                <a:off x="4405" y="2256"/>
                <a:ext cx="284" cy="313"/>
              </a:xfrm>
              <a:custGeom>
                <a:avLst/>
                <a:gdLst>
                  <a:gd name="T0" fmla="*/ 165 w 284"/>
                  <a:gd name="T1" fmla="*/ 296 h 313"/>
                  <a:gd name="T2" fmla="*/ 174 w 284"/>
                  <a:gd name="T3" fmla="*/ 264 h 313"/>
                  <a:gd name="T4" fmla="*/ 157 w 284"/>
                  <a:gd name="T5" fmla="*/ 249 h 313"/>
                  <a:gd name="T6" fmla="*/ 131 w 284"/>
                  <a:gd name="T7" fmla="*/ 247 h 313"/>
                  <a:gd name="T8" fmla="*/ 121 w 284"/>
                  <a:gd name="T9" fmla="*/ 227 h 313"/>
                  <a:gd name="T10" fmla="*/ 105 w 284"/>
                  <a:gd name="T11" fmla="*/ 230 h 313"/>
                  <a:gd name="T12" fmla="*/ 96 w 284"/>
                  <a:gd name="T13" fmla="*/ 222 h 313"/>
                  <a:gd name="T14" fmla="*/ 64 w 284"/>
                  <a:gd name="T15" fmla="*/ 224 h 313"/>
                  <a:gd name="T16" fmla="*/ 37 w 284"/>
                  <a:gd name="T17" fmla="*/ 247 h 313"/>
                  <a:gd name="T18" fmla="*/ 20 w 284"/>
                  <a:gd name="T19" fmla="*/ 242 h 313"/>
                  <a:gd name="T20" fmla="*/ 2 w 284"/>
                  <a:gd name="T21" fmla="*/ 235 h 313"/>
                  <a:gd name="T22" fmla="*/ 6 w 284"/>
                  <a:gd name="T23" fmla="*/ 231 h 313"/>
                  <a:gd name="T24" fmla="*/ 18 w 284"/>
                  <a:gd name="T25" fmla="*/ 233 h 313"/>
                  <a:gd name="T26" fmla="*/ 52 w 284"/>
                  <a:gd name="T27" fmla="*/ 229 h 313"/>
                  <a:gd name="T28" fmla="*/ 60 w 284"/>
                  <a:gd name="T29" fmla="*/ 221 h 313"/>
                  <a:gd name="T30" fmla="*/ 66 w 284"/>
                  <a:gd name="T31" fmla="*/ 207 h 313"/>
                  <a:gd name="T32" fmla="*/ 89 w 284"/>
                  <a:gd name="T33" fmla="*/ 202 h 313"/>
                  <a:gd name="T34" fmla="*/ 98 w 284"/>
                  <a:gd name="T35" fmla="*/ 198 h 313"/>
                  <a:gd name="T36" fmla="*/ 112 w 284"/>
                  <a:gd name="T37" fmla="*/ 194 h 313"/>
                  <a:gd name="T38" fmla="*/ 117 w 284"/>
                  <a:gd name="T39" fmla="*/ 185 h 313"/>
                  <a:gd name="T40" fmla="*/ 118 w 284"/>
                  <a:gd name="T41" fmla="*/ 173 h 313"/>
                  <a:gd name="T42" fmla="*/ 103 w 284"/>
                  <a:gd name="T43" fmla="*/ 168 h 313"/>
                  <a:gd name="T44" fmla="*/ 80 w 284"/>
                  <a:gd name="T45" fmla="*/ 166 h 313"/>
                  <a:gd name="T46" fmla="*/ 68 w 284"/>
                  <a:gd name="T47" fmla="*/ 156 h 313"/>
                  <a:gd name="T48" fmla="*/ 78 w 284"/>
                  <a:gd name="T49" fmla="*/ 145 h 313"/>
                  <a:gd name="T50" fmla="*/ 88 w 284"/>
                  <a:gd name="T51" fmla="*/ 128 h 313"/>
                  <a:gd name="T52" fmla="*/ 98 w 284"/>
                  <a:gd name="T53" fmla="*/ 98 h 313"/>
                  <a:gd name="T54" fmla="*/ 107 w 284"/>
                  <a:gd name="T55" fmla="*/ 80 h 313"/>
                  <a:gd name="T56" fmla="*/ 111 w 284"/>
                  <a:gd name="T57" fmla="*/ 65 h 313"/>
                  <a:gd name="T58" fmla="*/ 129 w 284"/>
                  <a:gd name="T59" fmla="*/ 63 h 313"/>
                  <a:gd name="T60" fmla="*/ 132 w 284"/>
                  <a:gd name="T61" fmla="*/ 77 h 313"/>
                  <a:gd name="T62" fmla="*/ 126 w 284"/>
                  <a:gd name="T63" fmla="*/ 84 h 313"/>
                  <a:gd name="T64" fmla="*/ 121 w 284"/>
                  <a:gd name="T65" fmla="*/ 103 h 313"/>
                  <a:gd name="T66" fmla="*/ 123 w 284"/>
                  <a:gd name="T67" fmla="*/ 118 h 313"/>
                  <a:gd name="T68" fmla="*/ 165 w 284"/>
                  <a:gd name="T69" fmla="*/ 99 h 313"/>
                  <a:gd name="T70" fmla="*/ 171 w 284"/>
                  <a:gd name="T71" fmla="*/ 67 h 313"/>
                  <a:gd name="T72" fmla="*/ 160 w 284"/>
                  <a:gd name="T73" fmla="*/ 43 h 313"/>
                  <a:gd name="T74" fmla="*/ 191 w 284"/>
                  <a:gd name="T75" fmla="*/ 5 h 313"/>
                  <a:gd name="T76" fmla="*/ 212 w 284"/>
                  <a:gd name="T77" fmla="*/ 1 h 313"/>
                  <a:gd name="T78" fmla="*/ 225 w 284"/>
                  <a:gd name="T79" fmla="*/ 4 h 313"/>
                  <a:gd name="T80" fmla="*/ 264 w 284"/>
                  <a:gd name="T81" fmla="*/ 9 h 313"/>
                  <a:gd name="T82" fmla="*/ 282 w 284"/>
                  <a:gd name="T83" fmla="*/ 21 h 313"/>
                  <a:gd name="T84" fmla="*/ 282 w 284"/>
                  <a:gd name="T85" fmla="*/ 44 h 313"/>
                  <a:gd name="T86" fmla="*/ 276 w 284"/>
                  <a:gd name="T87" fmla="*/ 59 h 313"/>
                  <a:gd name="T88" fmla="*/ 270 w 284"/>
                  <a:gd name="T89" fmla="*/ 77 h 313"/>
                  <a:gd name="T90" fmla="*/ 261 w 284"/>
                  <a:gd name="T91" fmla="*/ 89 h 313"/>
                  <a:gd name="T92" fmla="*/ 243 w 284"/>
                  <a:gd name="T93" fmla="*/ 99 h 313"/>
                  <a:gd name="T94" fmla="*/ 249 w 284"/>
                  <a:gd name="T95" fmla="*/ 118 h 313"/>
                  <a:gd name="T96" fmla="*/ 260 w 284"/>
                  <a:gd name="T97" fmla="*/ 139 h 313"/>
                  <a:gd name="T98" fmla="*/ 245 w 284"/>
                  <a:gd name="T99" fmla="*/ 155 h 313"/>
                  <a:gd name="T100" fmla="*/ 238 w 284"/>
                  <a:gd name="T101" fmla="*/ 178 h 313"/>
                  <a:gd name="T102" fmla="*/ 194 w 284"/>
                  <a:gd name="T103" fmla="*/ 189 h 313"/>
                  <a:gd name="T104" fmla="*/ 192 w 284"/>
                  <a:gd name="T105" fmla="*/ 213 h 313"/>
                  <a:gd name="T106" fmla="*/ 198 w 284"/>
                  <a:gd name="T107" fmla="*/ 247 h 313"/>
                  <a:gd name="T108" fmla="*/ 191 w 284"/>
                  <a:gd name="T109" fmla="*/ 266 h 313"/>
                  <a:gd name="T110" fmla="*/ 180 w 284"/>
                  <a:gd name="T111" fmla="*/ 280 h 313"/>
                  <a:gd name="T112" fmla="*/ 183 w 284"/>
                  <a:gd name="T113" fmla="*/ 307 h 313"/>
                  <a:gd name="T114" fmla="*/ 165 w 284"/>
                  <a:gd name="T115" fmla="*/ 31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313">
                    <a:moveTo>
                      <a:pt x="163" y="309"/>
                    </a:moveTo>
                    <a:lnTo>
                      <a:pt x="163" y="309"/>
                    </a:lnTo>
                    <a:lnTo>
                      <a:pt x="162" y="304"/>
                    </a:lnTo>
                    <a:lnTo>
                      <a:pt x="163" y="300"/>
                    </a:lnTo>
                    <a:lnTo>
                      <a:pt x="164" y="298"/>
                    </a:lnTo>
                    <a:lnTo>
                      <a:pt x="165" y="296"/>
                    </a:lnTo>
                    <a:lnTo>
                      <a:pt x="165" y="296"/>
                    </a:lnTo>
                    <a:lnTo>
                      <a:pt x="169" y="292"/>
                    </a:lnTo>
                    <a:lnTo>
                      <a:pt x="173" y="286"/>
                    </a:lnTo>
                    <a:lnTo>
                      <a:pt x="174" y="278"/>
                    </a:lnTo>
                    <a:lnTo>
                      <a:pt x="175" y="271"/>
                    </a:lnTo>
                    <a:lnTo>
                      <a:pt x="175" y="271"/>
                    </a:lnTo>
                    <a:lnTo>
                      <a:pt x="175" y="267"/>
                    </a:lnTo>
                    <a:lnTo>
                      <a:pt x="174" y="264"/>
                    </a:lnTo>
                    <a:lnTo>
                      <a:pt x="171" y="261"/>
                    </a:lnTo>
                    <a:lnTo>
                      <a:pt x="167" y="258"/>
                    </a:lnTo>
                    <a:lnTo>
                      <a:pt x="164" y="256"/>
                    </a:lnTo>
                    <a:lnTo>
                      <a:pt x="164" y="256"/>
                    </a:lnTo>
                    <a:lnTo>
                      <a:pt x="162" y="253"/>
                    </a:lnTo>
                    <a:lnTo>
                      <a:pt x="160" y="251"/>
                    </a:lnTo>
                    <a:lnTo>
                      <a:pt x="157" y="249"/>
                    </a:lnTo>
                    <a:lnTo>
                      <a:pt x="152" y="248"/>
                    </a:lnTo>
                    <a:lnTo>
                      <a:pt x="152" y="248"/>
                    </a:lnTo>
                    <a:lnTo>
                      <a:pt x="145" y="249"/>
                    </a:lnTo>
                    <a:lnTo>
                      <a:pt x="139" y="250"/>
                    </a:lnTo>
                    <a:lnTo>
                      <a:pt x="134" y="249"/>
                    </a:lnTo>
                    <a:lnTo>
                      <a:pt x="133" y="248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26" y="239"/>
                    </a:lnTo>
                    <a:lnTo>
                      <a:pt x="124" y="236"/>
                    </a:lnTo>
                    <a:lnTo>
                      <a:pt x="123" y="232"/>
                    </a:lnTo>
                    <a:lnTo>
                      <a:pt x="123" y="232"/>
                    </a:lnTo>
                    <a:lnTo>
                      <a:pt x="123" y="229"/>
                    </a:lnTo>
                    <a:lnTo>
                      <a:pt x="121" y="227"/>
                    </a:lnTo>
                    <a:lnTo>
                      <a:pt x="119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0" y="227"/>
                    </a:lnTo>
                    <a:lnTo>
                      <a:pt x="108" y="229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5" y="229"/>
                    </a:lnTo>
                    <a:lnTo>
                      <a:pt x="105" y="229"/>
                    </a:lnTo>
                    <a:lnTo>
                      <a:pt x="105" y="225"/>
                    </a:lnTo>
                    <a:lnTo>
                      <a:pt x="104" y="224"/>
                    </a:lnTo>
                    <a:lnTo>
                      <a:pt x="102" y="223"/>
                    </a:lnTo>
                    <a:lnTo>
                      <a:pt x="96" y="222"/>
                    </a:lnTo>
                    <a:lnTo>
                      <a:pt x="96" y="222"/>
                    </a:lnTo>
                    <a:lnTo>
                      <a:pt x="81" y="219"/>
                    </a:lnTo>
                    <a:lnTo>
                      <a:pt x="75" y="219"/>
                    </a:lnTo>
                    <a:lnTo>
                      <a:pt x="71" y="219"/>
                    </a:lnTo>
                    <a:lnTo>
                      <a:pt x="69" y="221"/>
                    </a:lnTo>
                    <a:lnTo>
                      <a:pt x="69" y="221"/>
                    </a:lnTo>
                    <a:lnTo>
                      <a:pt x="67" y="223"/>
                    </a:lnTo>
                    <a:lnTo>
                      <a:pt x="64" y="224"/>
                    </a:lnTo>
                    <a:lnTo>
                      <a:pt x="62" y="225"/>
                    </a:lnTo>
                    <a:lnTo>
                      <a:pt x="60" y="229"/>
                    </a:lnTo>
                    <a:lnTo>
                      <a:pt x="60" y="229"/>
                    </a:lnTo>
                    <a:lnTo>
                      <a:pt x="55" y="234"/>
                    </a:lnTo>
                    <a:lnTo>
                      <a:pt x="49" y="241"/>
                    </a:lnTo>
                    <a:lnTo>
                      <a:pt x="41" y="246"/>
                    </a:lnTo>
                    <a:lnTo>
                      <a:pt x="37" y="247"/>
                    </a:lnTo>
                    <a:lnTo>
                      <a:pt x="34" y="248"/>
                    </a:lnTo>
                    <a:lnTo>
                      <a:pt x="34" y="248"/>
                    </a:lnTo>
                    <a:lnTo>
                      <a:pt x="28" y="247"/>
                    </a:lnTo>
                    <a:lnTo>
                      <a:pt x="25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20" y="242"/>
                    </a:lnTo>
                    <a:lnTo>
                      <a:pt x="19" y="238"/>
                    </a:lnTo>
                    <a:lnTo>
                      <a:pt x="17" y="237"/>
                    </a:lnTo>
                    <a:lnTo>
                      <a:pt x="13" y="236"/>
                    </a:lnTo>
                    <a:lnTo>
                      <a:pt x="9" y="236"/>
                    </a:lnTo>
                    <a:lnTo>
                      <a:pt x="9" y="236"/>
                    </a:lnTo>
                    <a:lnTo>
                      <a:pt x="4" y="236"/>
                    </a:lnTo>
                    <a:lnTo>
                      <a:pt x="2" y="235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30"/>
                    </a:lnTo>
                    <a:lnTo>
                      <a:pt x="3" y="229"/>
                    </a:lnTo>
                    <a:lnTo>
                      <a:pt x="5" y="230"/>
                    </a:lnTo>
                    <a:lnTo>
                      <a:pt x="6" y="231"/>
                    </a:lnTo>
                    <a:lnTo>
                      <a:pt x="6" y="231"/>
                    </a:lnTo>
                    <a:lnTo>
                      <a:pt x="8" y="233"/>
                    </a:lnTo>
                    <a:lnTo>
                      <a:pt x="12" y="234"/>
                    </a:lnTo>
                    <a:lnTo>
                      <a:pt x="16" y="235"/>
                    </a:lnTo>
                    <a:lnTo>
                      <a:pt x="17" y="234"/>
                    </a:lnTo>
                    <a:lnTo>
                      <a:pt x="18" y="233"/>
                    </a:lnTo>
                    <a:lnTo>
                      <a:pt x="18" y="233"/>
                    </a:lnTo>
                    <a:lnTo>
                      <a:pt x="19" y="231"/>
                    </a:lnTo>
                    <a:lnTo>
                      <a:pt x="21" y="231"/>
                    </a:lnTo>
                    <a:lnTo>
                      <a:pt x="25" y="230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49" y="230"/>
                    </a:lnTo>
                    <a:lnTo>
                      <a:pt x="52" y="229"/>
                    </a:lnTo>
                    <a:lnTo>
                      <a:pt x="54" y="227"/>
                    </a:lnTo>
                    <a:lnTo>
                      <a:pt x="54" y="227"/>
                    </a:lnTo>
                    <a:lnTo>
                      <a:pt x="56" y="225"/>
                    </a:lnTo>
                    <a:lnTo>
                      <a:pt x="59" y="224"/>
                    </a:lnTo>
                    <a:lnTo>
                      <a:pt x="60" y="223"/>
                    </a:lnTo>
                    <a:lnTo>
                      <a:pt x="60" y="221"/>
                    </a:lnTo>
                    <a:lnTo>
                      <a:pt x="60" y="221"/>
                    </a:lnTo>
                    <a:lnTo>
                      <a:pt x="60" y="214"/>
                    </a:lnTo>
                    <a:lnTo>
                      <a:pt x="60" y="211"/>
                    </a:lnTo>
                    <a:lnTo>
                      <a:pt x="62" y="209"/>
                    </a:lnTo>
                    <a:lnTo>
                      <a:pt x="62" y="209"/>
                    </a:lnTo>
                    <a:lnTo>
                      <a:pt x="65" y="208"/>
                    </a:lnTo>
                    <a:lnTo>
                      <a:pt x="66" y="208"/>
                    </a:lnTo>
                    <a:lnTo>
                      <a:pt x="66" y="207"/>
                    </a:lnTo>
                    <a:lnTo>
                      <a:pt x="66" y="207"/>
                    </a:lnTo>
                    <a:lnTo>
                      <a:pt x="67" y="204"/>
                    </a:lnTo>
                    <a:lnTo>
                      <a:pt x="68" y="203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82" y="202"/>
                    </a:lnTo>
                    <a:lnTo>
                      <a:pt x="89" y="202"/>
                    </a:lnTo>
                    <a:lnTo>
                      <a:pt x="91" y="202"/>
                    </a:lnTo>
                    <a:lnTo>
                      <a:pt x="91" y="201"/>
                    </a:lnTo>
                    <a:lnTo>
                      <a:pt x="91" y="201"/>
                    </a:lnTo>
                    <a:lnTo>
                      <a:pt x="92" y="200"/>
                    </a:lnTo>
                    <a:lnTo>
                      <a:pt x="94" y="200"/>
                    </a:lnTo>
                    <a:lnTo>
                      <a:pt x="96" y="199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102" y="196"/>
                    </a:lnTo>
                    <a:lnTo>
                      <a:pt x="106" y="195"/>
                    </a:lnTo>
                    <a:lnTo>
                      <a:pt x="110" y="195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4" y="191"/>
                    </a:lnTo>
                    <a:lnTo>
                      <a:pt x="117" y="189"/>
                    </a:lnTo>
                    <a:lnTo>
                      <a:pt x="119" y="188"/>
                    </a:lnTo>
                    <a:lnTo>
                      <a:pt x="120" y="187"/>
                    </a:lnTo>
                    <a:lnTo>
                      <a:pt x="120" y="187"/>
                    </a:lnTo>
                    <a:lnTo>
                      <a:pt x="119" y="185"/>
                    </a:lnTo>
                    <a:lnTo>
                      <a:pt x="117" y="185"/>
                    </a:lnTo>
                    <a:lnTo>
                      <a:pt x="116" y="184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8" y="179"/>
                    </a:lnTo>
                    <a:lnTo>
                      <a:pt x="119" y="176"/>
                    </a:lnTo>
                    <a:lnTo>
                      <a:pt x="119" y="174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1" y="172"/>
                    </a:lnTo>
                    <a:lnTo>
                      <a:pt x="108" y="170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5" y="167"/>
                    </a:lnTo>
                    <a:lnTo>
                      <a:pt x="103" y="168"/>
                    </a:lnTo>
                    <a:lnTo>
                      <a:pt x="96" y="170"/>
                    </a:lnTo>
                    <a:lnTo>
                      <a:pt x="96" y="170"/>
                    </a:lnTo>
                    <a:lnTo>
                      <a:pt x="86" y="171"/>
                    </a:lnTo>
                    <a:lnTo>
                      <a:pt x="83" y="170"/>
                    </a:lnTo>
                    <a:lnTo>
                      <a:pt x="81" y="168"/>
                    </a:lnTo>
                    <a:lnTo>
                      <a:pt x="81" y="168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69" y="163"/>
                    </a:lnTo>
                    <a:lnTo>
                      <a:pt x="67" y="161"/>
                    </a:lnTo>
                    <a:lnTo>
                      <a:pt x="66" y="159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70" y="153"/>
                    </a:lnTo>
                    <a:lnTo>
                      <a:pt x="75" y="151"/>
                    </a:lnTo>
                    <a:lnTo>
                      <a:pt x="77" y="149"/>
                    </a:lnTo>
                    <a:lnTo>
                      <a:pt x="78" y="148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9" y="143"/>
                    </a:lnTo>
                    <a:lnTo>
                      <a:pt x="80" y="142"/>
                    </a:lnTo>
                    <a:lnTo>
                      <a:pt x="83" y="137"/>
                    </a:lnTo>
                    <a:lnTo>
                      <a:pt x="86" y="133"/>
                    </a:lnTo>
                    <a:lnTo>
                      <a:pt x="88" y="131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0" y="121"/>
                    </a:lnTo>
                    <a:lnTo>
                      <a:pt x="92" y="117"/>
                    </a:lnTo>
                    <a:lnTo>
                      <a:pt x="94" y="113"/>
                    </a:lnTo>
                    <a:lnTo>
                      <a:pt x="95" y="107"/>
                    </a:lnTo>
                    <a:lnTo>
                      <a:pt x="95" y="107"/>
                    </a:lnTo>
                    <a:lnTo>
                      <a:pt x="96" y="102"/>
                    </a:lnTo>
                    <a:lnTo>
                      <a:pt x="98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3" y="89"/>
                    </a:lnTo>
                    <a:lnTo>
                      <a:pt x="103" y="86"/>
                    </a:lnTo>
                    <a:lnTo>
                      <a:pt x="105" y="86"/>
                    </a:lnTo>
                    <a:lnTo>
                      <a:pt x="106" y="85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7" y="76"/>
                    </a:lnTo>
                    <a:lnTo>
                      <a:pt x="108" y="74"/>
                    </a:lnTo>
                    <a:lnTo>
                      <a:pt x="109" y="72"/>
                    </a:lnTo>
                    <a:lnTo>
                      <a:pt x="110" y="68"/>
                    </a:lnTo>
                    <a:lnTo>
                      <a:pt x="110" y="68"/>
                    </a:lnTo>
                    <a:lnTo>
                      <a:pt x="111" y="65"/>
                    </a:lnTo>
                    <a:lnTo>
                      <a:pt x="113" y="63"/>
                    </a:lnTo>
                    <a:lnTo>
                      <a:pt x="116" y="61"/>
                    </a:lnTo>
                    <a:lnTo>
                      <a:pt x="119" y="60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61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1" y="68"/>
                    </a:lnTo>
                    <a:lnTo>
                      <a:pt x="131" y="73"/>
                    </a:lnTo>
                    <a:lnTo>
                      <a:pt x="131" y="76"/>
                    </a:lnTo>
                    <a:lnTo>
                      <a:pt x="131" y="76"/>
                    </a:lnTo>
                    <a:lnTo>
                      <a:pt x="132" y="77"/>
                    </a:lnTo>
                    <a:lnTo>
                      <a:pt x="132" y="77"/>
                    </a:lnTo>
                    <a:lnTo>
                      <a:pt x="134" y="77"/>
                    </a:lnTo>
                    <a:lnTo>
                      <a:pt x="134" y="79"/>
                    </a:lnTo>
                    <a:lnTo>
                      <a:pt x="134" y="81"/>
                    </a:lnTo>
                    <a:lnTo>
                      <a:pt x="131" y="82"/>
                    </a:lnTo>
                    <a:lnTo>
                      <a:pt x="131" y="82"/>
                    </a:lnTo>
                    <a:lnTo>
                      <a:pt x="127" y="84"/>
                    </a:lnTo>
                    <a:lnTo>
                      <a:pt x="126" y="84"/>
                    </a:lnTo>
                    <a:lnTo>
                      <a:pt x="124" y="86"/>
                    </a:lnTo>
                    <a:lnTo>
                      <a:pt x="124" y="90"/>
                    </a:lnTo>
                    <a:lnTo>
                      <a:pt x="124" y="90"/>
                    </a:lnTo>
                    <a:lnTo>
                      <a:pt x="123" y="99"/>
                    </a:lnTo>
                    <a:lnTo>
                      <a:pt x="123" y="102"/>
                    </a:lnTo>
                    <a:lnTo>
                      <a:pt x="121" y="103"/>
                    </a:lnTo>
                    <a:lnTo>
                      <a:pt x="121" y="103"/>
                    </a:lnTo>
                    <a:lnTo>
                      <a:pt x="121" y="104"/>
                    </a:lnTo>
                    <a:lnTo>
                      <a:pt x="120" y="105"/>
                    </a:lnTo>
                    <a:lnTo>
                      <a:pt x="119" y="112"/>
                    </a:lnTo>
                    <a:lnTo>
                      <a:pt x="120" y="116"/>
                    </a:lnTo>
                    <a:lnTo>
                      <a:pt x="121" y="118"/>
                    </a:lnTo>
                    <a:lnTo>
                      <a:pt x="123" y="118"/>
                    </a:lnTo>
                    <a:lnTo>
                      <a:pt x="123" y="118"/>
                    </a:lnTo>
                    <a:lnTo>
                      <a:pt x="128" y="116"/>
                    </a:lnTo>
                    <a:lnTo>
                      <a:pt x="136" y="113"/>
                    </a:lnTo>
                    <a:lnTo>
                      <a:pt x="145" y="108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57" y="104"/>
                    </a:lnTo>
                    <a:lnTo>
                      <a:pt x="165" y="99"/>
                    </a:lnTo>
                    <a:lnTo>
                      <a:pt x="170" y="93"/>
                    </a:lnTo>
                    <a:lnTo>
                      <a:pt x="173" y="91"/>
                    </a:lnTo>
                    <a:lnTo>
                      <a:pt x="173" y="89"/>
                    </a:lnTo>
                    <a:lnTo>
                      <a:pt x="173" y="89"/>
                    </a:lnTo>
                    <a:lnTo>
                      <a:pt x="174" y="77"/>
                    </a:lnTo>
                    <a:lnTo>
                      <a:pt x="173" y="71"/>
                    </a:lnTo>
                    <a:lnTo>
                      <a:pt x="171" y="67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67" y="61"/>
                    </a:lnTo>
                    <a:lnTo>
                      <a:pt x="164" y="56"/>
                    </a:lnTo>
                    <a:lnTo>
                      <a:pt x="161" y="49"/>
                    </a:lnTo>
                    <a:lnTo>
                      <a:pt x="160" y="43"/>
                    </a:lnTo>
                    <a:lnTo>
                      <a:pt x="160" y="43"/>
                    </a:lnTo>
                    <a:lnTo>
                      <a:pt x="161" y="38"/>
                    </a:lnTo>
                    <a:lnTo>
                      <a:pt x="164" y="34"/>
                    </a:lnTo>
                    <a:lnTo>
                      <a:pt x="173" y="22"/>
                    </a:lnTo>
                    <a:lnTo>
                      <a:pt x="182" y="10"/>
                    </a:lnTo>
                    <a:lnTo>
                      <a:pt x="188" y="7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197" y="5"/>
                    </a:lnTo>
                    <a:lnTo>
                      <a:pt x="203" y="5"/>
                    </a:lnTo>
                    <a:lnTo>
                      <a:pt x="208" y="5"/>
                    </a:lnTo>
                    <a:lnTo>
                      <a:pt x="209" y="5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2" y="1"/>
                    </a:lnTo>
                    <a:lnTo>
                      <a:pt x="217" y="0"/>
                    </a:lnTo>
                    <a:lnTo>
                      <a:pt x="220" y="0"/>
                    </a:lnTo>
                    <a:lnTo>
                      <a:pt x="222" y="0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23" y="3"/>
                    </a:lnTo>
                    <a:lnTo>
                      <a:pt x="225" y="4"/>
                    </a:lnTo>
                    <a:lnTo>
                      <a:pt x="235" y="4"/>
                    </a:lnTo>
                    <a:lnTo>
                      <a:pt x="235" y="4"/>
                    </a:lnTo>
                    <a:lnTo>
                      <a:pt x="252" y="4"/>
                    </a:lnTo>
                    <a:lnTo>
                      <a:pt x="259" y="5"/>
                    </a:lnTo>
                    <a:lnTo>
                      <a:pt x="262" y="7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4"/>
                    </a:lnTo>
                    <a:lnTo>
                      <a:pt x="271" y="18"/>
                    </a:lnTo>
                    <a:lnTo>
                      <a:pt x="275" y="20"/>
                    </a:lnTo>
                    <a:lnTo>
                      <a:pt x="276" y="21"/>
                    </a:lnTo>
                    <a:lnTo>
                      <a:pt x="278" y="21"/>
                    </a:lnTo>
                    <a:lnTo>
                      <a:pt x="278" y="21"/>
                    </a:lnTo>
                    <a:lnTo>
                      <a:pt x="282" y="21"/>
                    </a:lnTo>
                    <a:lnTo>
                      <a:pt x="284" y="22"/>
                    </a:lnTo>
                    <a:lnTo>
                      <a:pt x="284" y="24"/>
                    </a:lnTo>
                    <a:lnTo>
                      <a:pt x="284" y="29"/>
                    </a:lnTo>
                    <a:lnTo>
                      <a:pt x="284" y="29"/>
                    </a:lnTo>
                    <a:lnTo>
                      <a:pt x="284" y="37"/>
                    </a:lnTo>
                    <a:lnTo>
                      <a:pt x="284" y="41"/>
                    </a:lnTo>
                    <a:lnTo>
                      <a:pt x="282" y="44"/>
                    </a:lnTo>
                    <a:lnTo>
                      <a:pt x="282" y="44"/>
                    </a:lnTo>
                    <a:lnTo>
                      <a:pt x="279" y="48"/>
                    </a:lnTo>
                    <a:lnTo>
                      <a:pt x="279" y="50"/>
                    </a:lnTo>
                    <a:lnTo>
                      <a:pt x="278" y="53"/>
                    </a:lnTo>
                    <a:lnTo>
                      <a:pt x="278" y="53"/>
                    </a:lnTo>
                    <a:lnTo>
                      <a:pt x="278" y="57"/>
                    </a:lnTo>
                    <a:lnTo>
                      <a:pt x="276" y="59"/>
                    </a:lnTo>
                    <a:lnTo>
                      <a:pt x="275" y="61"/>
                    </a:lnTo>
                    <a:lnTo>
                      <a:pt x="274" y="63"/>
                    </a:lnTo>
                    <a:lnTo>
                      <a:pt x="274" y="63"/>
                    </a:lnTo>
                    <a:lnTo>
                      <a:pt x="274" y="71"/>
                    </a:lnTo>
                    <a:lnTo>
                      <a:pt x="272" y="75"/>
                    </a:lnTo>
                    <a:lnTo>
                      <a:pt x="270" y="77"/>
                    </a:lnTo>
                    <a:lnTo>
                      <a:pt x="270" y="77"/>
                    </a:lnTo>
                    <a:lnTo>
                      <a:pt x="269" y="78"/>
                    </a:lnTo>
                    <a:lnTo>
                      <a:pt x="268" y="80"/>
                    </a:lnTo>
                    <a:lnTo>
                      <a:pt x="267" y="84"/>
                    </a:lnTo>
                    <a:lnTo>
                      <a:pt x="267" y="84"/>
                    </a:lnTo>
                    <a:lnTo>
                      <a:pt x="266" y="86"/>
                    </a:lnTo>
                    <a:lnTo>
                      <a:pt x="264" y="88"/>
                    </a:lnTo>
                    <a:lnTo>
                      <a:pt x="261" y="89"/>
                    </a:lnTo>
                    <a:lnTo>
                      <a:pt x="257" y="89"/>
                    </a:lnTo>
                    <a:lnTo>
                      <a:pt x="257" y="89"/>
                    </a:lnTo>
                    <a:lnTo>
                      <a:pt x="254" y="90"/>
                    </a:lnTo>
                    <a:lnTo>
                      <a:pt x="249" y="92"/>
                    </a:lnTo>
                    <a:lnTo>
                      <a:pt x="246" y="95"/>
                    </a:lnTo>
                    <a:lnTo>
                      <a:pt x="245" y="98"/>
                    </a:lnTo>
                    <a:lnTo>
                      <a:pt x="243" y="99"/>
                    </a:lnTo>
                    <a:lnTo>
                      <a:pt x="243" y="99"/>
                    </a:lnTo>
                    <a:lnTo>
                      <a:pt x="243" y="103"/>
                    </a:lnTo>
                    <a:lnTo>
                      <a:pt x="243" y="108"/>
                    </a:lnTo>
                    <a:lnTo>
                      <a:pt x="245" y="114"/>
                    </a:lnTo>
                    <a:lnTo>
                      <a:pt x="247" y="116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54" y="121"/>
                    </a:lnTo>
                    <a:lnTo>
                      <a:pt x="259" y="125"/>
                    </a:lnTo>
                    <a:lnTo>
                      <a:pt x="262" y="131"/>
                    </a:lnTo>
                    <a:lnTo>
                      <a:pt x="262" y="133"/>
                    </a:lnTo>
                    <a:lnTo>
                      <a:pt x="262" y="135"/>
                    </a:lnTo>
                    <a:lnTo>
                      <a:pt x="262" y="135"/>
                    </a:lnTo>
                    <a:lnTo>
                      <a:pt x="260" y="139"/>
                    </a:lnTo>
                    <a:lnTo>
                      <a:pt x="259" y="143"/>
                    </a:lnTo>
                    <a:lnTo>
                      <a:pt x="255" y="146"/>
                    </a:lnTo>
                    <a:lnTo>
                      <a:pt x="251" y="148"/>
                    </a:lnTo>
                    <a:lnTo>
                      <a:pt x="251" y="148"/>
                    </a:lnTo>
                    <a:lnTo>
                      <a:pt x="249" y="149"/>
                    </a:lnTo>
                    <a:lnTo>
                      <a:pt x="247" y="150"/>
                    </a:lnTo>
                    <a:lnTo>
                      <a:pt x="245" y="155"/>
                    </a:lnTo>
                    <a:lnTo>
                      <a:pt x="245" y="159"/>
                    </a:lnTo>
                    <a:lnTo>
                      <a:pt x="245" y="165"/>
                    </a:lnTo>
                    <a:lnTo>
                      <a:pt x="245" y="165"/>
                    </a:lnTo>
                    <a:lnTo>
                      <a:pt x="243" y="171"/>
                    </a:lnTo>
                    <a:lnTo>
                      <a:pt x="242" y="175"/>
                    </a:lnTo>
                    <a:lnTo>
                      <a:pt x="240" y="176"/>
                    </a:lnTo>
                    <a:lnTo>
                      <a:pt x="238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13" y="184"/>
                    </a:lnTo>
                    <a:lnTo>
                      <a:pt x="205" y="186"/>
                    </a:lnTo>
                    <a:lnTo>
                      <a:pt x="196" y="188"/>
                    </a:lnTo>
                    <a:lnTo>
                      <a:pt x="196" y="188"/>
                    </a:lnTo>
                    <a:lnTo>
                      <a:pt x="194" y="189"/>
                    </a:lnTo>
                    <a:lnTo>
                      <a:pt x="191" y="192"/>
                    </a:lnTo>
                    <a:lnTo>
                      <a:pt x="190" y="194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89" y="205"/>
                    </a:lnTo>
                    <a:lnTo>
                      <a:pt x="191" y="209"/>
                    </a:lnTo>
                    <a:lnTo>
                      <a:pt x="192" y="213"/>
                    </a:lnTo>
                    <a:lnTo>
                      <a:pt x="192" y="213"/>
                    </a:lnTo>
                    <a:lnTo>
                      <a:pt x="196" y="221"/>
                    </a:lnTo>
                    <a:lnTo>
                      <a:pt x="200" y="231"/>
                    </a:lnTo>
                    <a:lnTo>
                      <a:pt x="202" y="235"/>
                    </a:lnTo>
                    <a:lnTo>
                      <a:pt x="202" y="239"/>
                    </a:lnTo>
                    <a:lnTo>
                      <a:pt x="200" y="243"/>
                    </a:lnTo>
                    <a:lnTo>
                      <a:pt x="198" y="247"/>
                    </a:lnTo>
                    <a:lnTo>
                      <a:pt x="198" y="247"/>
                    </a:lnTo>
                    <a:lnTo>
                      <a:pt x="193" y="252"/>
                    </a:lnTo>
                    <a:lnTo>
                      <a:pt x="191" y="259"/>
                    </a:lnTo>
                    <a:lnTo>
                      <a:pt x="190" y="263"/>
                    </a:lnTo>
                    <a:lnTo>
                      <a:pt x="190" y="264"/>
                    </a:lnTo>
                    <a:lnTo>
                      <a:pt x="191" y="266"/>
                    </a:lnTo>
                    <a:lnTo>
                      <a:pt x="191" y="266"/>
                    </a:lnTo>
                    <a:lnTo>
                      <a:pt x="192" y="268"/>
                    </a:lnTo>
                    <a:lnTo>
                      <a:pt x="192" y="271"/>
                    </a:lnTo>
                    <a:lnTo>
                      <a:pt x="190" y="273"/>
                    </a:lnTo>
                    <a:lnTo>
                      <a:pt x="185" y="275"/>
                    </a:lnTo>
                    <a:lnTo>
                      <a:pt x="185" y="275"/>
                    </a:lnTo>
                    <a:lnTo>
                      <a:pt x="182" y="276"/>
                    </a:lnTo>
                    <a:lnTo>
                      <a:pt x="180" y="280"/>
                    </a:lnTo>
                    <a:lnTo>
                      <a:pt x="179" y="285"/>
                    </a:lnTo>
                    <a:lnTo>
                      <a:pt x="179" y="291"/>
                    </a:lnTo>
                    <a:lnTo>
                      <a:pt x="179" y="291"/>
                    </a:lnTo>
                    <a:lnTo>
                      <a:pt x="180" y="298"/>
                    </a:lnTo>
                    <a:lnTo>
                      <a:pt x="181" y="301"/>
                    </a:lnTo>
                    <a:lnTo>
                      <a:pt x="182" y="304"/>
                    </a:lnTo>
                    <a:lnTo>
                      <a:pt x="183" y="307"/>
                    </a:lnTo>
                    <a:lnTo>
                      <a:pt x="183" y="307"/>
                    </a:lnTo>
                    <a:lnTo>
                      <a:pt x="182" y="310"/>
                    </a:lnTo>
                    <a:lnTo>
                      <a:pt x="179" y="311"/>
                    </a:lnTo>
                    <a:lnTo>
                      <a:pt x="171" y="313"/>
                    </a:lnTo>
                    <a:lnTo>
                      <a:pt x="171" y="313"/>
                    </a:lnTo>
                    <a:lnTo>
                      <a:pt x="168" y="313"/>
                    </a:lnTo>
                    <a:lnTo>
                      <a:pt x="165" y="311"/>
                    </a:lnTo>
                    <a:lnTo>
                      <a:pt x="163" y="309"/>
                    </a:lnTo>
                    <a:lnTo>
                      <a:pt x="163" y="3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139"/>
              <p:cNvSpPr>
                <a:spLocks/>
              </p:cNvSpPr>
              <p:nvPr/>
            </p:nvSpPr>
            <p:spPr bwMode="auto">
              <a:xfrm>
                <a:off x="4518" y="2277"/>
                <a:ext cx="10" cy="18"/>
              </a:xfrm>
              <a:custGeom>
                <a:avLst/>
                <a:gdLst>
                  <a:gd name="T0" fmla="*/ 7 w 10"/>
                  <a:gd name="T1" fmla="*/ 1 h 18"/>
                  <a:gd name="T2" fmla="*/ 7 w 10"/>
                  <a:gd name="T3" fmla="*/ 1 h 18"/>
                  <a:gd name="T4" fmla="*/ 5 w 10"/>
                  <a:gd name="T5" fmla="*/ 0 h 18"/>
                  <a:gd name="T6" fmla="*/ 4 w 10"/>
                  <a:gd name="T7" fmla="*/ 1 h 18"/>
                  <a:gd name="T8" fmla="*/ 4 w 10"/>
                  <a:gd name="T9" fmla="*/ 3 h 18"/>
                  <a:gd name="T10" fmla="*/ 4 w 10"/>
                  <a:gd name="T11" fmla="*/ 3 h 18"/>
                  <a:gd name="T12" fmla="*/ 4 w 10"/>
                  <a:gd name="T13" fmla="*/ 10 h 18"/>
                  <a:gd name="T14" fmla="*/ 4 w 10"/>
                  <a:gd name="T15" fmla="*/ 13 h 18"/>
                  <a:gd name="T16" fmla="*/ 3 w 10"/>
                  <a:gd name="T17" fmla="*/ 14 h 18"/>
                  <a:gd name="T18" fmla="*/ 3 w 10"/>
                  <a:gd name="T19" fmla="*/ 14 h 18"/>
                  <a:gd name="T20" fmla="*/ 0 w 10"/>
                  <a:gd name="T21" fmla="*/ 15 h 18"/>
                  <a:gd name="T22" fmla="*/ 0 w 10"/>
                  <a:gd name="T23" fmla="*/ 16 h 18"/>
                  <a:gd name="T24" fmla="*/ 0 w 10"/>
                  <a:gd name="T25" fmla="*/ 17 h 18"/>
                  <a:gd name="T26" fmla="*/ 1 w 10"/>
                  <a:gd name="T27" fmla="*/ 18 h 18"/>
                  <a:gd name="T28" fmla="*/ 1 w 10"/>
                  <a:gd name="T29" fmla="*/ 18 h 18"/>
                  <a:gd name="T30" fmla="*/ 5 w 10"/>
                  <a:gd name="T31" fmla="*/ 18 h 18"/>
                  <a:gd name="T32" fmla="*/ 6 w 10"/>
                  <a:gd name="T33" fmla="*/ 17 h 18"/>
                  <a:gd name="T34" fmla="*/ 7 w 10"/>
                  <a:gd name="T35" fmla="*/ 14 h 18"/>
                  <a:gd name="T36" fmla="*/ 7 w 10"/>
                  <a:gd name="T37" fmla="*/ 14 h 18"/>
                  <a:gd name="T38" fmla="*/ 7 w 10"/>
                  <a:gd name="T39" fmla="*/ 12 h 18"/>
                  <a:gd name="T40" fmla="*/ 9 w 10"/>
                  <a:gd name="T41" fmla="*/ 12 h 18"/>
                  <a:gd name="T42" fmla="*/ 10 w 10"/>
                  <a:gd name="T43" fmla="*/ 11 h 18"/>
                  <a:gd name="T44" fmla="*/ 10 w 10"/>
                  <a:gd name="T45" fmla="*/ 10 h 18"/>
                  <a:gd name="T46" fmla="*/ 10 w 10"/>
                  <a:gd name="T47" fmla="*/ 10 h 18"/>
                  <a:gd name="T48" fmla="*/ 10 w 10"/>
                  <a:gd name="T49" fmla="*/ 8 h 18"/>
                  <a:gd name="T50" fmla="*/ 9 w 10"/>
                  <a:gd name="T51" fmla="*/ 7 h 18"/>
                  <a:gd name="T52" fmla="*/ 7 w 10"/>
                  <a:gd name="T53" fmla="*/ 6 h 18"/>
                  <a:gd name="T54" fmla="*/ 7 w 10"/>
                  <a:gd name="T55" fmla="*/ 4 h 18"/>
                  <a:gd name="T56" fmla="*/ 7 w 10"/>
                  <a:gd name="T57" fmla="*/ 4 h 18"/>
                  <a:gd name="T58" fmla="*/ 7 w 10"/>
                  <a:gd name="T59" fmla="*/ 1 h 18"/>
                  <a:gd name="T60" fmla="*/ 7 w 10"/>
                  <a:gd name="T6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18">
                    <a:moveTo>
                      <a:pt x="7" y="1"/>
                    </a:moveTo>
                    <a:lnTo>
                      <a:pt x="7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" y="18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140"/>
              <p:cNvSpPr>
                <a:spLocks/>
              </p:cNvSpPr>
              <p:nvPr/>
            </p:nvSpPr>
            <p:spPr bwMode="auto">
              <a:xfrm>
                <a:off x="4511" y="2294"/>
                <a:ext cx="7" cy="8"/>
              </a:xfrm>
              <a:custGeom>
                <a:avLst/>
                <a:gdLst>
                  <a:gd name="T0" fmla="*/ 3 w 7"/>
                  <a:gd name="T1" fmla="*/ 1 h 8"/>
                  <a:gd name="T2" fmla="*/ 3 w 7"/>
                  <a:gd name="T3" fmla="*/ 1 h 8"/>
                  <a:gd name="T4" fmla="*/ 3 w 7"/>
                  <a:gd name="T5" fmla="*/ 5 h 8"/>
                  <a:gd name="T6" fmla="*/ 4 w 7"/>
                  <a:gd name="T7" fmla="*/ 5 h 8"/>
                  <a:gd name="T8" fmla="*/ 5 w 7"/>
                  <a:gd name="T9" fmla="*/ 5 h 8"/>
                  <a:gd name="T10" fmla="*/ 5 w 7"/>
                  <a:gd name="T11" fmla="*/ 5 h 8"/>
                  <a:gd name="T12" fmla="*/ 6 w 7"/>
                  <a:gd name="T13" fmla="*/ 6 h 8"/>
                  <a:gd name="T14" fmla="*/ 7 w 7"/>
                  <a:gd name="T15" fmla="*/ 7 h 8"/>
                  <a:gd name="T16" fmla="*/ 7 w 7"/>
                  <a:gd name="T17" fmla="*/ 8 h 8"/>
                  <a:gd name="T18" fmla="*/ 5 w 7"/>
                  <a:gd name="T19" fmla="*/ 8 h 8"/>
                  <a:gd name="T20" fmla="*/ 5 w 7"/>
                  <a:gd name="T21" fmla="*/ 8 h 8"/>
                  <a:gd name="T22" fmla="*/ 4 w 7"/>
                  <a:gd name="T23" fmla="*/ 8 h 8"/>
                  <a:gd name="T24" fmla="*/ 3 w 7"/>
                  <a:gd name="T25" fmla="*/ 7 h 8"/>
                  <a:gd name="T26" fmla="*/ 3 w 7"/>
                  <a:gd name="T27" fmla="*/ 6 h 8"/>
                  <a:gd name="T28" fmla="*/ 1 w 7"/>
                  <a:gd name="T29" fmla="*/ 6 h 8"/>
                  <a:gd name="T30" fmla="*/ 1 w 7"/>
                  <a:gd name="T31" fmla="*/ 6 h 8"/>
                  <a:gd name="T32" fmla="*/ 0 w 7"/>
                  <a:gd name="T33" fmla="*/ 6 h 8"/>
                  <a:gd name="T34" fmla="*/ 0 w 7"/>
                  <a:gd name="T35" fmla="*/ 5 h 8"/>
                  <a:gd name="T36" fmla="*/ 0 w 7"/>
                  <a:gd name="T37" fmla="*/ 1 h 8"/>
                  <a:gd name="T38" fmla="*/ 0 w 7"/>
                  <a:gd name="T39" fmla="*/ 1 h 8"/>
                  <a:gd name="T40" fmla="*/ 1 w 7"/>
                  <a:gd name="T41" fmla="*/ 0 h 8"/>
                  <a:gd name="T42" fmla="*/ 2 w 7"/>
                  <a:gd name="T43" fmla="*/ 0 h 8"/>
                  <a:gd name="T44" fmla="*/ 3 w 7"/>
                  <a:gd name="T45" fmla="*/ 1 h 8"/>
                  <a:gd name="T46" fmla="*/ 3 w 7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141"/>
              <p:cNvSpPr>
                <a:spLocks/>
              </p:cNvSpPr>
              <p:nvPr/>
            </p:nvSpPr>
            <p:spPr bwMode="auto">
              <a:xfrm>
                <a:off x="4457" y="2421"/>
                <a:ext cx="60" cy="34"/>
              </a:xfrm>
              <a:custGeom>
                <a:avLst/>
                <a:gdLst>
                  <a:gd name="T0" fmla="*/ 8 w 60"/>
                  <a:gd name="T1" fmla="*/ 2 h 34"/>
                  <a:gd name="T2" fmla="*/ 10 w 60"/>
                  <a:gd name="T3" fmla="*/ 3 h 34"/>
                  <a:gd name="T4" fmla="*/ 12 w 60"/>
                  <a:gd name="T5" fmla="*/ 5 h 34"/>
                  <a:gd name="T6" fmla="*/ 15 w 60"/>
                  <a:gd name="T7" fmla="*/ 7 h 34"/>
                  <a:gd name="T8" fmla="*/ 18 w 60"/>
                  <a:gd name="T9" fmla="*/ 8 h 34"/>
                  <a:gd name="T10" fmla="*/ 21 w 60"/>
                  <a:gd name="T11" fmla="*/ 9 h 34"/>
                  <a:gd name="T12" fmla="*/ 23 w 60"/>
                  <a:gd name="T13" fmla="*/ 11 h 34"/>
                  <a:gd name="T14" fmla="*/ 25 w 60"/>
                  <a:gd name="T15" fmla="*/ 12 h 34"/>
                  <a:gd name="T16" fmla="*/ 44 w 60"/>
                  <a:gd name="T17" fmla="*/ 12 h 34"/>
                  <a:gd name="T18" fmla="*/ 47 w 60"/>
                  <a:gd name="T19" fmla="*/ 10 h 34"/>
                  <a:gd name="T20" fmla="*/ 47 w 60"/>
                  <a:gd name="T21" fmla="*/ 10 h 34"/>
                  <a:gd name="T22" fmla="*/ 50 w 60"/>
                  <a:gd name="T23" fmla="*/ 11 h 34"/>
                  <a:gd name="T24" fmla="*/ 53 w 60"/>
                  <a:gd name="T25" fmla="*/ 13 h 34"/>
                  <a:gd name="T26" fmla="*/ 54 w 60"/>
                  <a:gd name="T27" fmla="*/ 13 h 34"/>
                  <a:gd name="T28" fmla="*/ 58 w 60"/>
                  <a:gd name="T29" fmla="*/ 9 h 34"/>
                  <a:gd name="T30" fmla="*/ 60 w 60"/>
                  <a:gd name="T31" fmla="*/ 9 h 34"/>
                  <a:gd name="T32" fmla="*/ 60 w 60"/>
                  <a:gd name="T33" fmla="*/ 12 h 34"/>
                  <a:gd name="T34" fmla="*/ 55 w 60"/>
                  <a:gd name="T35" fmla="*/ 17 h 34"/>
                  <a:gd name="T36" fmla="*/ 53 w 60"/>
                  <a:gd name="T37" fmla="*/ 21 h 34"/>
                  <a:gd name="T38" fmla="*/ 48 w 60"/>
                  <a:gd name="T39" fmla="*/ 25 h 34"/>
                  <a:gd name="T40" fmla="*/ 45 w 60"/>
                  <a:gd name="T41" fmla="*/ 25 h 34"/>
                  <a:gd name="T42" fmla="*/ 36 w 60"/>
                  <a:gd name="T43" fmla="*/ 27 h 34"/>
                  <a:gd name="T44" fmla="*/ 34 w 60"/>
                  <a:gd name="T45" fmla="*/ 28 h 34"/>
                  <a:gd name="T46" fmla="*/ 30 w 60"/>
                  <a:gd name="T47" fmla="*/ 34 h 34"/>
                  <a:gd name="T48" fmla="*/ 29 w 60"/>
                  <a:gd name="T49" fmla="*/ 33 h 34"/>
                  <a:gd name="T50" fmla="*/ 28 w 60"/>
                  <a:gd name="T51" fmla="*/ 30 h 34"/>
                  <a:gd name="T52" fmla="*/ 23 w 60"/>
                  <a:gd name="T53" fmla="*/ 29 h 34"/>
                  <a:gd name="T54" fmla="*/ 22 w 60"/>
                  <a:gd name="T55" fmla="*/ 27 h 34"/>
                  <a:gd name="T56" fmla="*/ 21 w 60"/>
                  <a:gd name="T57" fmla="*/ 27 h 34"/>
                  <a:gd name="T58" fmla="*/ 14 w 60"/>
                  <a:gd name="T59" fmla="*/ 26 h 34"/>
                  <a:gd name="T60" fmla="*/ 12 w 60"/>
                  <a:gd name="T61" fmla="*/ 24 h 34"/>
                  <a:gd name="T62" fmla="*/ 11 w 60"/>
                  <a:gd name="T63" fmla="*/ 21 h 34"/>
                  <a:gd name="T64" fmla="*/ 8 w 60"/>
                  <a:gd name="T65" fmla="*/ 17 h 34"/>
                  <a:gd name="T66" fmla="*/ 8 w 60"/>
                  <a:gd name="T67" fmla="*/ 15 h 34"/>
                  <a:gd name="T68" fmla="*/ 5 w 60"/>
                  <a:gd name="T69" fmla="*/ 9 h 34"/>
                  <a:gd name="T70" fmla="*/ 4 w 60"/>
                  <a:gd name="T71" fmla="*/ 10 h 34"/>
                  <a:gd name="T72" fmla="*/ 3 w 60"/>
                  <a:gd name="T73" fmla="*/ 13 h 34"/>
                  <a:gd name="T74" fmla="*/ 1 w 60"/>
                  <a:gd name="T75" fmla="*/ 16 h 34"/>
                  <a:gd name="T76" fmla="*/ 0 w 60"/>
                  <a:gd name="T77" fmla="*/ 13 h 34"/>
                  <a:gd name="T78" fmla="*/ 0 w 60"/>
                  <a:gd name="T79" fmla="*/ 6 h 34"/>
                  <a:gd name="T80" fmla="*/ 2 w 60"/>
                  <a:gd name="T81" fmla="*/ 1 h 34"/>
                  <a:gd name="T82" fmla="*/ 4 w 60"/>
                  <a:gd name="T83" fmla="*/ 0 h 34"/>
                  <a:gd name="T84" fmla="*/ 8 w 60"/>
                  <a:gd name="T8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" h="34">
                    <a:moveTo>
                      <a:pt x="8" y="2"/>
                    </a:moveTo>
                    <a:lnTo>
                      <a:pt x="8" y="2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1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8" y="10"/>
                    </a:lnTo>
                    <a:lnTo>
                      <a:pt x="50" y="11"/>
                    </a:lnTo>
                    <a:lnTo>
                      <a:pt x="52" y="13"/>
                    </a:lnTo>
                    <a:lnTo>
                      <a:pt x="53" y="13"/>
                    </a:lnTo>
                    <a:lnTo>
                      <a:pt x="54" y="13"/>
                    </a:lnTo>
                    <a:lnTo>
                      <a:pt x="54" y="13"/>
                    </a:lnTo>
                    <a:lnTo>
                      <a:pt x="56" y="11"/>
                    </a:lnTo>
                    <a:lnTo>
                      <a:pt x="58" y="9"/>
                    </a:lnTo>
                    <a:lnTo>
                      <a:pt x="59" y="8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2"/>
                    </a:lnTo>
                    <a:lnTo>
                      <a:pt x="59" y="13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3" y="21"/>
                    </a:lnTo>
                    <a:lnTo>
                      <a:pt x="52" y="23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6" y="27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1"/>
                    </a:lnTo>
                    <a:lnTo>
                      <a:pt x="28" y="30"/>
                    </a:lnTo>
                    <a:lnTo>
                      <a:pt x="26" y="29"/>
                    </a:lnTo>
                    <a:lnTo>
                      <a:pt x="23" y="29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9" y="20"/>
                    </a:lnTo>
                    <a:lnTo>
                      <a:pt x="8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1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142"/>
              <p:cNvSpPr>
                <a:spLocks/>
              </p:cNvSpPr>
              <p:nvPr/>
            </p:nvSpPr>
            <p:spPr bwMode="auto">
              <a:xfrm>
                <a:off x="4437" y="2446"/>
                <a:ext cx="19" cy="16"/>
              </a:xfrm>
              <a:custGeom>
                <a:avLst/>
                <a:gdLst>
                  <a:gd name="T0" fmla="*/ 10 w 19"/>
                  <a:gd name="T1" fmla="*/ 12 h 16"/>
                  <a:gd name="T2" fmla="*/ 10 w 19"/>
                  <a:gd name="T3" fmla="*/ 12 h 16"/>
                  <a:gd name="T4" fmla="*/ 7 w 19"/>
                  <a:gd name="T5" fmla="*/ 12 h 16"/>
                  <a:gd name="T6" fmla="*/ 5 w 19"/>
                  <a:gd name="T7" fmla="*/ 12 h 16"/>
                  <a:gd name="T8" fmla="*/ 3 w 19"/>
                  <a:gd name="T9" fmla="*/ 11 h 16"/>
                  <a:gd name="T10" fmla="*/ 3 w 19"/>
                  <a:gd name="T11" fmla="*/ 11 h 16"/>
                  <a:gd name="T12" fmla="*/ 2 w 19"/>
                  <a:gd name="T13" fmla="*/ 10 h 16"/>
                  <a:gd name="T14" fmla="*/ 1 w 19"/>
                  <a:gd name="T15" fmla="*/ 10 h 16"/>
                  <a:gd name="T16" fmla="*/ 0 w 19"/>
                  <a:gd name="T17" fmla="*/ 9 h 16"/>
                  <a:gd name="T18" fmla="*/ 0 w 19"/>
                  <a:gd name="T19" fmla="*/ 6 h 16"/>
                  <a:gd name="T20" fmla="*/ 0 w 19"/>
                  <a:gd name="T21" fmla="*/ 6 h 16"/>
                  <a:gd name="T22" fmla="*/ 1 w 19"/>
                  <a:gd name="T23" fmla="*/ 5 h 16"/>
                  <a:gd name="T24" fmla="*/ 3 w 19"/>
                  <a:gd name="T25" fmla="*/ 5 h 16"/>
                  <a:gd name="T26" fmla="*/ 5 w 19"/>
                  <a:gd name="T27" fmla="*/ 4 h 16"/>
                  <a:gd name="T28" fmla="*/ 6 w 19"/>
                  <a:gd name="T29" fmla="*/ 3 h 16"/>
                  <a:gd name="T30" fmla="*/ 6 w 19"/>
                  <a:gd name="T31" fmla="*/ 3 h 16"/>
                  <a:gd name="T32" fmla="*/ 6 w 19"/>
                  <a:gd name="T33" fmla="*/ 2 h 16"/>
                  <a:gd name="T34" fmla="*/ 7 w 19"/>
                  <a:gd name="T35" fmla="*/ 1 h 16"/>
                  <a:gd name="T36" fmla="*/ 9 w 19"/>
                  <a:gd name="T37" fmla="*/ 0 h 16"/>
                  <a:gd name="T38" fmla="*/ 14 w 19"/>
                  <a:gd name="T39" fmla="*/ 0 h 16"/>
                  <a:gd name="T40" fmla="*/ 15 w 19"/>
                  <a:gd name="T41" fmla="*/ 1 h 16"/>
                  <a:gd name="T42" fmla="*/ 16 w 19"/>
                  <a:gd name="T43" fmla="*/ 3 h 16"/>
                  <a:gd name="T44" fmla="*/ 16 w 19"/>
                  <a:gd name="T45" fmla="*/ 3 h 16"/>
                  <a:gd name="T46" fmla="*/ 18 w 19"/>
                  <a:gd name="T47" fmla="*/ 6 h 16"/>
                  <a:gd name="T48" fmla="*/ 19 w 19"/>
                  <a:gd name="T49" fmla="*/ 9 h 16"/>
                  <a:gd name="T50" fmla="*/ 18 w 19"/>
                  <a:gd name="T51" fmla="*/ 11 h 16"/>
                  <a:gd name="T52" fmla="*/ 16 w 19"/>
                  <a:gd name="T53" fmla="*/ 13 h 16"/>
                  <a:gd name="T54" fmla="*/ 16 w 19"/>
                  <a:gd name="T55" fmla="*/ 13 h 16"/>
                  <a:gd name="T56" fmla="*/ 14 w 19"/>
                  <a:gd name="T57" fmla="*/ 14 h 16"/>
                  <a:gd name="T58" fmla="*/ 13 w 19"/>
                  <a:gd name="T59" fmla="*/ 15 h 16"/>
                  <a:gd name="T60" fmla="*/ 11 w 19"/>
                  <a:gd name="T61" fmla="*/ 16 h 16"/>
                  <a:gd name="T62" fmla="*/ 10 w 19"/>
                  <a:gd name="T63" fmla="*/ 16 h 16"/>
                  <a:gd name="T64" fmla="*/ 10 w 19"/>
                  <a:gd name="T65" fmla="*/ 16 h 16"/>
                  <a:gd name="T66" fmla="*/ 9 w 19"/>
                  <a:gd name="T67" fmla="*/ 15 h 16"/>
                  <a:gd name="T68" fmla="*/ 10 w 19"/>
                  <a:gd name="T69" fmla="*/ 14 h 16"/>
                  <a:gd name="T70" fmla="*/ 10 w 19"/>
                  <a:gd name="T71" fmla="*/ 12 h 16"/>
                  <a:gd name="T72" fmla="*/ 10 w 19"/>
                  <a:gd name="T7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" h="16">
                    <a:moveTo>
                      <a:pt x="10" y="12"/>
                    </a:moveTo>
                    <a:lnTo>
                      <a:pt x="10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8" y="6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9" y="15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143"/>
              <p:cNvSpPr>
                <a:spLocks/>
              </p:cNvSpPr>
              <p:nvPr/>
            </p:nvSpPr>
            <p:spPr bwMode="auto">
              <a:xfrm>
                <a:off x="4410" y="2461"/>
                <a:ext cx="49" cy="19"/>
              </a:xfrm>
              <a:custGeom>
                <a:avLst/>
                <a:gdLst>
                  <a:gd name="T0" fmla="*/ 26 w 49"/>
                  <a:gd name="T1" fmla="*/ 1 h 19"/>
                  <a:gd name="T2" fmla="*/ 26 w 49"/>
                  <a:gd name="T3" fmla="*/ 1 h 19"/>
                  <a:gd name="T4" fmla="*/ 28 w 49"/>
                  <a:gd name="T5" fmla="*/ 3 h 19"/>
                  <a:gd name="T6" fmla="*/ 30 w 49"/>
                  <a:gd name="T7" fmla="*/ 5 h 19"/>
                  <a:gd name="T8" fmla="*/ 32 w 49"/>
                  <a:gd name="T9" fmla="*/ 6 h 19"/>
                  <a:gd name="T10" fmla="*/ 32 w 49"/>
                  <a:gd name="T11" fmla="*/ 6 h 19"/>
                  <a:gd name="T12" fmla="*/ 40 w 49"/>
                  <a:gd name="T13" fmla="*/ 6 h 19"/>
                  <a:gd name="T14" fmla="*/ 43 w 49"/>
                  <a:gd name="T15" fmla="*/ 6 h 19"/>
                  <a:gd name="T16" fmla="*/ 44 w 49"/>
                  <a:gd name="T17" fmla="*/ 8 h 19"/>
                  <a:gd name="T18" fmla="*/ 44 w 49"/>
                  <a:gd name="T19" fmla="*/ 9 h 19"/>
                  <a:gd name="T20" fmla="*/ 44 w 49"/>
                  <a:gd name="T21" fmla="*/ 9 h 19"/>
                  <a:gd name="T22" fmla="*/ 45 w 49"/>
                  <a:gd name="T23" fmla="*/ 10 h 19"/>
                  <a:gd name="T24" fmla="*/ 48 w 49"/>
                  <a:gd name="T25" fmla="*/ 12 h 19"/>
                  <a:gd name="T26" fmla="*/ 49 w 49"/>
                  <a:gd name="T27" fmla="*/ 13 h 19"/>
                  <a:gd name="T28" fmla="*/ 48 w 49"/>
                  <a:gd name="T29" fmla="*/ 14 h 19"/>
                  <a:gd name="T30" fmla="*/ 48 w 49"/>
                  <a:gd name="T31" fmla="*/ 14 h 19"/>
                  <a:gd name="T32" fmla="*/ 41 w 49"/>
                  <a:gd name="T33" fmla="*/ 14 h 19"/>
                  <a:gd name="T34" fmla="*/ 38 w 49"/>
                  <a:gd name="T35" fmla="*/ 15 h 19"/>
                  <a:gd name="T36" fmla="*/ 37 w 49"/>
                  <a:gd name="T37" fmla="*/ 16 h 19"/>
                  <a:gd name="T38" fmla="*/ 37 w 49"/>
                  <a:gd name="T39" fmla="*/ 16 h 19"/>
                  <a:gd name="T40" fmla="*/ 36 w 49"/>
                  <a:gd name="T41" fmla="*/ 17 h 19"/>
                  <a:gd name="T42" fmla="*/ 34 w 49"/>
                  <a:gd name="T43" fmla="*/ 18 h 19"/>
                  <a:gd name="T44" fmla="*/ 28 w 49"/>
                  <a:gd name="T45" fmla="*/ 19 h 19"/>
                  <a:gd name="T46" fmla="*/ 21 w 49"/>
                  <a:gd name="T47" fmla="*/ 18 h 19"/>
                  <a:gd name="T48" fmla="*/ 19 w 49"/>
                  <a:gd name="T49" fmla="*/ 18 h 19"/>
                  <a:gd name="T50" fmla="*/ 17 w 49"/>
                  <a:gd name="T51" fmla="*/ 17 h 19"/>
                  <a:gd name="T52" fmla="*/ 17 w 49"/>
                  <a:gd name="T53" fmla="*/ 17 h 19"/>
                  <a:gd name="T54" fmla="*/ 16 w 49"/>
                  <a:gd name="T55" fmla="*/ 16 h 19"/>
                  <a:gd name="T56" fmla="*/ 14 w 49"/>
                  <a:gd name="T57" fmla="*/ 15 h 19"/>
                  <a:gd name="T58" fmla="*/ 8 w 49"/>
                  <a:gd name="T59" fmla="*/ 15 h 19"/>
                  <a:gd name="T60" fmla="*/ 8 w 49"/>
                  <a:gd name="T61" fmla="*/ 15 h 19"/>
                  <a:gd name="T62" fmla="*/ 4 w 49"/>
                  <a:gd name="T63" fmla="*/ 14 h 19"/>
                  <a:gd name="T64" fmla="*/ 3 w 49"/>
                  <a:gd name="T65" fmla="*/ 13 h 19"/>
                  <a:gd name="T66" fmla="*/ 2 w 49"/>
                  <a:gd name="T67" fmla="*/ 11 h 19"/>
                  <a:gd name="T68" fmla="*/ 2 w 49"/>
                  <a:gd name="T69" fmla="*/ 11 h 19"/>
                  <a:gd name="T70" fmla="*/ 0 w 49"/>
                  <a:gd name="T71" fmla="*/ 4 h 19"/>
                  <a:gd name="T72" fmla="*/ 0 w 49"/>
                  <a:gd name="T73" fmla="*/ 1 h 19"/>
                  <a:gd name="T74" fmla="*/ 1 w 49"/>
                  <a:gd name="T75" fmla="*/ 1 h 19"/>
                  <a:gd name="T76" fmla="*/ 3 w 49"/>
                  <a:gd name="T77" fmla="*/ 0 h 19"/>
                  <a:gd name="T78" fmla="*/ 3 w 49"/>
                  <a:gd name="T79" fmla="*/ 0 h 19"/>
                  <a:gd name="T80" fmla="*/ 26 w 49"/>
                  <a:gd name="T81" fmla="*/ 1 h 19"/>
                  <a:gd name="T82" fmla="*/ 26 w 49"/>
                  <a:gd name="T8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" h="19">
                    <a:moveTo>
                      <a:pt x="26" y="1"/>
                    </a:moveTo>
                    <a:lnTo>
                      <a:pt x="26" y="1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40" y="6"/>
                    </a:lnTo>
                    <a:lnTo>
                      <a:pt x="43" y="6"/>
                    </a:lnTo>
                    <a:lnTo>
                      <a:pt x="44" y="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5" y="10"/>
                    </a:lnTo>
                    <a:lnTo>
                      <a:pt x="48" y="12"/>
                    </a:lnTo>
                    <a:lnTo>
                      <a:pt x="49" y="13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1" y="14"/>
                    </a:lnTo>
                    <a:lnTo>
                      <a:pt x="38" y="15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6" y="17"/>
                    </a:lnTo>
                    <a:lnTo>
                      <a:pt x="34" y="18"/>
                    </a:lnTo>
                    <a:lnTo>
                      <a:pt x="28" y="19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6" y="1"/>
                    </a:lnTo>
                    <a:lnTo>
                      <a:pt x="2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144"/>
              <p:cNvSpPr>
                <a:spLocks/>
              </p:cNvSpPr>
              <p:nvPr/>
            </p:nvSpPr>
            <p:spPr bwMode="auto">
              <a:xfrm>
                <a:off x="4594" y="2073"/>
                <a:ext cx="665" cy="908"/>
              </a:xfrm>
              <a:custGeom>
                <a:avLst/>
                <a:gdLst>
                  <a:gd name="T0" fmla="*/ 229 w 665"/>
                  <a:gd name="T1" fmla="*/ 149 h 908"/>
                  <a:gd name="T2" fmla="*/ 239 w 665"/>
                  <a:gd name="T3" fmla="*/ 133 h 908"/>
                  <a:gd name="T4" fmla="*/ 224 w 665"/>
                  <a:gd name="T5" fmla="*/ 116 h 908"/>
                  <a:gd name="T6" fmla="*/ 218 w 665"/>
                  <a:gd name="T7" fmla="*/ 84 h 908"/>
                  <a:gd name="T8" fmla="*/ 220 w 665"/>
                  <a:gd name="T9" fmla="*/ 69 h 908"/>
                  <a:gd name="T10" fmla="*/ 204 w 665"/>
                  <a:gd name="T11" fmla="*/ 24 h 908"/>
                  <a:gd name="T12" fmla="*/ 185 w 665"/>
                  <a:gd name="T13" fmla="*/ 0 h 908"/>
                  <a:gd name="T14" fmla="*/ 238 w 665"/>
                  <a:gd name="T15" fmla="*/ 27 h 908"/>
                  <a:gd name="T16" fmla="*/ 283 w 665"/>
                  <a:gd name="T17" fmla="*/ 26 h 908"/>
                  <a:gd name="T18" fmla="*/ 286 w 665"/>
                  <a:gd name="T19" fmla="*/ 65 h 908"/>
                  <a:gd name="T20" fmla="*/ 314 w 665"/>
                  <a:gd name="T21" fmla="*/ 75 h 908"/>
                  <a:gd name="T22" fmla="*/ 366 w 665"/>
                  <a:gd name="T23" fmla="*/ 70 h 908"/>
                  <a:gd name="T24" fmla="*/ 359 w 665"/>
                  <a:gd name="T25" fmla="*/ 93 h 908"/>
                  <a:gd name="T26" fmla="*/ 360 w 665"/>
                  <a:gd name="T27" fmla="*/ 122 h 908"/>
                  <a:gd name="T28" fmla="*/ 392 w 665"/>
                  <a:gd name="T29" fmla="*/ 131 h 908"/>
                  <a:gd name="T30" fmla="*/ 443 w 665"/>
                  <a:gd name="T31" fmla="*/ 93 h 908"/>
                  <a:gd name="T32" fmla="*/ 495 w 665"/>
                  <a:gd name="T33" fmla="*/ 67 h 908"/>
                  <a:gd name="T34" fmla="*/ 521 w 665"/>
                  <a:gd name="T35" fmla="*/ 43 h 908"/>
                  <a:gd name="T36" fmla="*/ 542 w 665"/>
                  <a:gd name="T37" fmla="*/ 52 h 908"/>
                  <a:gd name="T38" fmla="*/ 535 w 665"/>
                  <a:gd name="T39" fmla="*/ 71 h 908"/>
                  <a:gd name="T40" fmla="*/ 534 w 665"/>
                  <a:gd name="T41" fmla="*/ 102 h 908"/>
                  <a:gd name="T42" fmla="*/ 563 w 665"/>
                  <a:gd name="T43" fmla="*/ 119 h 908"/>
                  <a:gd name="T44" fmla="*/ 595 w 665"/>
                  <a:gd name="T45" fmla="*/ 161 h 908"/>
                  <a:gd name="T46" fmla="*/ 590 w 665"/>
                  <a:gd name="T47" fmla="*/ 232 h 908"/>
                  <a:gd name="T48" fmla="*/ 623 w 665"/>
                  <a:gd name="T49" fmla="*/ 287 h 908"/>
                  <a:gd name="T50" fmla="*/ 636 w 665"/>
                  <a:gd name="T51" fmla="*/ 351 h 908"/>
                  <a:gd name="T52" fmla="*/ 664 w 665"/>
                  <a:gd name="T53" fmla="*/ 426 h 908"/>
                  <a:gd name="T54" fmla="*/ 646 w 665"/>
                  <a:gd name="T55" fmla="*/ 467 h 908"/>
                  <a:gd name="T56" fmla="*/ 615 w 665"/>
                  <a:gd name="T57" fmla="*/ 472 h 908"/>
                  <a:gd name="T58" fmla="*/ 589 w 665"/>
                  <a:gd name="T59" fmla="*/ 491 h 908"/>
                  <a:gd name="T60" fmla="*/ 522 w 665"/>
                  <a:gd name="T61" fmla="*/ 533 h 908"/>
                  <a:gd name="T62" fmla="*/ 466 w 665"/>
                  <a:gd name="T63" fmla="*/ 556 h 908"/>
                  <a:gd name="T64" fmla="*/ 481 w 665"/>
                  <a:gd name="T65" fmla="*/ 586 h 908"/>
                  <a:gd name="T66" fmla="*/ 503 w 665"/>
                  <a:gd name="T67" fmla="*/ 656 h 908"/>
                  <a:gd name="T68" fmla="*/ 597 w 665"/>
                  <a:gd name="T69" fmla="*/ 737 h 908"/>
                  <a:gd name="T70" fmla="*/ 549 w 665"/>
                  <a:gd name="T71" fmla="*/ 787 h 908"/>
                  <a:gd name="T72" fmla="*/ 524 w 665"/>
                  <a:gd name="T73" fmla="*/ 834 h 908"/>
                  <a:gd name="T74" fmla="*/ 539 w 665"/>
                  <a:gd name="T75" fmla="*/ 866 h 908"/>
                  <a:gd name="T76" fmla="*/ 525 w 665"/>
                  <a:gd name="T77" fmla="*/ 863 h 908"/>
                  <a:gd name="T78" fmla="*/ 467 w 665"/>
                  <a:gd name="T79" fmla="*/ 876 h 908"/>
                  <a:gd name="T80" fmla="*/ 383 w 665"/>
                  <a:gd name="T81" fmla="*/ 896 h 908"/>
                  <a:gd name="T82" fmla="*/ 322 w 665"/>
                  <a:gd name="T83" fmla="*/ 908 h 908"/>
                  <a:gd name="T84" fmla="*/ 287 w 665"/>
                  <a:gd name="T85" fmla="*/ 878 h 908"/>
                  <a:gd name="T86" fmla="*/ 238 w 665"/>
                  <a:gd name="T87" fmla="*/ 873 h 908"/>
                  <a:gd name="T88" fmla="*/ 173 w 665"/>
                  <a:gd name="T89" fmla="*/ 865 h 908"/>
                  <a:gd name="T90" fmla="*/ 109 w 665"/>
                  <a:gd name="T91" fmla="*/ 862 h 908"/>
                  <a:gd name="T92" fmla="*/ 121 w 665"/>
                  <a:gd name="T93" fmla="*/ 773 h 908"/>
                  <a:gd name="T94" fmla="*/ 162 w 665"/>
                  <a:gd name="T95" fmla="*/ 718 h 908"/>
                  <a:gd name="T96" fmla="*/ 110 w 665"/>
                  <a:gd name="T97" fmla="*/ 702 h 908"/>
                  <a:gd name="T98" fmla="*/ 68 w 665"/>
                  <a:gd name="T99" fmla="*/ 688 h 908"/>
                  <a:gd name="T100" fmla="*/ 47 w 665"/>
                  <a:gd name="T101" fmla="*/ 676 h 908"/>
                  <a:gd name="T102" fmla="*/ 25 w 665"/>
                  <a:gd name="T103" fmla="*/ 634 h 908"/>
                  <a:gd name="T104" fmla="*/ 4 w 665"/>
                  <a:gd name="T105" fmla="*/ 590 h 908"/>
                  <a:gd name="T106" fmla="*/ 21 w 665"/>
                  <a:gd name="T107" fmla="*/ 531 h 908"/>
                  <a:gd name="T108" fmla="*/ 11 w 665"/>
                  <a:gd name="T109" fmla="*/ 457 h 908"/>
                  <a:gd name="T110" fmla="*/ 10 w 665"/>
                  <a:gd name="T111" fmla="*/ 383 h 908"/>
                  <a:gd name="T112" fmla="*/ 66 w 665"/>
                  <a:gd name="T113" fmla="*/ 347 h 908"/>
                  <a:gd name="T114" fmla="*/ 78 w 665"/>
                  <a:gd name="T115" fmla="*/ 304 h 908"/>
                  <a:gd name="T116" fmla="*/ 88 w 665"/>
                  <a:gd name="T117" fmla="*/ 263 h 908"/>
                  <a:gd name="T118" fmla="*/ 97 w 665"/>
                  <a:gd name="T119" fmla="*/ 199 h 908"/>
                  <a:gd name="T120" fmla="*/ 138 w 665"/>
                  <a:gd name="T121" fmla="*/ 156 h 908"/>
                  <a:gd name="T122" fmla="*/ 178 w 665"/>
                  <a:gd name="T123" fmla="*/ 187 h 908"/>
                  <a:gd name="T124" fmla="*/ 191 w 665"/>
                  <a:gd name="T125" fmla="*/ 188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5" h="908">
                    <a:moveTo>
                      <a:pt x="196" y="142"/>
                    </a:moveTo>
                    <a:lnTo>
                      <a:pt x="196" y="142"/>
                    </a:lnTo>
                    <a:lnTo>
                      <a:pt x="201" y="142"/>
                    </a:lnTo>
                    <a:lnTo>
                      <a:pt x="205" y="143"/>
                    </a:lnTo>
                    <a:lnTo>
                      <a:pt x="209" y="145"/>
                    </a:lnTo>
                    <a:lnTo>
                      <a:pt x="209" y="145"/>
                    </a:lnTo>
                    <a:lnTo>
                      <a:pt x="214" y="149"/>
                    </a:lnTo>
                    <a:lnTo>
                      <a:pt x="219" y="153"/>
                    </a:lnTo>
                    <a:lnTo>
                      <a:pt x="221" y="153"/>
                    </a:lnTo>
                    <a:lnTo>
                      <a:pt x="223" y="153"/>
                    </a:lnTo>
                    <a:lnTo>
                      <a:pt x="225" y="153"/>
                    </a:lnTo>
                    <a:lnTo>
                      <a:pt x="226" y="150"/>
                    </a:lnTo>
                    <a:lnTo>
                      <a:pt x="226" y="150"/>
                    </a:lnTo>
                    <a:lnTo>
                      <a:pt x="229" y="149"/>
                    </a:lnTo>
                    <a:lnTo>
                      <a:pt x="231" y="148"/>
                    </a:lnTo>
                    <a:lnTo>
                      <a:pt x="236" y="152"/>
                    </a:lnTo>
                    <a:lnTo>
                      <a:pt x="243" y="155"/>
                    </a:lnTo>
                    <a:lnTo>
                      <a:pt x="245" y="155"/>
                    </a:lnTo>
                    <a:lnTo>
                      <a:pt x="247" y="155"/>
                    </a:lnTo>
                    <a:lnTo>
                      <a:pt x="247" y="155"/>
                    </a:lnTo>
                    <a:lnTo>
                      <a:pt x="248" y="154"/>
                    </a:lnTo>
                    <a:lnTo>
                      <a:pt x="248" y="152"/>
                    </a:lnTo>
                    <a:lnTo>
                      <a:pt x="248" y="145"/>
                    </a:lnTo>
                    <a:lnTo>
                      <a:pt x="246" y="140"/>
                    </a:lnTo>
                    <a:lnTo>
                      <a:pt x="245" y="136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39" y="133"/>
                    </a:lnTo>
                    <a:lnTo>
                      <a:pt x="237" y="131"/>
                    </a:lnTo>
                    <a:lnTo>
                      <a:pt x="234" y="127"/>
                    </a:lnTo>
                    <a:lnTo>
                      <a:pt x="231" y="125"/>
                    </a:lnTo>
                    <a:lnTo>
                      <a:pt x="229" y="124"/>
                    </a:lnTo>
                    <a:lnTo>
                      <a:pt x="225" y="124"/>
                    </a:lnTo>
                    <a:lnTo>
                      <a:pt x="225" y="124"/>
                    </a:lnTo>
                    <a:lnTo>
                      <a:pt x="221" y="124"/>
                    </a:lnTo>
                    <a:lnTo>
                      <a:pt x="219" y="122"/>
                    </a:lnTo>
                    <a:lnTo>
                      <a:pt x="218" y="121"/>
                    </a:lnTo>
                    <a:lnTo>
                      <a:pt x="218" y="120"/>
                    </a:lnTo>
                    <a:lnTo>
                      <a:pt x="218" y="119"/>
                    </a:lnTo>
                    <a:lnTo>
                      <a:pt x="220" y="118"/>
                    </a:lnTo>
                    <a:lnTo>
                      <a:pt x="224" y="116"/>
                    </a:lnTo>
                    <a:lnTo>
                      <a:pt x="224" y="116"/>
                    </a:lnTo>
                    <a:lnTo>
                      <a:pt x="229" y="115"/>
                    </a:lnTo>
                    <a:lnTo>
                      <a:pt x="231" y="113"/>
                    </a:lnTo>
                    <a:lnTo>
                      <a:pt x="231" y="110"/>
                    </a:lnTo>
                    <a:lnTo>
                      <a:pt x="229" y="105"/>
                    </a:lnTo>
                    <a:lnTo>
                      <a:pt x="229" y="105"/>
                    </a:lnTo>
                    <a:lnTo>
                      <a:pt x="224" y="98"/>
                    </a:lnTo>
                    <a:lnTo>
                      <a:pt x="223" y="96"/>
                    </a:lnTo>
                    <a:lnTo>
                      <a:pt x="221" y="95"/>
                    </a:lnTo>
                    <a:lnTo>
                      <a:pt x="221" y="95"/>
                    </a:lnTo>
                    <a:lnTo>
                      <a:pt x="219" y="95"/>
                    </a:lnTo>
                    <a:lnTo>
                      <a:pt x="218" y="93"/>
                    </a:lnTo>
                    <a:lnTo>
                      <a:pt x="218" y="87"/>
                    </a:lnTo>
                    <a:lnTo>
                      <a:pt x="218" y="87"/>
                    </a:lnTo>
                    <a:lnTo>
                      <a:pt x="218" y="84"/>
                    </a:lnTo>
                    <a:lnTo>
                      <a:pt x="217" y="81"/>
                    </a:lnTo>
                    <a:lnTo>
                      <a:pt x="216" y="78"/>
                    </a:lnTo>
                    <a:lnTo>
                      <a:pt x="213" y="77"/>
                    </a:lnTo>
                    <a:lnTo>
                      <a:pt x="213" y="77"/>
                    </a:lnTo>
                    <a:lnTo>
                      <a:pt x="206" y="76"/>
                    </a:lnTo>
                    <a:lnTo>
                      <a:pt x="205" y="75"/>
                    </a:lnTo>
                    <a:lnTo>
                      <a:pt x="205" y="72"/>
                    </a:lnTo>
                    <a:lnTo>
                      <a:pt x="205" y="72"/>
                    </a:lnTo>
                    <a:lnTo>
                      <a:pt x="205" y="71"/>
                    </a:lnTo>
                    <a:lnTo>
                      <a:pt x="207" y="71"/>
                    </a:lnTo>
                    <a:lnTo>
                      <a:pt x="211" y="71"/>
                    </a:lnTo>
                    <a:lnTo>
                      <a:pt x="217" y="72"/>
                    </a:lnTo>
                    <a:lnTo>
                      <a:pt x="218" y="71"/>
                    </a:lnTo>
                    <a:lnTo>
                      <a:pt x="220" y="69"/>
                    </a:lnTo>
                    <a:lnTo>
                      <a:pt x="220" y="69"/>
                    </a:lnTo>
                    <a:lnTo>
                      <a:pt x="222" y="65"/>
                    </a:lnTo>
                    <a:lnTo>
                      <a:pt x="225" y="62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26" y="55"/>
                    </a:lnTo>
                    <a:lnTo>
                      <a:pt x="226" y="55"/>
                    </a:lnTo>
                    <a:lnTo>
                      <a:pt x="222" y="47"/>
                    </a:lnTo>
                    <a:lnTo>
                      <a:pt x="220" y="43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06" y="30"/>
                    </a:lnTo>
                    <a:lnTo>
                      <a:pt x="205" y="28"/>
                    </a:lnTo>
                    <a:lnTo>
                      <a:pt x="204" y="24"/>
                    </a:lnTo>
                    <a:lnTo>
                      <a:pt x="204" y="24"/>
                    </a:lnTo>
                    <a:lnTo>
                      <a:pt x="204" y="20"/>
                    </a:lnTo>
                    <a:lnTo>
                      <a:pt x="202" y="18"/>
                    </a:lnTo>
                    <a:lnTo>
                      <a:pt x="200" y="17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1" y="15"/>
                    </a:lnTo>
                    <a:lnTo>
                      <a:pt x="186" y="11"/>
                    </a:lnTo>
                    <a:lnTo>
                      <a:pt x="181" y="7"/>
                    </a:lnTo>
                    <a:lnTo>
                      <a:pt x="180" y="5"/>
                    </a:lnTo>
                    <a:lnTo>
                      <a:pt x="180" y="3"/>
                    </a:lnTo>
                    <a:lnTo>
                      <a:pt x="180" y="3"/>
                    </a:lnTo>
                    <a:lnTo>
                      <a:pt x="182" y="1"/>
                    </a:lnTo>
                    <a:lnTo>
                      <a:pt x="185" y="0"/>
                    </a:lnTo>
                    <a:lnTo>
                      <a:pt x="189" y="1"/>
                    </a:lnTo>
                    <a:lnTo>
                      <a:pt x="193" y="4"/>
                    </a:lnTo>
                    <a:lnTo>
                      <a:pt x="193" y="4"/>
                    </a:lnTo>
                    <a:lnTo>
                      <a:pt x="196" y="9"/>
                    </a:lnTo>
                    <a:lnTo>
                      <a:pt x="199" y="11"/>
                    </a:lnTo>
                    <a:lnTo>
                      <a:pt x="202" y="13"/>
                    </a:lnTo>
                    <a:lnTo>
                      <a:pt x="209" y="14"/>
                    </a:lnTo>
                    <a:lnTo>
                      <a:pt x="209" y="14"/>
                    </a:lnTo>
                    <a:lnTo>
                      <a:pt x="218" y="14"/>
                    </a:lnTo>
                    <a:lnTo>
                      <a:pt x="224" y="16"/>
                    </a:lnTo>
                    <a:lnTo>
                      <a:pt x="230" y="19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8" y="27"/>
                    </a:lnTo>
                    <a:lnTo>
                      <a:pt x="245" y="29"/>
                    </a:lnTo>
                    <a:lnTo>
                      <a:pt x="249" y="28"/>
                    </a:lnTo>
                    <a:lnTo>
                      <a:pt x="252" y="27"/>
                    </a:lnTo>
                    <a:lnTo>
                      <a:pt x="254" y="26"/>
                    </a:lnTo>
                    <a:lnTo>
                      <a:pt x="254" y="26"/>
                    </a:lnTo>
                    <a:lnTo>
                      <a:pt x="259" y="21"/>
                    </a:lnTo>
                    <a:lnTo>
                      <a:pt x="263" y="20"/>
                    </a:lnTo>
                    <a:lnTo>
                      <a:pt x="267" y="20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72" y="22"/>
                    </a:lnTo>
                    <a:lnTo>
                      <a:pt x="273" y="24"/>
                    </a:lnTo>
                    <a:lnTo>
                      <a:pt x="278" y="25"/>
                    </a:lnTo>
                    <a:lnTo>
                      <a:pt x="283" y="26"/>
                    </a:lnTo>
                    <a:lnTo>
                      <a:pt x="286" y="27"/>
                    </a:lnTo>
                    <a:lnTo>
                      <a:pt x="287" y="28"/>
                    </a:lnTo>
                    <a:lnTo>
                      <a:pt x="287" y="28"/>
                    </a:lnTo>
                    <a:lnTo>
                      <a:pt x="289" y="34"/>
                    </a:lnTo>
                    <a:lnTo>
                      <a:pt x="291" y="42"/>
                    </a:lnTo>
                    <a:lnTo>
                      <a:pt x="292" y="49"/>
                    </a:lnTo>
                    <a:lnTo>
                      <a:pt x="291" y="52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5" y="57"/>
                    </a:lnTo>
                    <a:lnTo>
                      <a:pt x="282" y="61"/>
                    </a:lnTo>
                    <a:lnTo>
                      <a:pt x="282" y="63"/>
                    </a:lnTo>
                    <a:lnTo>
                      <a:pt x="283" y="64"/>
                    </a:lnTo>
                    <a:lnTo>
                      <a:pt x="286" y="65"/>
                    </a:lnTo>
                    <a:lnTo>
                      <a:pt x="288" y="67"/>
                    </a:lnTo>
                    <a:lnTo>
                      <a:pt x="288" y="67"/>
                    </a:lnTo>
                    <a:lnTo>
                      <a:pt x="293" y="67"/>
                    </a:lnTo>
                    <a:lnTo>
                      <a:pt x="296" y="69"/>
                    </a:lnTo>
                    <a:lnTo>
                      <a:pt x="299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300" y="79"/>
                    </a:lnTo>
                    <a:lnTo>
                      <a:pt x="302" y="81"/>
                    </a:lnTo>
                    <a:lnTo>
                      <a:pt x="305" y="81"/>
                    </a:lnTo>
                    <a:lnTo>
                      <a:pt x="307" y="77"/>
                    </a:lnTo>
                    <a:lnTo>
                      <a:pt x="307" y="77"/>
                    </a:lnTo>
                    <a:lnTo>
                      <a:pt x="310" y="75"/>
                    </a:lnTo>
                    <a:lnTo>
                      <a:pt x="314" y="75"/>
                    </a:lnTo>
                    <a:lnTo>
                      <a:pt x="318" y="77"/>
                    </a:lnTo>
                    <a:lnTo>
                      <a:pt x="321" y="79"/>
                    </a:lnTo>
                    <a:lnTo>
                      <a:pt x="321" y="79"/>
                    </a:lnTo>
                    <a:lnTo>
                      <a:pt x="326" y="83"/>
                    </a:lnTo>
                    <a:lnTo>
                      <a:pt x="334" y="85"/>
                    </a:lnTo>
                    <a:lnTo>
                      <a:pt x="342" y="86"/>
                    </a:lnTo>
                    <a:lnTo>
                      <a:pt x="345" y="86"/>
                    </a:lnTo>
                    <a:lnTo>
                      <a:pt x="347" y="84"/>
                    </a:lnTo>
                    <a:lnTo>
                      <a:pt x="347" y="84"/>
                    </a:lnTo>
                    <a:lnTo>
                      <a:pt x="354" y="76"/>
                    </a:lnTo>
                    <a:lnTo>
                      <a:pt x="358" y="7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6" y="70"/>
                    </a:lnTo>
                    <a:lnTo>
                      <a:pt x="372" y="67"/>
                    </a:lnTo>
                    <a:lnTo>
                      <a:pt x="375" y="64"/>
                    </a:lnTo>
                    <a:lnTo>
                      <a:pt x="374" y="65"/>
                    </a:lnTo>
                    <a:lnTo>
                      <a:pt x="374" y="65"/>
                    </a:lnTo>
                    <a:lnTo>
                      <a:pt x="371" y="68"/>
                    </a:lnTo>
                    <a:lnTo>
                      <a:pt x="368" y="70"/>
                    </a:lnTo>
                    <a:lnTo>
                      <a:pt x="366" y="72"/>
                    </a:lnTo>
                    <a:lnTo>
                      <a:pt x="366" y="75"/>
                    </a:lnTo>
                    <a:lnTo>
                      <a:pt x="366" y="75"/>
                    </a:lnTo>
                    <a:lnTo>
                      <a:pt x="366" y="85"/>
                    </a:lnTo>
                    <a:lnTo>
                      <a:pt x="365" y="88"/>
                    </a:lnTo>
                    <a:lnTo>
                      <a:pt x="363" y="90"/>
                    </a:lnTo>
                    <a:lnTo>
                      <a:pt x="363" y="90"/>
                    </a:lnTo>
                    <a:lnTo>
                      <a:pt x="359" y="93"/>
                    </a:lnTo>
                    <a:lnTo>
                      <a:pt x="358" y="96"/>
                    </a:lnTo>
                    <a:lnTo>
                      <a:pt x="357" y="98"/>
                    </a:lnTo>
                    <a:lnTo>
                      <a:pt x="357" y="98"/>
                    </a:lnTo>
                    <a:lnTo>
                      <a:pt x="356" y="101"/>
                    </a:lnTo>
                    <a:lnTo>
                      <a:pt x="353" y="103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47" y="109"/>
                    </a:lnTo>
                    <a:lnTo>
                      <a:pt x="347" y="115"/>
                    </a:lnTo>
                    <a:lnTo>
                      <a:pt x="348" y="124"/>
                    </a:lnTo>
                    <a:lnTo>
                      <a:pt x="348" y="124"/>
                    </a:lnTo>
                    <a:lnTo>
                      <a:pt x="354" y="124"/>
                    </a:lnTo>
                    <a:lnTo>
                      <a:pt x="359" y="124"/>
                    </a:lnTo>
                    <a:lnTo>
                      <a:pt x="360" y="122"/>
                    </a:lnTo>
                    <a:lnTo>
                      <a:pt x="361" y="121"/>
                    </a:lnTo>
                    <a:lnTo>
                      <a:pt x="361" y="121"/>
                    </a:lnTo>
                    <a:lnTo>
                      <a:pt x="362" y="120"/>
                    </a:lnTo>
                    <a:lnTo>
                      <a:pt x="364" y="120"/>
                    </a:lnTo>
                    <a:lnTo>
                      <a:pt x="371" y="121"/>
                    </a:lnTo>
                    <a:lnTo>
                      <a:pt x="377" y="125"/>
                    </a:lnTo>
                    <a:lnTo>
                      <a:pt x="380" y="126"/>
                    </a:lnTo>
                    <a:lnTo>
                      <a:pt x="381" y="127"/>
                    </a:lnTo>
                    <a:lnTo>
                      <a:pt x="381" y="127"/>
                    </a:lnTo>
                    <a:lnTo>
                      <a:pt x="383" y="130"/>
                    </a:lnTo>
                    <a:lnTo>
                      <a:pt x="387" y="132"/>
                    </a:lnTo>
                    <a:lnTo>
                      <a:pt x="389" y="132"/>
                    </a:lnTo>
                    <a:lnTo>
                      <a:pt x="391" y="132"/>
                    </a:lnTo>
                    <a:lnTo>
                      <a:pt x="392" y="131"/>
                    </a:lnTo>
                    <a:lnTo>
                      <a:pt x="393" y="129"/>
                    </a:lnTo>
                    <a:lnTo>
                      <a:pt x="393" y="129"/>
                    </a:lnTo>
                    <a:lnTo>
                      <a:pt x="397" y="124"/>
                    </a:lnTo>
                    <a:lnTo>
                      <a:pt x="403" y="117"/>
                    </a:lnTo>
                    <a:lnTo>
                      <a:pt x="410" y="113"/>
                    </a:lnTo>
                    <a:lnTo>
                      <a:pt x="418" y="110"/>
                    </a:lnTo>
                    <a:lnTo>
                      <a:pt x="418" y="110"/>
                    </a:lnTo>
                    <a:lnTo>
                      <a:pt x="424" y="109"/>
                    </a:lnTo>
                    <a:lnTo>
                      <a:pt x="428" y="106"/>
                    </a:lnTo>
                    <a:lnTo>
                      <a:pt x="432" y="104"/>
                    </a:lnTo>
                    <a:lnTo>
                      <a:pt x="437" y="98"/>
                    </a:lnTo>
                    <a:lnTo>
                      <a:pt x="437" y="98"/>
                    </a:lnTo>
                    <a:lnTo>
                      <a:pt x="440" y="95"/>
                    </a:lnTo>
                    <a:lnTo>
                      <a:pt x="443" y="93"/>
                    </a:lnTo>
                    <a:lnTo>
                      <a:pt x="449" y="92"/>
                    </a:lnTo>
                    <a:lnTo>
                      <a:pt x="454" y="91"/>
                    </a:lnTo>
                    <a:lnTo>
                      <a:pt x="458" y="90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5" y="78"/>
                    </a:lnTo>
                    <a:lnTo>
                      <a:pt x="469" y="71"/>
                    </a:lnTo>
                    <a:lnTo>
                      <a:pt x="473" y="68"/>
                    </a:lnTo>
                    <a:lnTo>
                      <a:pt x="476" y="64"/>
                    </a:lnTo>
                    <a:lnTo>
                      <a:pt x="480" y="63"/>
                    </a:lnTo>
                    <a:lnTo>
                      <a:pt x="486" y="63"/>
                    </a:lnTo>
                    <a:lnTo>
                      <a:pt x="486" y="63"/>
                    </a:lnTo>
                    <a:lnTo>
                      <a:pt x="491" y="64"/>
                    </a:lnTo>
                    <a:lnTo>
                      <a:pt x="495" y="67"/>
                    </a:lnTo>
                    <a:lnTo>
                      <a:pt x="503" y="71"/>
                    </a:lnTo>
                    <a:lnTo>
                      <a:pt x="506" y="73"/>
                    </a:lnTo>
                    <a:lnTo>
                      <a:pt x="509" y="74"/>
                    </a:lnTo>
                    <a:lnTo>
                      <a:pt x="511" y="73"/>
                    </a:lnTo>
                    <a:lnTo>
                      <a:pt x="514" y="72"/>
                    </a:lnTo>
                    <a:lnTo>
                      <a:pt x="514" y="72"/>
                    </a:lnTo>
                    <a:lnTo>
                      <a:pt x="519" y="68"/>
                    </a:lnTo>
                    <a:lnTo>
                      <a:pt x="524" y="62"/>
                    </a:lnTo>
                    <a:lnTo>
                      <a:pt x="526" y="57"/>
                    </a:lnTo>
                    <a:lnTo>
                      <a:pt x="526" y="55"/>
                    </a:lnTo>
                    <a:lnTo>
                      <a:pt x="525" y="53"/>
                    </a:lnTo>
                    <a:lnTo>
                      <a:pt x="525" y="53"/>
                    </a:lnTo>
                    <a:lnTo>
                      <a:pt x="523" y="47"/>
                    </a:lnTo>
                    <a:lnTo>
                      <a:pt x="521" y="43"/>
                    </a:lnTo>
                    <a:lnTo>
                      <a:pt x="521" y="40"/>
                    </a:lnTo>
                    <a:lnTo>
                      <a:pt x="522" y="38"/>
                    </a:lnTo>
                    <a:lnTo>
                      <a:pt x="524" y="36"/>
                    </a:lnTo>
                    <a:lnTo>
                      <a:pt x="524" y="36"/>
                    </a:lnTo>
                    <a:lnTo>
                      <a:pt x="529" y="36"/>
                    </a:lnTo>
                    <a:lnTo>
                      <a:pt x="531" y="38"/>
                    </a:lnTo>
                    <a:lnTo>
                      <a:pt x="533" y="41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34" y="48"/>
                    </a:lnTo>
                    <a:lnTo>
                      <a:pt x="535" y="50"/>
                    </a:lnTo>
                    <a:lnTo>
                      <a:pt x="538" y="52"/>
                    </a:lnTo>
                    <a:lnTo>
                      <a:pt x="542" y="52"/>
                    </a:lnTo>
                    <a:lnTo>
                      <a:pt x="542" y="52"/>
                    </a:lnTo>
                    <a:lnTo>
                      <a:pt x="546" y="53"/>
                    </a:lnTo>
                    <a:lnTo>
                      <a:pt x="547" y="54"/>
                    </a:lnTo>
                    <a:lnTo>
                      <a:pt x="545" y="59"/>
                    </a:lnTo>
                    <a:lnTo>
                      <a:pt x="545" y="59"/>
                    </a:lnTo>
                    <a:lnTo>
                      <a:pt x="546" y="62"/>
                    </a:lnTo>
                    <a:lnTo>
                      <a:pt x="547" y="64"/>
                    </a:lnTo>
                    <a:lnTo>
                      <a:pt x="549" y="67"/>
                    </a:lnTo>
                    <a:lnTo>
                      <a:pt x="549" y="69"/>
                    </a:lnTo>
                    <a:lnTo>
                      <a:pt x="549" y="69"/>
                    </a:lnTo>
                    <a:lnTo>
                      <a:pt x="548" y="70"/>
                    </a:lnTo>
                    <a:lnTo>
                      <a:pt x="546" y="71"/>
                    </a:lnTo>
                    <a:lnTo>
                      <a:pt x="542" y="71"/>
                    </a:lnTo>
                    <a:lnTo>
                      <a:pt x="537" y="71"/>
                    </a:lnTo>
                    <a:lnTo>
                      <a:pt x="535" y="71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5" y="75"/>
                    </a:lnTo>
                    <a:lnTo>
                      <a:pt x="534" y="76"/>
                    </a:lnTo>
                    <a:lnTo>
                      <a:pt x="533" y="77"/>
                    </a:lnTo>
                    <a:lnTo>
                      <a:pt x="533" y="77"/>
                    </a:lnTo>
                    <a:lnTo>
                      <a:pt x="531" y="77"/>
                    </a:lnTo>
                    <a:lnTo>
                      <a:pt x="531" y="79"/>
                    </a:lnTo>
                    <a:lnTo>
                      <a:pt x="531" y="86"/>
                    </a:lnTo>
                    <a:lnTo>
                      <a:pt x="531" y="86"/>
                    </a:lnTo>
                    <a:lnTo>
                      <a:pt x="531" y="96"/>
                    </a:lnTo>
                    <a:lnTo>
                      <a:pt x="531" y="100"/>
                    </a:lnTo>
                    <a:lnTo>
                      <a:pt x="532" y="101"/>
                    </a:lnTo>
                    <a:lnTo>
                      <a:pt x="534" y="102"/>
                    </a:lnTo>
                    <a:lnTo>
                      <a:pt x="534" y="102"/>
                    </a:lnTo>
                    <a:lnTo>
                      <a:pt x="537" y="102"/>
                    </a:lnTo>
                    <a:lnTo>
                      <a:pt x="542" y="102"/>
                    </a:lnTo>
                    <a:lnTo>
                      <a:pt x="546" y="101"/>
                    </a:lnTo>
                    <a:lnTo>
                      <a:pt x="548" y="98"/>
                    </a:lnTo>
                    <a:lnTo>
                      <a:pt x="548" y="98"/>
                    </a:lnTo>
                    <a:lnTo>
                      <a:pt x="550" y="96"/>
                    </a:lnTo>
                    <a:lnTo>
                      <a:pt x="553" y="96"/>
                    </a:lnTo>
                    <a:lnTo>
                      <a:pt x="557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0" y="109"/>
                    </a:lnTo>
                    <a:lnTo>
                      <a:pt x="562" y="116"/>
                    </a:lnTo>
                    <a:lnTo>
                      <a:pt x="563" y="119"/>
                    </a:lnTo>
                    <a:lnTo>
                      <a:pt x="565" y="122"/>
                    </a:lnTo>
                    <a:lnTo>
                      <a:pt x="568" y="125"/>
                    </a:lnTo>
                    <a:lnTo>
                      <a:pt x="572" y="126"/>
                    </a:lnTo>
                    <a:lnTo>
                      <a:pt x="572" y="126"/>
                    </a:lnTo>
                    <a:lnTo>
                      <a:pt x="579" y="125"/>
                    </a:lnTo>
                    <a:lnTo>
                      <a:pt x="583" y="125"/>
                    </a:lnTo>
                    <a:lnTo>
                      <a:pt x="586" y="125"/>
                    </a:lnTo>
                    <a:lnTo>
                      <a:pt x="587" y="127"/>
                    </a:lnTo>
                    <a:lnTo>
                      <a:pt x="588" y="132"/>
                    </a:lnTo>
                    <a:lnTo>
                      <a:pt x="588" y="132"/>
                    </a:lnTo>
                    <a:lnTo>
                      <a:pt x="590" y="141"/>
                    </a:lnTo>
                    <a:lnTo>
                      <a:pt x="593" y="149"/>
                    </a:lnTo>
                    <a:lnTo>
                      <a:pt x="595" y="158"/>
                    </a:lnTo>
                    <a:lnTo>
                      <a:pt x="595" y="161"/>
                    </a:lnTo>
                    <a:lnTo>
                      <a:pt x="595" y="164"/>
                    </a:lnTo>
                    <a:lnTo>
                      <a:pt x="595" y="164"/>
                    </a:lnTo>
                    <a:lnTo>
                      <a:pt x="595" y="168"/>
                    </a:lnTo>
                    <a:lnTo>
                      <a:pt x="596" y="170"/>
                    </a:lnTo>
                    <a:lnTo>
                      <a:pt x="601" y="176"/>
                    </a:lnTo>
                    <a:lnTo>
                      <a:pt x="603" y="179"/>
                    </a:lnTo>
                    <a:lnTo>
                      <a:pt x="604" y="184"/>
                    </a:lnTo>
                    <a:lnTo>
                      <a:pt x="605" y="189"/>
                    </a:lnTo>
                    <a:lnTo>
                      <a:pt x="604" y="196"/>
                    </a:lnTo>
                    <a:lnTo>
                      <a:pt x="604" y="196"/>
                    </a:lnTo>
                    <a:lnTo>
                      <a:pt x="603" y="202"/>
                    </a:lnTo>
                    <a:lnTo>
                      <a:pt x="601" y="210"/>
                    </a:lnTo>
                    <a:lnTo>
                      <a:pt x="594" y="221"/>
                    </a:lnTo>
                    <a:lnTo>
                      <a:pt x="590" y="232"/>
                    </a:lnTo>
                    <a:lnTo>
                      <a:pt x="589" y="236"/>
                    </a:lnTo>
                    <a:lnTo>
                      <a:pt x="589" y="242"/>
                    </a:lnTo>
                    <a:lnTo>
                      <a:pt x="589" y="242"/>
                    </a:lnTo>
                    <a:lnTo>
                      <a:pt x="591" y="246"/>
                    </a:lnTo>
                    <a:lnTo>
                      <a:pt x="593" y="250"/>
                    </a:lnTo>
                    <a:lnTo>
                      <a:pt x="600" y="259"/>
                    </a:lnTo>
                    <a:lnTo>
                      <a:pt x="607" y="265"/>
                    </a:lnTo>
                    <a:lnTo>
                      <a:pt x="615" y="271"/>
                    </a:lnTo>
                    <a:lnTo>
                      <a:pt x="615" y="271"/>
                    </a:lnTo>
                    <a:lnTo>
                      <a:pt x="618" y="272"/>
                    </a:lnTo>
                    <a:lnTo>
                      <a:pt x="620" y="275"/>
                    </a:lnTo>
                    <a:lnTo>
                      <a:pt x="622" y="277"/>
                    </a:lnTo>
                    <a:lnTo>
                      <a:pt x="623" y="281"/>
                    </a:lnTo>
                    <a:lnTo>
                      <a:pt x="623" y="287"/>
                    </a:lnTo>
                    <a:lnTo>
                      <a:pt x="621" y="296"/>
                    </a:lnTo>
                    <a:lnTo>
                      <a:pt x="621" y="296"/>
                    </a:lnTo>
                    <a:lnTo>
                      <a:pt x="620" y="299"/>
                    </a:lnTo>
                    <a:lnTo>
                      <a:pt x="620" y="302"/>
                    </a:lnTo>
                    <a:lnTo>
                      <a:pt x="621" y="305"/>
                    </a:lnTo>
                    <a:lnTo>
                      <a:pt x="623" y="308"/>
                    </a:lnTo>
                    <a:lnTo>
                      <a:pt x="626" y="316"/>
                    </a:lnTo>
                    <a:lnTo>
                      <a:pt x="629" y="320"/>
                    </a:lnTo>
                    <a:lnTo>
                      <a:pt x="631" y="325"/>
                    </a:lnTo>
                    <a:lnTo>
                      <a:pt x="631" y="325"/>
                    </a:lnTo>
                    <a:lnTo>
                      <a:pt x="633" y="335"/>
                    </a:lnTo>
                    <a:lnTo>
                      <a:pt x="636" y="344"/>
                    </a:lnTo>
                    <a:lnTo>
                      <a:pt x="636" y="347"/>
                    </a:lnTo>
                    <a:lnTo>
                      <a:pt x="636" y="351"/>
                    </a:lnTo>
                    <a:lnTo>
                      <a:pt x="635" y="355"/>
                    </a:lnTo>
                    <a:lnTo>
                      <a:pt x="633" y="359"/>
                    </a:lnTo>
                    <a:lnTo>
                      <a:pt x="633" y="359"/>
                    </a:lnTo>
                    <a:lnTo>
                      <a:pt x="631" y="362"/>
                    </a:lnTo>
                    <a:lnTo>
                      <a:pt x="630" y="365"/>
                    </a:lnTo>
                    <a:lnTo>
                      <a:pt x="630" y="369"/>
                    </a:lnTo>
                    <a:lnTo>
                      <a:pt x="630" y="372"/>
                    </a:lnTo>
                    <a:lnTo>
                      <a:pt x="633" y="379"/>
                    </a:lnTo>
                    <a:lnTo>
                      <a:pt x="638" y="389"/>
                    </a:lnTo>
                    <a:lnTo>
                      <a:pt x="638" y="389"/>
                    </a:lnTo>
                    <a:lnTo>
                      <a:pt x="645" y="400"/>
                    </a:lnTo>
                    <a:lnTo>
                      <a:pt x="653" y="411"/>
                    </a:lnTo>
                    <a:lnTo>
                      <a:pt x="661" y="420"/>
                    </a:lnTo>
                    <a:lnTo>
                      <a:pt x="664" y="426"/>
                    </a:lnTo>
                    <a:lnTo>
                      <a:pt x="665" y="431"/>
                    </a:lnTo>
                    <a:lnTo>
                      <a:pt x="665" y="431"/>
                    </a:lnTo>
                    <a:lnTo>
                      <a:pt x="665" y="444"/>
                    </a:lnTo>
                    <a:lnTo>
                      <a:pt x="664" y="459"/>
                    </a:lnTo>
                    <a:lnTo>
                      <a:pt x="662" y="465"/>
                    </a:lnTo>
                    <a:lnTo>
                      <a:pt x="661" y="471"/>
                    </a:lnTo>
                    <a:lnTo>
                      <a:pt x="659" y="475"/>
                    </a:lnTo>
                    <a:lnTo>
                      <a:pt x="657" y="476"/>
                    </a:lnTo>
                    <a:lnTo>
                      <a:pt x="657" y="476"/>
                    </a:lnTo>
                    <a:lnTo>
                      <a:pt x="652" y="476"/>
                    </a:lnTo>
                    <a:lnTo>
                      <a:pt x="649" y="474"/>
                    </a:lnTo>
                    <a:lnTo>
                      <a:pt x="647" y="472"/>
                    </a:lnTo>
                    <a:lnTo>
                      <a:pt x="646" y="467"/>
                    </a:lnTo>
                    <a:lnTo>
                      <a:pt x="646" y="467"/>
                    </a:lnTo>
                    <a:lnTo>
                      <a:pt x="646" y="464"/>
                    </a:lnTo>
                    <a:lnTo>
                      <a:pt x="645" y="461"/>
                    </a:lnTo>
                    <a:lnTo>
                      <a:pt x="640" y="458"/>
                    </a:lnTo>
                    <a:lnTo>
                      <a:pt x="637" y="456"/>
                    </a:lnTo>
                    <a:lnTo>
                      <a:pt x="635" y="456"/>
                    </a:lnTo>
                    <a:lnTo>
                      <a:pt x="632" y="456"/>
                    </a:lnTo>
                    <a:lnTo>
                      <a:pt x="629" y="457"/>
                    </a:lnTo>
                    <a:lnTo>
                      <a:pt x="629" y="457"/>
                    </a:lnTo>
                    <a:lnTo>
                      <a:pt x="623" y="459"/>
                    </a:lnTo>
                    <a:lnTo>
                      <a:pt x="619" y="462"/>
                    </a:lnTo>
                    <a:lnTo>
                      <a:pt x="616" y="467"/>
                    </a:lnTo>
                    <a:lnTo>
                      <a:pt x="616" y="469"/>
                    </a:lnTo>
                    <a:lnTo>
                      <a:pt x="615" y="472"/>
                    </a:lnTo>
                    <a:lnTo>
                      <a:pt x="615" y="472"/>
                    </a:lnTo>
                    <a:lnTo>
                      <a:pt x="615" y="475"/>
                    </a:lnTo>
                    <a:lnTo>
                      <a:pt x="614" y="477"/>
                    </a:lnTo>
                    <a:lnTo>
                      <a:pt x="611" y="478"/>
                    </a:lnTo>
                    <a:lnTo>
                      <a:pt x="609" y="479"/>
                    </a:lnTo>
                    <a:lnTo>
                      <a:pt x="605" y="482"/>
                    </a:lnTo>
                    <a:lnTo>
                      <a:pt x="602" y="482"/>
                    </a:lnTo>
                    <a:lnTo>
                      <a:pt x="602" y="482"/>
                    </a:lnTo>
                    <a:lnTo>
                      <a:pt x="601" y="483"/>
                    </a:lnTo>
                    <a:lnTo>
                      <a:pt x="600" y="484"/>
                    </a:lnTo>
                    <a:lnTo>
                      <a:pt x="597" y="487"/>
                    </a:lnTo>
                    <a:lnTo>
                      <a:pt x="596" y="488"/>
                    </a:lnTo>
                    <a:lnTo>
                      <a:pt x="594" y="490"/>
                    </a:lnTo>
                    <a:lnTo>
                      <a:pt x="592" y="491"/>
                    </a:lnTo>
                    <a:lnTo>
                      <a:pt x="589" y="491"/>
                    </a:lnTo>
                    <a:lnTo>
                      <a:pt x="589" y="491"/>
                    </a:lnTo>
                    <a:lnTo>
                      <a:pt x="579" y="493"/>
                    </a:lnTo>
                    <a:lnTo>
                      <a:pt x="567" y="497"/>
                    </a:lnTo>
                    <a:lnTo>
                      <a:pt x="557" y="502"/>
                    </a:lnTo>
                    <a:lnTo>
                      <a:pt x="551" y="505"/>
                    </a:lnTo>
                    <a:lnTo>
                      <a:pt x="546" y="510"/>
                    </a:lnTo>
                    <a:lnTo>
                      <a:pt x="546" y="510"/>
                    </a:lnTo>
                    <a:lnTo>
                      <a:pt x="537" y="517"/>
                    </a:lnTo>
                    <a:lnTo>
                      <a:pt x="531" y="521"/>
                    </a:lnTo>
                    <a:lnTo>
                      <a:pt x="526" y="525"/>
                    </a:lnTo>
                    <a:lnTo>
                      <a:pt x="524" y="526"/>
                    </a:lnTo>
                    <a:lnTo>
                      <a:pt x="524" y="529"/>
                    </a:lnTo>
                    <a:lnTo>
                      <a:pt x="524" y="529"/>
                    </a:lnTo>
                    <a:lnTo>
                      <a:pt x="522" y="533"/>
                    </a:lnTo>
                    <a:lnTo>
                      <a:pt x="518" y="536"/>
                    </a:lnTo>
                    <a:lnTo>
                      <a:pt x="512" y="539"/>
                    </a:lnTo>
                    <a:lnTo>
                      <a:pt x="505" y="540"/>
                    </a:lnTo>
                    <a:lnTo>
                      <a:pt x="505" y="540"/>
                    </a:lnTo>
                    <a:lnTo>
                      <a:pt x="487" y="543"/>
                    </a:lnTo>
                    <a:lnTo>
                      <a:pt x="480" y="546"/>
                    </a:lnTo>
                    <a:lnTo>
                      <a:pt x="477" y="547"/>
                    </a:lnTo>
                    <a:lnTo>
                      <a:pt x="476" y="550"/>
                    </a:lnTo>
                    <a:lnTo>
                      <a:pt x="476" y="550"/>
                    </a:lnTo>
                    <a:lnTo>
                      <a:pt x="474" y="555"/>
                    </a:lnTo>
                    <a:lnTo>
                      <a:pt x="472" y="557"/>
                    </a:lnTo>
                    <a:lnTo>
                      <a:pt x="469" y="557"/>
                    </a:lnTo>
                    <a:lnTo>
                      <a:pt x="466" y="556"/>
                    </a:lnTo>
                    <a:lnTo>
                      <a:pt x="466" y="556"/>
                    </a:lnTo>
                    <a:lnTo>
                      <a:pt x="463" y="554"/>
                    </a:lnTo>
                    <a:lnTo>
                      <a:pt x="459" y="553"/>
                    </a:lnTo>
                    <a:lnTo>
                      <a:pt x="454" y="555"/>
                    </a:lnTo>
                    <a:lnTo>
                      <a:pt x="452" y="556"/>
                    </a:lnTo>
                    <a:lnTo>
                      <a:pt x="451" y="558"/>
                    </a:lnTo>
                    <a:lnTo>
                      <a:pt x="451" y="558"/>
                    </a:lnTo>
                    <a:lnTo>
                      <a:pt x="451" y="560"/>
                    </a:lnTo>
                    <a:lnTo>
                      <a:pt x="451" y="563"/>
                    </a:lnTo>
                    <a:lnTo>
                      <a:pt x="456" y="569"/>
                    </a:lnTo>
                    <a:lnTo>
                      <a:pt x="462" y="575"/>
                    </a:lnTo>
                    <a:lnTo>
                      <a:pt x="469" y="578"/>
                    </a:lnTo>
                    <a:lnTo>
                      <a:pt x="469" y="578"/>
                    </a:lnTo>
                    <a:lnTo>
                      <a:pt x="476" y="582"/>
                    </a:lnTo>
                    <a:lnTo>
                      <a:pt x="481" y="586"/>
                    </a:lnTo>
                    <a:lnTo>
                      <a:pt x="483" y="589"/>
                    </a:lnTo>
                    <a:lnTo>
                      <a:pt x="483" y="591"/>
                    </a:lnTo>
                    <a:lnTo>
                      <a:pt x="483" y="594"/>
                    </a:lnTo>
                    <a:lnTo>
                      <a:pt x="482" y="599"/>
                    </a:lnTo>
                    <a:lnTo>
                      <a:pt x="482" y="599"/>
                    </a:lnTo>
                    <a:lnTo>
                      <a:pt x="480" y="607"/>
                    </a:lnTo>
                    <a:lnTo>
                      <a:pt x="479" y="617"/>
                    </a:lnTo>
                    <a:lnTo>
                      <a:pt x="480" y="622"/>
                    </a:lnTo>
                    <a:lnTo>
                      <a:pt x="481" y="627"/>
                    </a:lnTo>
                    <a:lnTo>
                      <a:pt x="482" y="631"/>
                    </a:lnTo>
                    <a:lnTo>
                      <a:pt x="486" y="635"/>
                    </a:lnTo>
                    <a:lnTo>
                      <a:pt x="486" y="635"/>
                    </a:lnTo>
                    <a:lnTo>
                      <a:pt x="493" y="645"/>
                    </a:lnTo>
                    <a:lnTo>
                      <a:pt x="503" y="656"/>
                    </a:lnTo>
                    <a:lnTo>
                      <a:pt x="514" y="667"/>
                    </a:lnTo>
                    <a:lnTo>
                      <a:pt x="524" y="676"/>
                    </a:lnTo>
                    <a:lnTo>
                      <a:pt x="524" y="676"/>
                    </a:lnTo>
                    <a:lnTo>
                      <a:pt x="545" y="696"/>
                    </a:lnTo>
                    <a:lnTo>
                      <a:pt x="557" y="705"/>
                    </a:lnTo>
                    <a:lnTo>
                      <a:pt x="569" y="716"/>
                    </a:lnTo>
                    <a:lnTo>
                      <a:pt x="569" y="716"/>
                    </a:lnTo>
                    <a:lnTo>
                      <a:pt x="576" y="720"/>
                    </a:lnTo>
                    <a:lnTo>
                      <a:pt x="582" y="723"/>
                    </a:lnTo>
                    <a:lnTo>
                      <a:pt x="593" y="727"/>
                    </a:lnTo>
                    <a:lnTo>
                      <a:pt x="596" y="729"/>
                    </a:lnTo>
                    <a:lnTo>
                      <a:pt x="599" y="730"/>
                    </a:lnTo>
                    <a:lnTo>
                      <a:pt x="600" y="733"/>
                    </a:lnTo>
                    <a:lnTo>
                      <a:pt x="597" y="737"/>
                    </a:lnTo>
                    <a:lnTo>
                      <a:pt x="597" y="737"/>
                    </a:lnTo>
                    <a:lnTo>
                      <a:pt x="593" y="745"/>
                    </a:lnTo>
                    <a:lnTo>
                      <a:pt x="589" y="750"/>
                    </a:lnTo>
                    <a:lnTo>
                      <a:pt x="583" y="753"/>
                    </a:lnTo>
                    <a:lnTo>
                      <a:pt x="578" y="755"/>
                    </a:lnTo>
                    <a:lnTo>
                      <a:pt x="578" y="755"/>
                    </a:lnTo>
                    <a:lnTo>
                      <a:pt x="576" y="755"/>
                    </a:lnTo>
                    <a:lnTo>
                      <a:pt x="574" y="756"/>
                    </a:lnTo>
                    <a:lnTo>
                      <a:pt x="572" y="759"/>
                    </a:lnTo>
                    <a:lnTo>
                      <a:pt x="569" y="763"/>
                    </a:lnTo>
                    <a:lnTo>
                      <a:pt x="566" y="770"/>
                    </a:lnTo>
                    <a:lnTo>
                      <a:pt x="566" y="770"/>
                    </a:lnTo>
                    <a:lnTo>
                      <a:pt x="560" y="777"/>
                    </a:lnTo>
                    <a:lnTo>
                      <a:pt x="549" y="787"/>
                    </a:lnTo>
                    <a:lnTo>
                      <a:pt x="536" y="796"/>
                    </a:lnTo>
                    <a:lnTo>
                      <a:pt x="531" y="799"/>
                    </a:lnTo>
                    <a:lnTo>
                      <a:pt x="525" y="800"/>
                    </a:lnTo>
                    <a:lnTo>
                      <a:pt x="525" y="800"/>
                    </a:lnTo>
                    <a:lnTo>
                      <a:pt x="522" y="800"/>
                    </a:lnTo>
                    <a:lnTo>
                      <a:pt x="519" y="802"/>
                    </a:lnTo>
                    <a:lnTo>
                      <a:pt x="517" y="804"/>
                    </a:lnTo>
                    <a:lnTo>
                      <a:pt x="516" y="806"/>
                    </a:lnTo>
                    <a:lnTo>
                      <a:pt x="515" y="812"/>
                    </a:lnTo>
                    <a:lnTo>
                      <a:pt x="515" y="817"/>
                    </a:lnTo>
                    <a:lnTo>
                      <a:pt x="515" y="817"/>
                    </a:lnTo>
                    <a:lnTo>
                      <a:pt x="516" y="822"/>
                    </a:lnTo>
                    <a:lnTo>
                      <a:pt x="519" y="828"/>
                    </a:lnTo>
                    <a:lnTo>
                      <a:pt x="524" y="834"/>
                    </a:lnTo>
                    <a:lnTo>
                      <a:pt x="529" y="839"/>
                    </a:lnTo>
                    <a:lnTo>
                      <a:pt x="529" y="839"/>
                    </a:lnTo>
                    <a:lnTo>
                      <a:pt x="533" y="842"/>
                    </a:lnTo>
                    <a:lnTo>
                      <a:pt x="534" y="844"/>
                    </a:lnTo>
                    <a:lnTo>
                      <a:pt x="534" y="848"/>
                    </a:lnTo>
                    <a:lnTo>
                      <a:pt x="533" y="853"/>
                    </a:lnTo>
                    <a:lnTo>
                      <a:pt x="533" y="853"/>
                    </a:lnTo>
                    <a:lnTo>
                      <a:pt x="531" y="861"/>
                    </a:lnTo>
                    <a:lnTo>
                      <a:pt x="531" y="862"/>
                    </a:lnTo>
                    <a:lnTo>
                      <a:pt x="531" y="863"/>
                    </a:lnTo>
                    <a:lnTo>
                      <a:pt x="535" y="864"/>
                    </a:lnTo>
                    <a:lnTo>
                      <a:pt x="535" y="864"/>
                    </a:lnTo>
                    <a:lnTo>
                      <a:pt x="537" y="865"/>
                    </a:lnTo>
                    <a:lnTo>
                      <a:pt x="539" y="866"/>
                    </a:lnTo>
                    <a:lnTo>
                      <a:pt x="540" y="868"/>
                    </a:lnTo>
                    <a:lnTo>
                      <a:pt x="542" y="870"/>
                    </a:lnTo>
                    <a:lnTo>
                      <a:pt x="542" y="875"/>
                    </a:lnTo>
                    <a:lnTo>
                      <a:pt x="540" y="880"/>
                    </a:lnTo>
                    <a:lnTo>
                      <a:pt x="540" y="880"/>
                    </a:lnTo>
                    <a:lnTo>
                      <a:pt x="540" y="884"/>
                    </a:lnTo>
                    <a:lnTo>
                      <a:pt x="539" y="885"/>
                    </a:lnTo>
                    <a:lnTo>
                      <a:pt x="539" y="885"/>
                    </a:lnTo>
                    <a:lnTo>
                      <a:pt x="537" y="883"/>
                    </a:lnTo>
                    <a:lnTo>
                      <a:pt x="534" y="877"/>
                    </a:lnTo>
                    <a:lnTo>
                      <a:pt x="534" y="877"/>
                    </a:lnTo>
                    <a:lnTo>
                      <a:pt x="531" y="871"/>
                    </a:lnTo>
                    <a:lnTo>
                      <a:pt x="528" y="865"/>
                    </a:lnTo>
                    <a:lnTo>
                      <a:pt x="525" y="863"/>
                    </a:lnTo>
                    <a:lnTo>
                      <a:pt x="523" y="862"/>
                    </a:lnTo>
                    <a:lnTo>
                      <a:pt x="520" y="861"/>
                    </a:lnTo>
                    <a:lnTo>
                      <a:pt x="516" y="861"/>
                    </a:lnTo>
                    <a:lnTo>
                      <a:pt x="516" y="861"/>
                    </a:lnTo>
                    <a:lnTo>
                      <a:pt x="508" y="861"/>
                    </a:lnTo>
                    <a:lnTo>
                      <a:pt x="500" y="863"/>
                    </a:lnTo>
                    <a:lnTo>
                      <a:pt x="491" y="864"/>
                    </a:lnTo>
                    <a:lnTo>
                      <a:pt x="482" y="865"/>
                    </a:lnTo>
                    <a:lnTo>
                      <a:pt x="482" y="865"/>
                    </a:lnTo>
                    <a:lnTo>
                      <a:pt x="479" y="866"/>
                    </a:lnTo>
                    <a:lnTo>
                      <a:pt x="476" y="868"/>
                    </a:lnTo>
                    <a:lnTo>
                      <a:pt x="473" y="871"/>
                    </a:lnTo>
                    <a:lnTo>
                      <a:pt x="469" y="875"/>
                    </a:lnTo>
                    <a:lnTo>
                      <a:pt x="467" y="876"/>
                    </a:lnTo>
                    <a:lnTo>
                      <a:pt x="465" y="876"/>
                    </a:lnTo>
                    <a:lnTo>
                      <a:pt x="465" y="876"/>
                    </a:lnTo>
                    <a:lnTo>
                      <a:pt x="460" y="876"/>
                    </a:lnTo>
                    <a:lnTo>
                      <a:pt x="456" y="875"/>
                    </a:lnTo>
                    <a:lnTo>
                      <a:pt x="450" y="875"/>
                    </a:lnTo>
                    <a:lnTo>
                      <a:pt x="444" y="877"/>
                    </a:lnTo>
                    <a:lnTo>
                      <a:pt x="444" y="877"/>
                    </a:lnTo>
                    <a:lnTo>
                      <a:pt x="419" y="889"/>
                    </a:lnTo>
                    <a:lnTo>
                      <a:pt x="406" y="894"/>
                    </a:lnTo>
                    <a:lnTo>
                      <a:pt x="402" y="897"/>
                    </a:lnTo>
                    <a:lnTo>
                      <a:pt x="397" y="898"/>
                    </a:lnTo>
                    <a:lnTo>
                      <a:pt x="397" y="898"/>
                    </a:lnTo>
                    <a:lnTo>
                      <a:pt x="390" y="897"/>
                    </a:lnTo>
                    <a:lnTo>
                      <a:pt x="383" y="896"/>
                    </a:lnTo>
                    <a:lnTo>
                      <a:pt x="368" y="890"/>
                    </a:lnTo>
                    <a:lnTo>
                      <a:pt x="368" y="890"/>
                    </a:lnTo>
                    <a:lnTo>
                      <a:pt x="360" y="886"/>
                    </a:lnTo>
                    <a:lnTo>
                      <a:pt x="349" y="882"/>
                    </a:lnTo>
                    <a:lnTo>
                      <a:pt x="344" y="880"/>
                    </a:lnTo>
                    <a:lnTo>
                      <a:pt x="339" y="880"/>
                    </a:lnTo>
                    <a:lnTo>
                      <a:pt x="335" y="882"/>
                    </a:lnTo>
                    <a:lnTo>
                      <a:pt x="333" y="885"/>
                    </a:lnTo>
                    <a:lnTo>
                      <a:pt x="333" y="885"/>
                    </a:lnTo>
                    <a:lnTo>
                      <a:pt x="330" y="893"/>
                    </a:lnTo>
                    <a:lnTo>
                      <a:pt x="326" y="901"/>
                    </a:lnTo>
                    <a:lnTo>
                      <a:pt x="325" y="904"/>
                    </a:lnTo>
                    <a:lnTo>
                      <a:pt x="324" y="906"/>
                    </a:lnTo>
                    <a:lnTo>
                      <a:pt x="322" y="908"/>
                    </a:lnTo>
                    <a:lnTo>
                      <a:pt x="320" y="907"/>
                    </a:lnTo>
                    <a:lnTo>
                      <a:pt x="320" y="907"/>
                    </a:lnTo>
                    <a:lnTo>
                      <a:pt x="315" y="906"/>
                    </a:lnTo>
                    <a:lnTo>
                      <a:pt x="310" y="903"/>
                    </a:lnTo>
                    <a:lnTo>
                      <a:pt x="306" y="900"/>
                    </a:lnTo>
                    <a:lnTo>
                      <a:pt x="305" y="898"/>
                    </a:lnTo>
                    <a:lnTo>
                      <a:pt x="305" y="894"/>
                    </a:lnTo>
                    <a:lnTo>
                      <a:pt x="305" y="894"/>
                    </a:lnTo>
                    <a:lnTo>
                      <a:pt x="303" y="888"/>
                    </a:lnTo>
                    <a:lnTo>
                      <a:pt x="300" y="883"/>
                    </a:lnTo>
                    <a:lnTo>
                      <a:pt x="295" y="879"/>
                    </a:lnTo>
                    <a:lnTo>
                      <a:pt x="289" y="878"/>
                    </a:lnTo>
                    <a:lnTo>
                      <a:pt x="289" y="878"/>
                    </a:lnTo>
                    <a:lnTo>
                      <a:pt x="287" y="878"/>
                    </a:lnTo>
                    <a:lnTo>
                      <a:pt x="285" y="879"/>
                    </a:lnTo>
                    <a:lnTo>
                      <a:pt x="281" y="882"/>
                    </a:lnTo>
                    <a:lnTo>
                      <a:pt x="279" y="884"/>
                    </a:lnTo>
                    <a:lnTo>
                      <a:pt x="277" y="884"/>
                    </a:lnTo>
                    <a:lnTo>
                      <a:pt x="275" y="884"/>
                    </a:lnTo>
                    <a:lnTo>
                      <a:pt x="275" y="884"/>
                    </a:lnTo>
                    <a:lnTo>
                      <a:pt x="273" y="884"/>
                    </a:lnTo>
                    <a:lnTo>
                      <a:pt x="271" y="883"/>
                    </a:lnTo>
                    <a:lnTo>
                      <a:pt x="268" y="879"/>
                    </a:lnTo>
                    <a:lnTo>
                      <a:pt x="265" y="876"/>
                    </a:lnTo>
                    <a:lnTo>
                      <a:pt x="263" y="874"/>
                    </a:lnTo>
                    <a:lnTo>
                      <a:pt x="260" y="874"/>
                    </a:lnTo>
                    <a:lnTo>
                      <a:pt x="260" y="874"/>
                    </a:lnTo>
                    <a:lnTo>
                      <a:pt x="238" y="873"/>
                    </a:lnTo>
                    <a:lnTo>
                      <a:pt x="225" y="871"/>
                    </a:lnTo>
                    <a:lnTo>
                      <a:pt x="219" y="870"/>
                    </a:lnTo>
                    <a:lnTo>
                      <a:pt x="215" y="868"/>
                    </a:lnTo>
                    <a:lnTo>
                      <a:pt x="215" y="868"/>
                    </a:lnTo>
                    <a:lnTo>
                      <a:pt x="205" y="861"/>
                    </a:lnTo>
                    <a:lnTo>
                      <a:pt x="195" y="857"/>
                    </a:lnTo>
                    <a:lnTo>
                      <a:pt x="187" y="855"/>
                    </a:lnTo>
                    <a:lnTo>
                      <a:pt x="182" y="854"/>
                    </a:lnTo>
                    <a:lnTo>
                      <a:pt x="179" y="854"/>
                    </a:lnTo>
                    <a:lnTo>
                      <a:pt x="179" y="854"/>
                    </a:lnTo>
                    <a:lnTo>
                      <a:pt x="175" y="855"/>
                    </a:lnTo>
                    <a:lnTo>
                      <a:pt x="173" y="857"/>
                    </a:lnTo>
                    <a:lnTo>
                      <a:pt x="172" y="860"/>
                    </a:lnTo>
                    <a:lnTo>
                      <a:pt x="173" y="865"/>
                    </a:lnTo>
                    <a:lnTo>
                      <a:pt x="173" y="865"/>
                    </a:lnTo>
                    <a:lnTo>
                      <a:pt x="173" y="871"/>
                    </a:lnTo>
                    <a:lnTo>
                      <a:pt x="173" y="874"/>
                    </a:lnTo>
                    <a:lnTo>
                      <a:pt x="173" y="875"/>
                    </a:lnTo>
                    <a:lnTo>
                      <a:pt x="172" y="876"/>
                    </a:lnTo>
                    <a:lnTo>
                      <a:pt x="166" y="876"/>
                    </a:lnTo>
                    <a:lnTo>
                      <a:pt x="166" y="876"/>
                    </a:lnTo>
                    <a:lnTo>
                      <a:pt x="132" y="876"/>
                    </a:lnTo>
                    <a:lnTo>
                      <a:pt x="115" y="874"/>
                    </a:lnTo>
                    <a:lnTo>
                      <a:pt x="109" y="873"/>
                    </a:lnTo>
                    <a:lnTo>
                      <a:pt x="108" y="872"/>
                    </a:lnTo>
                    <a:lnTo>
                      <a:pt x="108" y="871"/>
                    </a:lnTo>
                    <a:lnTo>
                      <a:pt x="108" y="871"/>
                    </a:lnTo>
                    <a:lnTo>
                      <a:pt x="109" y="862"/>
                    </a:lnTo>
                    <a:lnTo>
                      <a:pt x="111" y="850"/>
                    </a:lnTo>
                    <a:lnTo>
                      <a:pt x="113" y="837"/>
                    </a:lnTo>
                    <a:lnTo>
                      <a:pt x="113" y="826"/>
                    </a:lnTo>
                    <a:lnTo>
                      <a:pt x="113" y="826"/>
                    </a:lnTo>
                    <a:lnTo>
                      <a:pt x="114" y="817"/>
                    </a:lnTo>
                    <a:lnTo>
                      <a:pt x="115" y="807"/>
                    </a:lnTo>
                    <a:lnTo>
                      <a:pt x="118" y="800"/>
                    </a:lnTo>
                    <a:lnTo>
                      <a:pt x="122" y="793"/>
                    </a:lnTo>
                    <a:lnTo>
                      <a:pt x="122" y="793"/>
                    </a:lnTo>
                    <a:lnTo>
                      <a:pt x="123" y="791"/>
                    </a:lnTo>
                    <a:lnTo>
                      <a:pt x="123" y="788"/>
                    </a:lnTo>
                    <a:lnTo>
                      <a:pt x="121" y="782"/>
                    </a:lnTo>
                    <a:lnTo>
                      <a:pt x="121" y="777"/>
                    </a:lnTo>
                    <a:lnTo>
                      <a:pt x="121" y="773"/>
                    </a:lnTo>
                    <a:lnTo>
                      <a:pt x="123" y="769"/>
                    </a:lnTo>
                    <a:lnTo>
                      <a:pt x="127" y="763"/>
                    </a:lnTo>
                    <a:lnTo>
                      <a:pt x="127" y="763"/>
                    </a:lnTo>
                    <a:lnTo>
                      <a:pt x="143" y="745"/>
                    </a:lnTo>
                    <a:lnTo>
                      <a:pt x="148" y="737"/>
                    </a:lnTo>
                    <a:lnTo>
                      <a:pt x="150" y="733"/>
                    </a:lnTo>
                    <a:lnTo>
                      <a:pt x="151" y="730"/>
                    </a:lnTo>
                    <a:lnTo>
                      <a:pt x="151" y="730"/>
                    </a:lnTo>
                    <a:lnTo>
                      <a:pt x="152" y="727"/>
                    </a:lnTo>
                    <a:lnTo>
                      <a:pt x="153" y="726"/>
                    </a:lnTo>
                    <a:lnTo>
                      <a:pt x="158" y="725"/>
                    </a:lnTo>
                    <a:lnTo>
                      <a:pt x="161" y="722"/>
                    </a:lnTo>
                    <a:lnTo>
                      <a:pt x="162" y="721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61" y="713"/>
                    </a:lnTo>
                    <a:lnTo>
                      <a:pt x="160" y="711"/>
                    </a:lnTo>
                    <a:lnTo>
                      <a:pt x="159" y="708"/>
                    </a:lnTo>
                    <a:lnTo>
                      <a:pt x="152" y="706"/>
                    </a:lnTo>
                    <a:lnTo>
                      <a:pt x="142" y="705"/>
                    </a:lnTo>
                    <a:lnTo>
                      <a:pt x="142" y="705"/>
                    </a:lnTo>
                    <a:lnTo>
                      <a:pt x="135" y="704"/>
                    </a:lnTo>
                    <a:lnTo>
                      <a:pt x="130" y="704"/>
                    </a:lnTo>
                    <a:lnTo>
                      <a:pt x="120" y="705"/>
                    </a:lnTo>
                    <a:lnTo>
                      <a:pt x="117" y="705"/>
                    </a:lnTo>
                    <a:lnTo>
                      <a:pt x="114" y="705"/>
                    </a:lnTo>
                    <a:lnTo>
                      <a:pt x="111" y="704"/>
                    </a:lnTo>
                    <a:lnTo>
                      <a:pt x="110" y="702"/>
                    </a:lnTo>
                    <a:lnTo>
                      <a:pt x="110" y="702"/>
                    </a:lnTo>
                    <a:lnTo>
                      <a:pt x="108" y="697"/>
                    </a:lnTo>
                    <a:lnTo>
                      <a:pt x="106" y="692"/>
                    </a:lnTo>
                    <a:lnTo>
                      <a:pt x="104" y="690"/>
                    </a:lnTo>
                    <a:lnTo>
                      <a:pt x="101" y="689"/>
                    </a:lnTo>
                    <a:lnTo>
                      <a:pt x="93" y="689"/>
                    </a:lnTo>
                    <a:lnTo>
                      <a:pt x="93" y="689"/>
                    </a:lnTo>
                    <a:lnTo>
                      <a:pt x="85" y="690"/>
                    </a:lnTo>
                    <a:lnTo>
                      <a:pt x="77" y="692"/>
                    </a:lnTo>
                    <a:lnTo>
                      <a:pt x="74" y="692"/>
                    </a:lnTo>
                    <a:lnTo>
                      <a:pt x="72" y="692"/>
                    </a:lnTo>
                    <a:lnTo>
                      <a:pt x="70" y="690"/>
                    </a:lnTo>
                    <a:lnTo>
                      <a:pt x="68" y="688"/>
                    </a:lnTo>
                    <a:lnTo>
                      <a:pt x="68" y="688"/>
                    </a:lnTo>
                    <a:lnTo>
                      <a:pt x="67" y="683"/>
                    </a:lnTo>
                    <a:lnTo>
                      <a:pt x="65" y="680"/>
                    </a:lnTo>
                    <a:lnTo>
                      <a:pt x="64" y="679"/>
                    </a:lnTo>
                    <a:lnTo>
                      <a:pt x="62" y="679"/>
                    </a:lnTo>
                    <a:lnTo>
                      <a:pt x="59" y="683"/>
                    </a:lnTo>
                    <a:lnTo>
                      <a:pt x="59" y="683"/>
                    </a:lnTo>
                    <a:lnTo>
                      <a:pt x="54" y="687"/>
                    </a:lnTo>
                    <a:lnTo>
                      <a:pt x="50" y="688"/>
                    </a:lnTo>
                    <a:lnTo>
                      <a:pt x="49" y="688"/>
                    </a:lnTo>
                    <a:lnTo>
                      <a:pt x="48" y="688"/>
                    </a:lnTo>
                    <a:lnTo>
                      <a:pt x="47" y="686"/>
                    </a:lnTo>
                    <a:lnTo>
                      <a:pt x="47" y="684"/>
                    </a:lnTo>
                    <a:lnTo>
                      <a:pt x="47" y="684"/>
                    </a:lnTo>
                    <a:lnTo>
                      <a:pt x="47" y="676"/>
                    </a:lnTo>
                    <a:lnTo>
                      <a:pt x="46" y="669"/>
                    </a:lnTo>
                    <a:lnTo>
                      <a:pt x="44" y="664"/>
                    </a:lnTo>
                    <a:lnTo>
                      <a:pt x="43" y="661"/>
                    </a:lnTo>
                    <a:lnTo>
                      <a:pt x="39" y="659"/>
                    </a:lnTo>
                    <a:lnTo>
                      <a:pt x="35" y="657"/>
                    </a:lnTo>
                    <a:lnTo>
                      <a:pt x="35" y="657"/>
                    </a:lnTo>
                    <a:lnTo>
                      <a:pt x="28" y="653"/>
                    </a:lnTo>
                    <a:lnTo>
                      <a:pt x="22" y="649"/>
                    </a:lnTo>
                    <a:lnTo>
                      <a:pt x="21" y="647"/>
                    </a:lnTo>
                    <a:lnTo>
                      <a:pt x="21" y="645"/>
                    </a:lnTo>
                    <a:lnTo>
                      <a:pt x="21" y="643"/>
                    </a:lnTo>
                    <a:lnTo>
                      <a:pt x="22" y="640"/>
                    </a:lnTo>
                    <a:lnTo>
                      <a:pt x="22" y="640"/>
                    </a:lnTo>
                    <a:lnTo>
                      <a:pt x="25" y="634"/>
                    </a:lnTo>
                    <a:lnTo>
                      <a:pt x="29" y="629"/>
                    </a:lnTo>
                    <a:lnTo>
                      <a:pt x="31" y="622"/>
                    </a:lnTo>
                    <a:lnTo>
                      <a:pt x="31" y="615"/>
                    </a:lnTo>
                    <a:lnTo>
                      <a:pt x="31" y="615"/>
                    </a:lnTo>
                    <a:lnTo>
                      <a:pt x="30" y="610"/>
                    </a:lnTo>
                    <a:lnTo>
                      <a:pt x="28" y="605"/>
                    </a:lnTo>
                    <a:lnTo>
                      <a:pt x="23" y="603"/>
                    </a:lnTo>
                    <a:lnTo>
                      <a:pt x="17" y="601"/>
                    </a:lnTo>
                    <a:lnTo>
                      <a:pt x="17" y="601"/>
                    </a:lnTo>
                    <a:lnTo>
                      <a:pt x="14" y="600"/>
                    </a:lnTo>
                    <a:lnTo>
                      <a:pt x="10" y="599"/>
                    </a:lnTo>
                    <a:lnTo>
                      <a:pt x="7" y="597"/>
                    </a:lnTo>
                    <a:lnTo>
                      <a:pt x="5" y="593"/>
                    </a:lnTo>
                    <a:lnTo>
                      <a:pt x="4" y="590"/>
                    </a:lnTo>
                    <a:lnTo>
                      <a:pt x="3" y="587"/>
                    </a:lnTo>
                    <a:lnTo>
                      <a:pt x="3" y="584"/>
                    </a:lnTo>
                    <a:lnTo>
                      <a:pt x="3" y="579"/>
                    </a:lnTo>
                    <a:lnTo>
                      <a:pt x="3" y="579"/>
                    </a:lnTo>
                    <a:lnTo>
                      <a:pt x="5" y="573"/>
                    </a:lnTo>
                    <a:lnTo>
                      <a:pt x="8" y="568"/>
                    </a:lnTo>
                    <a:lnTo>
                      <a:pt x="14" y="563"/>
                    </a:lnTo>
                    <a:lnTo>
                      <a:pt x="19" y="559"/>
                    </a:lnTo>
                    <a:lnTo>
                      <a:pt x="19" y="559"/>
                    </a:lnTo>
                    <a:lnTo>
                      <a:pt x="23" y="554"/>
                    </a:lnTo>
                    <a:lnTo>
                      <a:pt x="24" y="550"/>
                    </a:lnTo>
                    <a:lnTo>
                      <a:pt x="24" y="548"/>
                    </a:lnTo>
                    <a:lnTo>
                      <a:pt x="24" y="541"/>
                    </a:lnTo>
                    <a:lnTo>
                      <a:pt x="21" y="531"/>
                    </a:lnTo>
                    <a:lnTo>
                      <a:pt x="21" y="531"/>
                    </a:lnTo>
                    <a:lnTo>
                      <a:pt x="16" y="516"/>
                    </a:lnTo>
                    <a:lnTo>
                      <a:pt x="9" y="499"/>
                    </a:lnTo>
                    <a:lnTo>
                      <a:pt x="3" y="482"/>
                    </a:lnTo>
                    <a:lnTo>
                      <a:pt x="1" y="475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" y="469"/>
                    </a:lnTo>
                    <a:lnTo>
                      <a:pt x="2" y="467"/>
                    </a:lnTo>
                    <a:lnTo>
                      <a:pt x="6" y="464"/>
                    </a:lnTo>
                    <a:lnTo>
                      <a:pt x="7" y="464"/>
                    </a:lnTo>
                    <a:lnTo>
                      <a:pt x="9" y="462"/>
                    </a:lnTo>
                    <a:lnTo>
                      <a:pt x="10" y="460"/>
                    </a:lnTo>
                    <a:lnTo>
                      <a:pt x="11" y="457"/>
                    </a:lnTo>
                    <a:lnTo>
                      <a:pt x="11" y="457"/>
                    </a:lnTo>
                    <a:lnTo>
                      <a:pt x="11" y="453"/>
                    </a:lnTo>
                    <a:lnTo>
                      <a:pt x="14" y="446"/>
                    </a:lnTo>
                    <a:lnTo>
                      <a:pt x="17" y="433"/>
                    </a:lnTo>
                    <a:lnTo>
                      <a:pt x="19" y="426"/>
                    </a:lnTo>
                    <a:lnTo>
                      <a:pt x="20" y="419"/>
                    </a:lnTo>
                    <a:lnTo>
                      <a:pt x="20" y="413"/>
                    </a:lnTo>
                    <a:lnTo>
                      <a:pt x="18" y="407"/>
                    </a:lnTo>
                    <a:lnTo>
                      <a:pt x="18" y="407"/>
                    </a:lnTo>
                    <a:lnTo>
                      <a:pt x="10" y="392"/>
                    </a:lnTo>
                    <a:lnTo>
                      <a:pt x="9" y="387"/>
                    </a:lnTo>
                    <a:lnTo>
                      <a:pt x="9" y="385"/>
                    </a:lnTo>
                    <a:lnTo>
                      <a:pt x="10" y="383"/>
                    </a:lnTo>
                    <a:lnTo>
                      <a:pt x="10" y="383"/>
                    </a:lnTo>
                    <a:lnTo>
                      <a:pt x="11" y="381"/>
                    </a:lnTo>
                    <a:lnTo>
                      <a:pt x="15" y="378"/>
                    </a:lnTo>
                    <a:lnTo>
                      <a:pt x="23" y="376"/>
                    </a:lnTo>
                    <a:lnTo>
                      <a:pt x="45" y="374"/>
                    </a:lnTo>
                    <a:lnTo>
                      <a:pt x="45" y="374"/>
                    </a:lnTo>
                    <a:lnTo>
                      <a:pt x="50" y="373"/>
                    </a:lnTo>
                    <a:lnTo>
                      <a:pt x="56" y="370"/>
                    </a:lnTo>
                    <a:lnTo>
                      <a:pt x="60" y="367"/>
                    </a:lnTo>
                    <a:lnTo>
                      <a:pt x="63" y="362"/>
                    </a:lnTo>
                    <a:lnTo>
                      <a:pt x="66" y="358"/>
                    </a:lnTo>
                    <a:lnTo>
                      <a:pt x="67" y="355"/>
                    </a:lnTo>
                    <a:lnTo>
                      <a:pt x="67" y="350"/>
                    </a:lnTo>
                    <a:lnTo>
                      <a:pt x="66" y="347"/>
                    </a:lnTo>
                    <a:lnTo>
                      <a:pt x="66" y="347"/>
                    </a:lnTo>
                    <a:lnTo>
                      <a:pt x="64" y="344"/>
                    </a:lnTo>
                    <a:lnTo>
                      <a:pt x="64" y="341"/>
                    </a:lnTo>
                    <a:lnTo>
                      <a:pt x="64" y="339"/>
                    </a:lnTo>
                    <a:lnTo>
                      <a:pt x="66" y="336"/>
                    </a:lnTo>
                    <a:lnTo>
                      <a:pt x="72" y="332"/>
                    </a:lnTo>
                    <a:lnTo>
                      <a:pt x="78" y="329"/>
                    </a:lnTo>
                    <a:lnTo>
                      <a:pt x="78" y="329"/>
                    </a:lnTo>
                    <a:lnTo>
                      <a:pt x="80" y="327"/>
                    </a:lnTo>
                    <a:lnTo>
                      <a:pt x="82" y="325"/>
                    </a:lnTo>
                    <a:lnTo>
                      <a:pt x="83" y="320"/>
                    </a:lnTo>
                    <a:lnTo>
                      <a:pt x="83" y="316"/>
                    </a:lnTo>
                    <a:lnTo>
                      <a:pt x="82" y="313"/>
                    </a:lnTo>
                    <a:lnTo>
                      <a:pt x="81" y="308"/>
                    </a:lnTo>
                    <a:lnTo>
                      <a:pt x="78" y="304"/>
                    </a:lnTo>
                    <a:lnTo>
                      <a:pt x="75" y="302"/>
                    </a:lnTo>
                    <a:lnTo>
                      <a:pt x="75" y="302"/>
                    </a:lnTo>
                    <a:lnTo>
                      <a:pt x="72" y="299"/>
                    </a:lnTo>
                    <a:lnTo>
                      <a:pt x="68" y="296"/>
                    </a:lnTo>
                    <a:lnTo>
                      <a:pt x="66" y="293"/>
                    </a:lnTo>
                    <a:lnTo>
                      <a:pt x="65" y="290"/>
                    </a:lnTo>
                    <a:lnTo>
                      <a:pt x="66" y="287"/>
                    </a:lnTo>
                    <a:lnTo>
                      <a:pt x="67" y="285"/>
                    </a:lnTo>
                    <a:lnTo>
                      <a:pt x="70" y="282"/>
                    </a:lnTo>
                    <a:lnTo>
                      <a:pt x="73" y="279"/>
                    </a:lnTo>
                    <a:lnTo>
                      <a:pt x="73" y="279"/>
                    </a:lnTo>
                    <a:lnTo>
                      <a:pt x="80" y="275"/>
                    </a:lnTo>
                    <a:lnTo>
                      <a:pt x="86" y="270"/>
                    </a:lnTo>
                    <a:lnTo>
                      <a:pt x="88" y="263"/>
                    </a:lnTo>
                    <a:lnTo>
                      <a:pt x="90" y="256"/>
                    </a:lnTo>
                    <a:lnTo>
                      <a:pt x="90" y="256"/>
                    </a:lnTo>
                    <a:lnTo>
                      <a:pt x="90" y="251"/>
                    </a:lnTo>
                    <a:lnTo>
                      <a:pt x="92" y="248"/>
                    </a:lnTo>
                    <a:lnTo>
                      <a:pt x="96" y="241"/>
                    </a:lnTo>
                    <a:lnTo>
                      <a:pt x="102" y="233"/>
                    </a:lnTo>
                    <a:lnTo>
                      <a:pt x="104" y="229"/>
                    </a:lnTo>
                    <a:lnTo>
                      <a:pt x="105" y="225"/>
                    </a:lnTo>
                    <a:lnTo>
                      <a:pt x="105" y="225"/>
                    </a:lnTo>
                    <a:lnTo>
                      <a:pt x="105" y="217"/>
                    </a:lnTo>
                    <a:lnTo>
                      <a:pt x="103" y="210"/>
                    </a:lnTo>
                    <a:lnTo>
                      <a:pt x="101" y="203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7"/>
                    </a:lnTo>
                    <a:lnTo>
                      <a:pt x="93" y="192"/>
                    </a:lnTo>
                    <a:lnTo>
                      <a:pt x="91" y="188"/>
                    </a:lnTo>
                    <a:lnTo>
                      <a:pt x="90" y="183"/>
                    </a:lnTo>
                    <a:lnTo>
                      <a:pt x="90" y="178"/>
                    </a:lnTo>
                    <a:lnTo>
                      <a:pt x="91" y="173"/>
                    </a:lnTo>
                    <a:lnTo>
                      <a:pt x="94" y="169"/>
                    </a:lnTo>
                    <a:lnTo>
                      <a:pt x="99" y="165"/>
                    </a:lnTo>
                    <a:lnTo>
                      <a:pt x="99" y="165"/>
                    </a:lnTo>
                    <a:lnTo>
                      <a:pt x="105" y="162"/>
                    </a:lnTo>
                    <a:lnTo>
                      <a:pt x="113" y="159"/>
                    </a:lnTo>
                    <a:lnTo>
                      <a:pt x="121" y="157"/>
                    </a:lnTo>
                    <a:lnTo>
                      <a:pt x="131" y="156"/>
                    </a:lnTo>
                    <a:lnTo>
                      <a:pt x="138" y="156"/>
                    </a:lnTo>
                    <a:lnTo>
                      <a:pt x="146" y="157"/>
                    </a:lnTo>
                    <a:lnTo>
                      <a:pt x="150" y="159"/>
                    </a:lnTo>
                    <a:lnTo>
                      <a:pt x="152" y="160"/>
                    </a:lnTo>
                    <a:lnTo>
                      <a:pt x="152" y="162"/>
                    </a:lnTo>
                    <a:lnTo>
                      <a:pt x="152" y="162"/>
                    </a:lnTo>
                    <a:lnTo>
                      <a:pt x="154" y="172"/>
                    </a:lnTo>
                    <a:lnTo>
                      <a:pt x="158" y="181"/>
                    </a:lnTo>
                    <a:lnTo>
                      <a:pt x="161" y="184"/>
                    </a:lnTo>
                    <a:lnTo>
                      <a:pt x="163" y="187"/>
                    </a:lnTo>
                    <a:lnTo>
                      <a:pt x="166" y="189"/>
                    </a:lnTo>
                    <a:lnTo>
                      <a:pt x="170" y="189"/>
                    </a:lnTo>
                    <a:lnTo>
                      <a:pt x="170" y="189"/>
                    </a:lnTo>
                    <a:lnTo>
                      <a:pt x="175" y="188"/>
                    </a:lnTo>
                    <a:lnTo>
                      <a:pt x="178" y="187"/>
                    </a:lnTo>
                    <a:lnTo>
                      <a:pt x="179" y="186"/>
                    </a:lnTo>
                    <a:lnTo>
                      <a:pt x="180" y="185"/>
                    </a:lnTo>
                    <a:lnTo>
                      <a:pt x="179" y="179"/>
                    </a:lnTo>
                    <a:lnTo>
                      <a:pt x="179" y="179"/>
                    </a:lnTo>
                    <a:lnTo>
                      <a:pt x="178" y="175"/>
                    </a:lnTo>
                    <a:lnTo>
                      <a:pt x="179" y="172"/>
                    </a:lnTo>
                    <a:lnTo>
                      <a:pt x="180" y="172"/>
                    </a:lnTo>
                    <a:lnTo>
                      <a:pt x="181" y="173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8" y="188"/>
                    </a:lnTo>
                    <a:lnTo>
                      <a:pt x="190" y="190"/>
                    </a:lnTo>
                    <a:lnTo>
                      <a:pt x="190" y="189"/>
                    </a:lnTo>
                    <a:lnTo>
                      <a:pt x="191" y="188"/>
                    </a:lnTo>
                    <a:lnTo>
                      <a:pt x="191" y="188"/>
                    </a:lnTo>
                    <a:lnTo>
                      <a:pt x="192" y="184"/>
                    </a:lnTo>
                    <a:lnTo>
                      <a:pt x="193" y="178"/>
                    </a:lnTo>
                    <a:lnTo>
                      <a:pt x="194" y="174"/>
                    </a:lnTo>
                    <a:lnTo>
                      <a:pt x="195" y="173"/>
                    </a:lnTo>
                    <a:lnTo>
                      <a:pt x="197" y="172"/>
                    </a:lnTo>
                    <a:lnTo>
                      <a:pt x="197" y="172"/>
                    </a:lnTo>
                    <a:lnTo>
                      <a:pt x="199" y="170"/>
                    </a:lnTo>
                    <a:lnTo>
                      <a:pt x="200" y="165"/>
                    </a:lnTo>
                    <a:lnTo>
                      <a:pt x="200" y="156"/>
                    </a:lnTo>
                    <a:lnTo>
                      <a:pt x="196" y="142"/>
                    </a:lnTo>
                    <a:lnTo>
                      <a:pt x="196" y="142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145"/>
              <p:cNvSpPr>
                <a:spLocks/>
              </p:cNvSpPr>
              <p:nvPr/>
            </p:nvSpPr>
            <p:spPr bwMode="auto">
              <a:xfrm>
                <a:off x="4560" y="2936"/>
                <a:ext cx="369" cy="217"/>
              </a:xfrm>
              <a:custGeom>
                <a:avLst/>
                <a:gdLst>
                  <a:gd name="T0" fmla="*/ 4 w 369"/>
                  <a:gd name="T1" fmla="*/ 173 h 217"/>
                  <a:gd name="T2" fmla="*/ 21 w 369"/>
                  <a:gd name="T3" fmla="*/ 164 h 217"/>
                  <a:gd name="T4" fmla="*/ 19 w 369"/>
                  <a:gd name="T5" fmla="*/ 146 h 217"/>
                  <a:gd name="T6" fmla="*/ 30 w 369"/>
                  <a:gd name="T7" fmla="*/ 125 h 217"/>
                  <a:gd name="T8" fmla="*/ 50 w 369"/>
                  <a:gd name="T9" fmla="*/ 94 h 217"/>
                  <a:gd name="T10" fmla="*/ 72 w 369"/>
                  <a:gd name="T11" fmla="*/ 70 h 217"/>
                  <a:gd name="T12" fmla="*/ 94 w 369"/>
                  <a:gd name="T13" fmla="*/ 33 h 217"/>
                  <a:gd name="T14" fmla="*/ 106 w 369"/>
                  <a:gd name="T15" fmla="*/ 30 h 217"/>
                  <a:gd name="T16" fmla="*/ 125 w 369"/>
                  <a:gd name="T17" fmla="*/ 41 h 217"/>
                  <a:gd name="T18" fmla="*/ 136 w 369"/>
                  <a:gd name="T19" fmla="*/ 22 h 217"/>
                  <a:gd name="T20" fmla="*/ 152 w 369"/>
                  <a:gd name="T21" fmla="*/ 23 h 217"/>
                  <a:gd name="T22" fmla="*/ 163 w 369"/>
                  <a:gd name="T23" fmla="*/ 21 h 217"/>
                  <a:gd name="T24" fmla="*/ 177 w 369"/>
                  <a:gd name="T25" fmla="*/ 26 h 217"/>
                  <a:gd name="T26" fmla="*/ 196 w 369"/>
                  <a:gd name="T27" fmla="*/ 21 h 217"/>
                  <a:gd name="T28" fmla="*/ 211 w 369"/>
                  <a:gd name="T29" fmla="*/ 24 h 217"/>
                  <a:gd name="T30" fmla="*/ 223 w 369"/>
                  <a:gd name="T31" fmla="*/ 19 h 217"/>
                  <a:gd name="T32" fmla="*/ 213 w 369"/>
                  <a:gd name="T33" fmla="*/ 3 h 217"/>
                  <a:gd name="T34" fmla="*/ 228 w 369"/>
                  <a:gd name="T35" fmla="*/ 5 h 217"/>
                  <a:gd name="T36" fmla="*/ 247 w 369"/>
                  <a:gd name="T37" fmla="*/ 12 h 217"/>
                  <a:gd name="T38" fmla="*/ 272 w 369"/>
                  <a:gd name="T39" fmla="*/ 19 h 217"/>
                  <a:gd name="T40" fmla="*/ 280 w 369"/>
                  <a:gd name="T41" fmla="*/ 20 h 217"/>
                  <a:gd name="T42" fmla="*/ 287 w 369"/>
                  <a:gd name="T43" fmla="*/ 16 h 217"/>
                  <a:gd name="T44" fmla="*/ 298 w 369"/>
                  <a:gd name="T45" fmla="*/ 29 h 217"/>
                  <a:gd name="T46" fmla="*/ 287 w 369"/>
                  <a:gd name="T47" fmla="*/ 56 h 217"/>
                  <a:gd name="T48" fmla="*/ 291 w 369"/>
                  <a:gd name="T49" fmla="*/ 76 h 217"/>
                  <a:gd name="T50" fmla="*/ 314 w 369"/>
                  <a:gd name="T51" fmla="*/ 91 h 217"/>
                  <a:gd name="T52" fmla="*/ 324 w 369"/>
                  <a:gd name="T53" fmla="*/ 98 h 217"/>
                  <a:gd name="T54" fmla="*/ 337 w 369"/>
                  <a:gd name="T55" fmla="*/ 109 h 217"/>
                  <a:gd name="T56" fmla="*/ 349 w 369"/>
                  <a:gd name="T57" fmla="*/ 110 h 217"/>
                  <a:gd name="T58" fmla="*/ 367 w 369"/>
                  <a:gd name="T59" fmla="*/ 94 h 217"/>
                  <a:gd name="T60" fmla="*/ 368 w 369"/>
                  <a:gd name="T61" fmla="*/ 100 h 217"/>
                  <a:gd name="T62" fmla="*/ 360 w 369"/>
                  <a:gd name="T63" fmla="*/ 117 h 217"/>
                  <a:gd name="T64" fmla="*/ 367 w 369"/>
                  <a:gd name="T65" fmla="*/ 140 h 217"/>
                  <a:gd name="T66" fmla="*/ 363 w 369"/>
                  <a:gd name="T67" fmla="*/ 142 h 217"/>
                  <a:gd name="T68" fmla="*/ 352 w 369"/>
                  <a:gd name="T69" fmla="*/ 133 h 217"/>
                  <a:gd name="T70" fmla="*/ 338 w 369"/>
                  <a:gd name="T71" fmla="*/ 141 h 217"/>
                  <a:gd name="T72" fmla="*/ 337 w 369"/>
                  <a:gd name="T73" fmla="*/ 159 h 217"/>
                  <a:gd name="T74" fmla="*/ 338 w 369"/>
                  <a:gd name="T75" fmla="*/ 169 h 217"/>
                  <a:gd name="T76" fmla="*/ 321 w 369"/>
                  <a:gd name="T77" fmla="*/ 159 h 217"/>
                  <a:gd name="T78" fmla="*/ 310 w 369"/>
                  <a:gd name="T79" fmla="*/ 164 h 217"/>
                  <a:gd name="T80" fmla="*/ 301 w 369"/>
                  <a:gd name="T81" fmla="*/ 163 h 217"/>
                  <a:gd name="T82" fmla="*/ 291 w 369"/>
                  <a:gd name="T83" fmla="*/ 150 h 217"/>
                  <a:gd name="T84" fmla="*/ 273 w 369"/>
                  <a:gd name="T85" fmla="*/ 145 h 217"/>
                  <a:gd name="T86" fmla="*/ 268 w 369"/>
                  <a:gd name="T87" fmla="*/ 170 h 217"/>
                  <a:gd name="T88" fmla="*/ 253 w 369"/>
                  <a:gd name="T89" fmla="*/ 187 h 217"/>
                  <a:gd name="T90" fmla="*/ 247 w 369"/>
                  <a:gd name="T91" fmla="*/ 216 h 217"/>
                  <a:gd name="T92" fmla="*/ 240 w 369"/>
                  <a:gd name="T93" fmla="*/ 213 h 217"/>
                  <a:gd name="T94" fmla="*/ 238 w 369"/>
                  <a:gd name="T95" fmla="*/ 197 h 217"/>
                  <a:gd name="T96" fmla="*/ 217 w 369"/>
                  <a:gd name="T97" fmla="*/ 184 h 217"/>
                  <a:gd name="T98" fmla="*/ 210 w 369"/>
                  <a:gd name="T99" fmla="*/ 160 h 217"/>
                  <a:gd name="T100" fmla="*/ 202 w 369"/>
                  <a:gd name="T101" fmla="*/ 153 h 217"/>
                  <a:gd name="T102" fmla="*/ 186 w 369"/>
                  <a:gd name="T103" fmla="*/ 156 h 217"/>
                  <a:gd name="T104" fmla="*/ 178 w 369"/>
                  <a:gd name="T105" fmla="*/ 168 h 217"/>
                  <a:gd name="T106" fmla="*/ 173 w 369"/>
                  <a:gd name="T107" fmla="*/ 182 h 217"/>
                  <a:gd name="T108" fmla="*/ 163 w 369"/>
                  <a:gd name="T109" fmla="*/ 203 h 217"/>
                  <a:gd name="T110" fmla="*/ 124 w 369"/>
                  <a:gd name="T111" fmla="*/ 211 h 217"/>
                  <a:gd name="T112" fmla="*/ 83 w 369"/>
                  <a:gd name="T113" fmla="*/ 200 h 217"/>
                  <a:gd name="T114" fmla="*/ 76 w 369"/>
                  <a:gd name="T115" fmla="*/ 178 h 217"/>
                  <a:gd name="T116" fmla="*/ 69 w 369"/>
                  <a:gd name="T117" fmla="*/ 168 h 217"/>
                  <a:gd name="T118" fmla="*/ 44 w 369"/>
                  <a:gd name="T119" fmla="*/ 168 h 217"/>
                  <a:gd name="T120" fmla="*/ 36 w 369"/>
                  <a:gd name="T121" fmla="*/ 170 h 217"/>
                  <a:gd name="T122" fmla="*/ 23 w 369"/>
                  <a:gd name="T123" fmla="*/ 172 h 217"/>
                  <a:gd name="T124" fmla="*/ 2 w 369"/>
                  <a:gd name="T125" fmla="*/ 18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" h="217">
                    <a:moveTo>
                      <a:pt x="0" y="180"/>
                    </a:moveTo>
                    <a:lnTo>
                      <a:pt x="0" y="180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4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15" y="168"/>
                    </a:lnTo>
                    <a:lnTo>
                      <a:pt x="20" y="166"/>
                    </a:lnTo>
                    <a:lnTo>
                      <a:pt x="21" y="164"/>
                    </a:lnTo>
                    <a:lnTo>
                      <a:pt x="21" y="162"/>
                    </a:lnTo>
                    <a:lnTo>
                      <a:pt x="20" y="155"/>
                    </a:lnTo>
                    <a:lnTo>
                      <a:pt x="20" y="155"/>
                    </a:lnTo>
                    <a:lnTo>
                      <a:pt x="20" y="151"/>
                    </a:lnTo>
                    <a:lnTo>
                      <a:pt x="19" y="146"/>
                    </a:lnTo>
                    <a:lnTo>
                      <a:pt x="21" y="138"/>
                    </a:lnTo>
                    <a:lnTo>
                      <a:pt x="25" y="130"/>
                    </a:lnTo>
                    <a:lnTo>
                      <a:pt x="27" y="127"/>
                    </a:lnTo>
                    <a:lnTo>
                      <a:pt x="30" y="125"/>
                    </a:lnTo>
                    <a:lnTo>
                      <a:pt x="30" y="125"/>
                    </a:lnTo>
                    <a:lnTo>
                      <a:pt x="37" y="120"/>
                    </a:lnTo>
                    <a:lnTo>
                      <a:pt x="43" y="111"/>
                    </a:lnTo>
                    <a:lnTo>
                      <a:pt x="48" y="102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1" y="91"/>
                    </a:lnTo>
                    <a:lnTo>
                      <a:pt x="53" y="87"/>
                    </a:lnTo>
                    <a:lnTo>
                      <a:pt x="61" y="81"/>
                    </a:lnTo>
                    <a:lnTo>
                      <a:pt x="67" y="74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8" y="60"/>
                    </a:lnTo>
                    <a:lnTo>
                      <a:pt x="85" y="45"/>
                    </a:lnTo>
                    <a:lnTo>
                      <a:pt x="90" y="38"/>
                    </a:lnTo>
                    <a:lnTo>
                      <a:pt x="94" y="33"/>
                    </a:lnTo>
                    <a:lnTo>
                      <a:pt x="98" y="29"/>
                    </a:lnTo>
                    <a:lnTo>
                      <a:pt x="100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6" y="30"/>
                    </a:lnTo>
                    <a:lnTo>
                      <a:pt x="110" y="34"/>
                    </a:lnTo>
                    <a:lnTo>
                      <a:pt x="116" y="40"/>
                    </a:lnTo>
                    <a:lnTo>
                      <a:pt x="120" y="42"/>
                    </a:lnTo>
                    <a:lnTo>
                      <a:pt x="122" y="42"/>
                    </a:lnTo>
                    <a:lnTo>
                      <a:pt x="125" y="41"/>
                    </a:lnTo>
                    <a:lnTo>
                      <a:pt x="127" y="37"/>
                    </a:lnTo>
                    <a:lnTo>
                      <a:pt x="127" y="37"/>
                    </a:lnTo>
                    <a:lnTo>
                      <a:pt x="130" y="28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42" y="21"/>
                    </a:lnTo>
                    <a:lnTo>
                      <a:pt x="142" y="21"/>
                    </a:lnTo>
                    <a:lnTo>
                      <a:pt x="150" y="23"/>
                    </a:lnTo>
                    <a:lnTo>
                      <a:pt x="152" y="23"/>
                    </a:lnTo>
                    <a:lnTo>
                      <a:pt x="154" y="21"/>
                    </a:lnTo>
                    <a:lnTo>
                      <a:pt x="154" y="21"/>
                    </a:lnTo>
                    <a:lnTo>
                      <a:pt x="156" y="20"/>
                    </a:lnTo>
                    <a:lnTo>
                      <a:pt x="159" y="20"/>
                    </a:lnTo>
                    <a:lnTo>
                      <a:pt x="163" y="21"/>
                    </a:lnTo>
                    <a:lnTo>
                      <a:pt x="165" y="23"/>
                    </a:lnTo>
                    <a:lnTo>
                      <a:pt x="165" y="23"/>
                    </a:lnTo>
                    <a:lnTo>
                      <a:pt x="168" y="25"/>
                    </a:lnTo>
                    <a:lnTo>
                      <a:pt x="172" y="26"/>
                    </a:lnTo>
                    <a:lnTo>
                      <a:pt x="177" y="26"/>
                    </a:lnTo>
                    <a:lnTo>
                      <a:pt x="181" y="23"/>
                    </a:lnTo>
                    <a:lnTo>
                      <a:pt x="181" y="23"/>
                    </a:lnTo>
                    <a:lnTo>
                      <a:pt x="185" y="21"/>
                    </a:lnTo>
                    <a:lnTo>
                      <a:pt x="191" y="20"/>
                    </a:lnTo>
                    <a:lnTo>
                      <a:pt x="196" y="21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3"/>
                    </a:lnTo>
                    <a:lnTo>
                      <a:pt x="202" y="24"/>
                    </a:lnTo>
                    <a:lnTo>
                      <a:pt x="211" y="24"/>
                    </a:lnTo>
                    <a:lnTo>
                      <a:pt x="220" y="24"/>
                    </a:lnTo>
                    <a:lnTo>
                      <a:pt x="223" y="23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9" y="10"/>
                    </a:lnTo>
                    <a:lnTo>
                      <a:pt x="215" y="7"/>
                    </a:lnTo>
                    <a:lnTo>
                      <a:pt x="215" y="7"/>
                    </a:lnTo>
                    <a:lnTo>
                      <a:pt x="213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21" y="2"/>
                    </a:lnTo>
                    <a:lnTo>
                      <a:pt x="221" y="2"/>
                    </a:lnTo>
                    <a:lnTo>
                      <a:pt x="228" y="5"/>
                    </a:lnTo>
                    <a:lnTo>
                      <a:pt x="236" y="7"/>
                    </a:lnTo>
                    <a:lnTo>
                      <a:pt x="243" y="9"/>
                    </a:lnTo>
                    <a:lnTo>
                      <a:pt x="245" y="10"/>
                    </a:lnTo>
                    <a:lnTo>
                      <a:pt x="247" y="12"/>
                    </a:lnTo>
                    <a:lnTo>
                      <a:pt x="247" y="12"/>
                    </a:lnTo>
                    <a:lnTo>
                      <a:pt x="248" y="13"/>
                    </a:lnTo>
                    <a:lnTo>
                      <a:pt x="251" y="14"/>
                    </a:lnTo>
                    <a:lnTo>
                      <a:pt x="259" y="15"/>
                    </a:lnTo>
                    <a:lnTo>
                      <a:pt x="268" y="17"/>
                    </a:lnTo>
                    <a:lnTo>
                      <a:pt x="272" y="19"/>
                    </a:lnTo>
                    <a:lnTo>
                      <a:pt x="276" y="20"/>
                    </a:lnTo>
                    <a:lnTo>
                      <a:pt x="276" y="20"/>
                    </a:lnTo>
                    <a:lnTo>
                      <a:pt x="278" y="22"/>
                    </a:lnTo>
                    <a:lnTo>
                      <a:pt x="279" y="22"/>
                    </a:lnTo>
                    <a:lnTo>
                      <a:pt x="280" y="20"/>
                    </a:lnTo>
                    <a:lnTo>
                      <a:pt x="281" y="17"/>
                    </a:lnTo>
                    <a:lnTo>
                      <a:pt x="282" y="16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7" y="16"/>
                    </a:lnTo>
                    <a:lnTo>
                      <a:pt x="291" y="19"/>
                    </a:lnTo>
                    <a:lnTo>
                      <a:pt x="293" y="20"/>
                    </a:lnTo>
                    <a:lnTo>
                      <a:pt x="295" y="23"/>
                    </a:lnTo>
                    <a:lnTo>
                      <a:pt x="297" y="26"/>
                    </a:lnTo>
                    <a:lnTo>
                      <a:pt x="298" y="29"/>
                    </a:lnTo>
                    <a:lnTo>
                      <a:pt x="298" y="33"/>
                    </a:lnTo>
                    <a:lnTo>
                      <a:pt x="296" y="37"/>
                    </a:lnTo>
                    <a:lnTo>
                      <a:pt x="296" y="37"/>
                    </a:lnTo>
                    <a:lnTo>
                      <a:pt x="292" y="45"/>
                    </a:lnTo>
                    <a:lnTo>
                      <a:pt x="287" y="56"/>
                    </a:lnTo>
                    <a:lnTo>
                      <a:pt x="286" y="60"/>
                    </a:lnTo>
                    <a:lnTo>
                      <a:pt x="286" y="66"/>
                    </a:lnTo>
                    <a:lnTo>
                      <a:pt x="287" y="71"/>
                    </a:lnTo>
                    <a:lnTo>
                      <a:pt x="291" y="76"/>
                    </a:lnTo>
                    <a:lnTo>
                      <a:pt x="291" y="76"/>
                    </a:lnTo>
                    <a:lnTo>
                      <a:pt x="295" y="79"/>
                    </a:lnTo>
                    <a:lnTo>
                      <a:pt x="298" y="82"/>
                    </a:lnTo>
                    <a:lnTo>
                      <a:pt x="307" y="85"/>
                    </a:lnTo>
                    <a:lnTo>
                      <a:pt x="313" y="88"/>
                    </a:lnTo>
                    <a:lnTo>
                      <a:pt x="314" y="91"/>
                    </a:lnTo>
                    <a:lnTo>
                      <a:pt x="315" y="93"/>
                    </a:lnTo>
                    <a:lnTo>
                      <a:pt x="315" y="93"/>
                    </a:lnTo>
                    <a:lnTo>
                      <a:pt x="316" y="95"/>
                    </a:lnTo>
                    <a:lnTo>
                      <a:pt x="319" y="96"/>
                    </a:lnTo>
                    <a:lnTo>
                      <a:pt x="324" y="98"/>
                    </a:lnTo>
                    <a:lnTo>
                      <a:pt x="330" y="100"/>
                    </a:lnTo>
                    <a:lnTo>
                      <a:pt x="333" y="101"/>
                    </a:lnTo>
                    <a:lnTo>
                      <a:pt x="335" y="103"/>
                    </a:lnTo>
                    <a:lnTo>
                      <a:pt x="335" y="103"/>
                    </a:lnTo>
                    <a:lnTo>
                      <a:pt x="337" y="109"/>
                    </a:lnTo>
                    <a:lnTo>
                      <a:pt x="339" y="111"/>
                    </a:lnTo>
                    <a:lnTo>
                      <a:pt x="341" y="112"/>
                    </a:lnTo>
                    <a:lnTo>
                      <a:pt x="343" y="113"/>
                    </a:lnTo>
                    <a:lnTo>
                      <a:pt x="345" y="112"/>
                    </a:lnTo>
                    <a:lnTo>
                      <a:pt x="349" y="110"/>
                    </a:lnTo>
                    <a:lnTo>
                      <a:pt x="352" y="107"/>
                    </a:lnTo>
                    <a:lnTo>
                      <a:pt x="352" y="107"/>
                    </a:lnTo>
                    <a:lnTo>
                      <a:pt x="359" y="99"/>
                    </a:lnTo>
                    <a:lnTo>
                      <a:pt x="365" y="95"/>
                    </a:lnTo>
                    <a:lnTo>
                      <a:pt x="367" y="94"/>
                    </a:lnTo>
                    <a:lnTo>
                      <a:pt x="368" y="94"/>
                    </a:lnTo>
                    <a:lnTo>
                      <a:pt x="369" y="95"/>
                    </a:lnTo>
                    <a:lnTo>
                      <a:pt x="369" y="98"/>
                    </a:lnTo>
                    <a:lnTo>
                      <a:pt x="369" y="98"/>
                    </a:lnTo>
                    <a:lnTo>
                      <a:pt x="368" y="100"/>
                    </a:lnTo>
                    <a:lnTo>
                      <a:pt x="366" y="103"/>
                    </a:lnTo>
                    <a:lnTo>
                      <a:pt x="363" y="109"/>
                    </a:lnTo>
                    <a:lnTo>
                      <a:pt x="362" y="112"/>
                    </a:lnTo>
                    <a:lnTo>
                      <a:pt x="360" y="114"/>
                    </a:lnTo>
                    <a:lnTo>
                      <a:pt x="360" y="117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4" y="126"/>
                    </a:lnTo>
                    <a:lnTo>
                      <a:pt x="366" y="130"/>
                    </a:lnTo>
                    <a:lnTo>
                      <a:pt x="367" y="140"/>
                    </a:lnTo>
                    <a:lnTo>
                      <a:pt x="367" y="140"/>
                    </a:lnTo>
                    <a:lnTo>
                      <a:pt x="366" y="144"/>
                    </a:lnTo>
                    <a:lnTo>
                      <a:pt x="365" y="145"/>
                    </a:lnTo>
                    <a:lnTo>
                      <a:pt x="364" y="145"/>
                    </a:lnTo>
                    <a:lnTo>
                      <a:pt x="363" y="142"/>
                    </a:lnTo>
                    <a:lnTo>
                      <a:pt x="363" y="142"/>
                    </a:lnTo>
                    <a:lnTo>
                      <a:pt x="362" y="138"/>
                    </a:lnTo>
                    <a:lnTo>
                      <a:pt x="359" y="135"/>
                    </a:lnTo>
                    <a:lnTo>
                      <a:pt x="356" y="134"/>
                    </a:lnTo>
                    <a:lnTo>
                      <a:pt x="352" y="133"/>
                    </a:lnTo>
                    <a:lnTo>
                      <a:pt x="352" y="133"/>
                    </a:lnTo>
                    <a:lnTo>
                      <a:pt x="347" y="133"/>
                    </a:lnTo>
                    <a:lnTo>
                      <a:pt x="343" y="135"/>
                    </a:lnTo>
                    <a:lnTo>
                      <a:pt x="340" y="137"/>
                    </a:lnTo>
                    <a:lnTo>
                      <a:pt x="338" y="141"/>
                    </a:lnTo>
                    <a:lnTo>
                      <a:pt x="338" y="141"/>
                    </a:lnTo>
                    <a:lnTo>
                      <a:pt x="336" y="146"/>
                    </a:lnTo>
                    <a:lnTo>
                      <a:pt x="335" y="151"/>
                    </a:lnTo>
                    <a:lnTo>
                      <a:pt x="336" y="155"/>
                    </a:lnTo>
                    <a:lnTo>
                      <a:pt x="337" y="159"/>
                    </a:lnTo>
                    <a:lnTo>
                      <a:pt x="337" y="159"/>
                    </a:lnTo>
                    <a:lnTo>
                      <a:pt x="339" y="164"/>
                    </a:lnTo>
                    <a:lnTo>
                      <a:pt x="339" y="168"/>
                    </a:lnTo>
                    <a:lnTo>
                      <a:pt x="339" y="169"/>
                    </a:lnTo>
                    <a:lnTo>
                      <a:pt x="338" y="169"/>
                    </a:lnTo>
                    <a:lnTo>
                      <a:pt x="336" y="168"/>
                    </a:lnTo>
                    <a:lnTo>
                      <a:pt x="336" y="168"/>
                    </a:lnTo>
                    <a:lnTo>
                      <a:pt x="331" y="164"/>
                    </a:lnTo>
                    <a:lnTo>
                      <a:pt x="326" y="160"/>
                    </a:lnTo>
                    <a:lnTo>
                      <a:pt x="321" y="159"/>
                    </a:lnTo>
                    <a:lnTo>
                      <a:pt x="316" y="159"/>
                    </a:lnTo>
                    <a:lnTo>
                      <a:pt x="316" y="159"/>
                    </a:lnTo>
                    <a:lnTo>
                      <a:pt x="314" y="160"/>
                    </a:lnTo>
                    <a:lnTo>
                      <a:pt x="312" y="162"/>
                    </a:lnTo>
                    <a:lnTo>
                      <a:pt x="310" y="164"/>
                    </a:lnTo>
                    <a:lnTo>
                      <a:pt x="308" y="166"/>
                    </a:lnTo>
                    <a:lnTo>
                      <a:pt x="306" y="166"/>
                    </a:lnTo>
                    <a:lnTo>
                      <a:pt x="304" y="165"/>
                    </a:lnTo>
                    <a:lnTo>
                      <a:pt x="304" y="165"/>
                    </a:lnTo>
                    <a:lnTo>
                      <a:pt x="301" y="163"/>
                    </a:lnTo>
                    <a:lnTo>
                      <a:pt x="299" y="162"/>
                    </a:lnTo>
                    <a:lnTo>
                      <a:pt x="297" y="157"/>
                    </a:lnTo>
                    <a:lnTo>
                      <a:pt x="294" y="153"/>
                    </a:lnTo>
                    <a:lnTo>
                      <a:pt x="291" y="150"/>
                    </a:lnTo>
                    <a:lnTo>
                      <a:pt x="291" y="150"/>
                    </a:lnTo>
                    <a:lnTo>
                      <a:pt x="285" y="146"/>
                    </a:lnTo>
                    <a:lnTo>
                      <a:pt x="280" y="144"/>
                    </a:lnTo>
                    <a:lnTo>
                      <a:pt x="278" y="144"/>
                    </a:lnTo>
                    <a:lnTo>
                      <a:pt x="276" y="144"/>
                    </a:lnTo>
                    <a:lnTo>
                      <a:pt x="273" y="145"/>
                    </a:lnTo>
                    <a:lnTo>
                      <a:pt x="272" y="148"/>
                    </a:lnTo>
                    <a:lnTo>
                      <a:pt x="272" y="148"/>
                    </a:lnTo>
                    <a:lnTo>
                      <a:pt x="271" y="154"/>
                    </a:lnTo>
                    <a:lnTo>
                      <a:pt x="270" y="163"/>
                    </a:lnTo>
                    <a:lnTo>
                      <a:pt x="268" y="170"/>
                    </a:lnTo>
                    <a:lnTo>
                      <a:pt x="266" y="174"/>
                    </a:lnTo>
                    <a:lnTo>
                      <a:pt x="263" y="178"/>
                    </a:lnTo>
                    <a:lnTo>
                      <a:pt x="263" y="178"/>
                    </a:lnTo>
                    <a:lnTo>
                      <a:pt x="257" y="183"/>
                    </a:lnTo>
                    <a:lnTo>
                      <a:pt x="253" y="187"/>
                    </a:lnTo>
                    <a:lnTo>
                      <a:pt x="251" y="192"/>
                    </a:lnTo>
                    <a:lnTo>
                      <a:pt x="250" y="197"/>
                    </a:lnTo>
                    <a:lnTo>
                      <a:pt x="250" y="197"/>
                    </a:lnTo>
                    <a:lnTo>
                      <a:pt x="249" y="212"/>
                    </a:lnTo>
                    <a:lnTo>
                      <a:pt x="247" y="216"/>
                    </a:lnTo>
                    <a:lnTo>
                      <a:pt x="245" y="217"/>
                    </a:lnTo>
                    <a:lnTo>
                      <a:pt x="244" y="217"/>
                    </a:lnTo>
                    <a:lnTo>
                      <a:pt x="244" y="217"/>
                    </a:lnTo>
                    <a:lnTo>
                      <a:pt x="242" y="215"/>
                    </a:lnTo>
                    <a:lnTo>
                      <a:pt x="240" y="213"/>
                    </a:lnTo>
                    <a:lnTo>
                      <a:pt x="240" y="210"/>
                    </a:lnTo>
                    <a:lnTo>
                      <a:pt x="240" y="205"/>
                    </a:lnTo>
                    <a:lnTo>
                      <a:pt x="240" y="205"/>
                    </a:lnTo>
                    <a:lnTo>
                      <a:pt x="239" y="200"/>
                    </a:lnTo>
                    <a:lnTo>
                      <a:pt x="238" y="197"/>
                    </a:lnTo>
                    <a:lnTo>
                      <a:pt x="236" y="195"/>
                    </a:lnTo>
                    <a:lnTo>
                      <a:pt x="230" y="193"/>
                    </a:lnTo>
                    <a:lnTo>
                      <a:pt x="230" y="193"/>
                    </a:lnTo>
                    <a:lnTo>
                      <a:pt x="224" y="188"/>
                    </a:lnTo>
                    <a:lnTo>
                      <a:pt x="217" y="184"/>
                    </a:lnTo>
                    <a:lnTo>
                      <a:pt x="213" y="179"/>
                    </a:lnTo>
                    <a:lnTo>
                      <a:pt x="211" y="172"/>
                    </a:lnTo>
                    <a:lnTo>
                      <a:pt x="211" y="172"/>
                    </a:lnTo>
                    <a:lnTo>
                      <a:pt x="210" y="166"/>
                    </a:lnTo>
                    <a:lnTo>
                      <a:pt x="210" y="160"/>
                    </a:lnTo>
                    <a:lnTo>
                      <a:pt x="209" y="158"/>
                    </a:lnTo>
                    <a:lnTo>
                      <a:pt x="208" y="156"/>
                    </a:lnTo>
                    <a:lnTo>
                      <a:pt x="206" y="154"/>
                    </a:lnTo>
                    <a:lnTo>
                      <a:pt x="202" y="153"/>
                    </a:lnTo>
                    <a:lnTo>
                      <a:pt x="202" y="153"/>
                    </a:lnTo>
                    <a:lnTo>
                      <a:pt x="196" y="152"/>
                    </a:lnTo>
                    <a:lnTo>
                      <a:pt x="191" y="152"/>
                    </a:lnTo>
                    <a:lnTo>
                      <a:pt x="187" y="153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6" y="156"/>
                    </a:lnTo>
                    <a:lnTo>
                      <a:pt x="185" y="160"/>
                    </a:lnTo>
                    <a:lnTo>
                      <a:pt x="184" y="163"/>
                    </a:lnTo>
                    <a:lnTo>
                      <a:pt x="182" y="166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4" y="170"/>
                    </a:lnTo>
                    <a:lnTo>
                      <a:pt x="173" y="173"/>
                    </a:lnTo>
                    <a:lnTo>
                      <a:pt x="173" y="182"/>
                    </a:lnTo>
                    <a:lnTo>
                      <a:pt x="173" y="182"/>
                    </a:lnTo>
                    <a:lnTo>
                      <a:pt x="172" y="187"/>
                    </a:lnTo>
                    <a:lnTo>
                      <a:pt x="169" y="194"/>
                    </a:lnTo>
                    <a:lnTo>
                      <a:pt x="166" y="199"/>
                    </a:lnTo>
                    <a:lnTo>
                      <a:pt x="163" y="203"/>
                    </a:lnTo>
                    <a:lnTo>
                      <a:pt x="163" y="203"/>
                    </a:lnTo>
                    <a:lnTo>
                      <a:pt x="156" y="206"/>
                    </a:lnTo>
                    <a:lnTo>
                      <a:pt x="148" y="209"/>
                    </a:lnTo>
                    <a:lnTo>
                      <a:pt x="136" y="211"/>
                    </a:lnTo>
                    <a:lnTo>
                      <a:pt x="124" y="211"/>
                    </a:lnTo>
                    <a:lnTo>
                      <a:pt x="124" y="211"/>
                    </a:lnTo>
                    <a:lnTo>
                      <a:pt x="111" y="210"/>
                    </a:lnTo>
                    <a:lnTo>
                      <a:pt x="98" y="208"/>
                    </a:lnTo>
                    <a:lnTo>
                      <a:pt x="93" y="206"/>
                    </a:lnTo>
                    <a:lnTo>
                      <a:pt x="87" y="203"/>
                    </a:lnTo>
                    <a:lnTo>
                      <a:pt x="83" y="200"/>
                    </a:lnTo>
                    <a:lnTo>
                      <a:pt x="80" y="196"/>
                    </a:lnTo>
                    <a:lnTo>
                      <a:pt x="80" y="196"/>
                    </a:lnTo>
                    <a:lnTo>
                      <a:pt x="79" y="192"/>
                    </a:lnTo>
                    <a:lnTo>
                      <a:pt x="78" y="186"/>
                    </a:lnTo>
                    <a:lnTo>
                      <a:pt x="76" y="178"/>
                    </a:lnTo>
                    <a:lnTo>
                      <a:pt x="76" y="174"/>
                    </a:lnTo>
                    <a:lnTo>
                      <a:pt x="73" y="171"/>
                    </a:lnTo>
                    <a:lnTo>
                      <a:pt x="72" y="169"/>
                    </a:lnTo>
                    <a:lnTo>
                      <a:pt x="69" y="168"/>
                    </a:lnTo>
                    <a:lnTo>
                      <a:pt x="69" y="168"/>
                    </a:lnTo>
                    <a:lnTo>
                      <a:pt x="61" y="167"/>
                    </a:lnTo>
                    <a:lnTo>
                      <a:pt x="53" y="166"/>
                    </a:lnTo>
                    <a:lnTo>
                      <a:pt x="48" y="166"/>
                    </a:lnTo>
                    <a:lnTo>
                      <a:pt x="45" y="166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2" y="170"/>
                    </a:lnTo>
                    <a:lnTo>
                      <a:pt x="40" y="171"/>
                    </a:lnTo>
                    <a:lnTo>
                      <a:pt x="37" y="171"/>
                    </a:lnTo>
                    <a:lnTo>
                      <a:pt x="36" y="170"/>
                    </a:lnTo>
                    <a:lnTo>
                      <a:pt x="36" y="170"/>
                    </a:lnTo>
                    <a:lnTo>
                      <a:pt x="34" y="168"/>
                    </a:lnTo>
                    <a:lnTo>
                      <a:pt x="30" y="168"/>
                    </a:lnTo>
                    <a:lnTo>
                      <a:pt x="27" y="169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14" y="178"/>
                    </a:lnTo>
                    <a:lnTo>
                      <a:pt x="6" y="181"/>
                    </a:lnTo>
                    <a:lnTo>
                      <a:pt x="6" y="181"/>
                    </a:lnTo>
                    <a:lnTo>
                      <a:pt x="2" y="181"/>
                    </a:lnTo>
                    <a:lnTo>
                      <a:pt x="1" y="181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146"/>
              <p:cNvSpPr>
                <a:spLocks/>
              </p:cNvSpPr>
              <p:nvPr/>
            </p:nvSpPr>
            <p:spPr bwMode="auto">
              <a:xfrm>
                <a:off x="4764" y="1747"/>
                <a:ext cx="178" cy="343"/>
              </a:xfrm>
              <a:custGeom>
                <a:avLst/>
                <a:gdLst>
                  <a:gd name="T0" fmla="*/ 63 w 178"/>
                  <a:gd name="T1" fmla="*/ 338 h 343"/>
                  <a:gd name="T2" fmla="*/ 38 w 178"/>
                  <a:gd name="T3" fmla="*/ 331 h 343"/>
                  <a:gd name="T4" fmla="*/ 30 w 178"/>
                  <a:gd name="T5" fmla="*/ 315 h 343"/>
                  <a:gd name="T6" fmla="*/ 35 w 178"/>
                  <a:gd name="T7" fmla="*/ 314 h 343"/>
                  <a:gd name="T8" fmla="*/ 43 w 178"/>
                  <a:gd name="T9" fmla="*/ 298 h 343"/>
                  <a:gd name="T10" fmla="*/ 38 w 178"/>
                  <a:gd name="T11" fmla="*/ 304 h 343"/>
                  <a:gd name="T12" fmla="*/ 39 w 178"/>
                  <a:gd name="T13" fmla="*/ 292 h 343"/>
                  <a:gd name="T14" fmla="*/ 32 w 178"/>
                  <a:gd name="T15" fmla="*/ 271 h 343"/>
                  <a:gd name="T16" fmla="*/ 15 w 178"/>
                  <a:gd name="T17" fmla="*/ 262 h 343"/>
                  <a:gd name="T18" fmla="*/ 1 w 178"/>
                  <a:gd name="T19" fmla="*/ 255 h 343"/>
                  <a:gd name="T20" fmla="*/ 1 w 178"/>
                  <a:gd name="T21" fmla="*/ 227 h 343"/>
                  <a:gd name="T22" fmla="*/ 17 w 178"/>
                  <a:gd name="T23" fmla="*/ 226 h 343"/>
                  <a:gd name="T24" fmla="*/ 21 w 178"/>
                  <a:gd name="T25" fmla="*/ 205 h 343"/>
                  <a:gd name="T26" fmla="*/ 3 w 178"/>
                  <a:gd name="T27" fmla="*/ 189 h 343"/>
                  <a:gd name="T28" fmla="*/ 5 w 178"/>
                  <a:gd name="T29" fmla="*/ 143 h 343"/>
                  <a:gd name="T30" fmla="*/ 27 w 178"/>
                  <a:gd name="T31" fmla="*/ 138 h 343"/>
                  <a:gd name="T32" fmla="*/ 41 w 178"/>
                  <a:gd name="T33" fmla="*/ 145 h 343"/>
                  <a:gd name="T34" fmla="*/ 51 w 178"/>
                  <a:gd name="T35" fmla="*/ 122 h 343"/>
                  <a:gd name="T36" fmla="*/ 61 w 178"/>
                  <a:gd name="T37" fmla="*/ 133 h 343"/>
                  <a:gd name="T38" fmla="*/ 82 w 178"/>
                  <a:gd name="T39" fmla="*/ 143 h 343"/>
                  <a:gd name="T40" fmla="*/ 83 w 178"/>
                  <a:gd name="T41" fmla="*/ 128 h 343"/>
                  <a:gd name="T42" fmla="*/ 74 w 178"/>
                  <a:gd name="T43" fmla="*/ 107 h 343"/>
                  <a:gd name="T44" fmla="*/ 79 w 178"/>
                  <a:gd name="T45" fmla="*/ 94 h 343"/>
                  <a:gd name="T46" fmla="*/ 54 w 178"/>
                  <a:gd name="T47" fmla="*/ 83 h 343"/>
                  <a:gd name="T48" fmla="*/ 30 w 178"/>
                  <a:gd name="T49" fmla="*/ 100 h 343"/>
                  <a:gd name="T50" fmla="*/ 21 w 178"/>
                  <a:gd name="T51" fmla="*/ 116 h 343"/>
                  <a:gd name="T52" fmla="*/ 15 w 178"/>
                  <a:gd name="T53" fmla="*/ 103 h 343"/>
                  <a:gd name="T54" fmla="*/ 44 w 178"/>
                  <a:gd name="T55" fmla="*/ 80 h 343"/>
                  <a:gd name="T56" fmla="*/ 64 w 178"/>
                  <a:gd name="T57" fmla="*/ 71 h 343"/>
                  <a:gd name="T58" fmla="*/ 91 w 178"/>
                  <a:gd name="T59" fmla="*/ 62 h 343"/>
                  <a:gd name="T60" fmla="*/ 108 w 178"/>
                  <a:gd name="T61" fmla="*/ 43 h 343"/>
                  <a:gd name="T62" fmla="*/ 125 w 178"/>
                  <a:gd name="T63" fmla="*/ 21 h 343"/>
                  <a:gd name="T64" fmla="*/ 136 w 178"/>
                  <a:gd name="T65" fmla="*/ 12 h 343"/>
                  <a:gd name="T66" fmla="*/ 143 w 178"/>
                  <a:gd name="T67" fmla="*/ 4 h 343"/>
                  <a:gd name="T68" fmla="*/ 129 w 178"/>
                  <a:gd name="T69" fmla="*/ 9 h 343"/>
                  <a:gd name="T70" fmla="*/ 146 w 178"/>
                  <a:gd name="T71" fmla="*/ 0 h 343"/>
                  <a:gd name="T72" fmla="*/ 148 w 178"/>
                  <a:gd name="T73" fmla="*/ 8 h 343"/>
                  <a:gd name="T74" fmla="*/ 150 w 178"/>
                  <a:gd name="T75" fmla="*/ 21 h 343"/>
                  <a:gd name="T76" fmla="*/ 154 w 178"/>
                  <a:gd name="T77" fmla="*/ 53 h 343"/>
                  <a:gd name="T78" fmla="*/ 143 w 178"/>
                  <a:gd name="T79" fmla="*/ 80 h 343"/>
                  <a:gd name="T80" fmla="*/ 141 w 178"/>
                  <a:gd name="T81" fmla="*/ 102 h 343"/>
                  <a:gd name="T82" fmla="*/ 137 w 178"/>
                  <a:gd name="T83" fmla="*/ 113 h 343"/>
                  <a:gd name="T84" fmla="*/ 141 w 178"/>
                  <a:gd name="T85" fmla="*/ 123 h 343"/>
                  <a:gd name="T86" fmla="*/ 147 w 178"/>
                  <a:gd name="T87" fmla="*/ 147 h 343"/>
                  <a:gd name="T88" fmla="*/ 178 w 178"/>
                  <a:gd name="T89" fmla="*/ 157 h 343"/>
                  <a:gd name="T90" fmla="*/ 174 w 178"/>
                  <a:gd name="T91" fmla="*/ 172 h 343"/>
                  <a:gd name="T92" fmla="*/ 163 w 178"/>
                  <a:gd name="T93" fmla="*/ 179 h 343"/>
                  <a:gd name="T94" fmla="*/ 139 w 178"/>
                  <a:gd name="T95" fmla="*/ 182 h 343"/>
                  <a:gd name="T96" fmla="*/ 137 w 178"/>
                  <a:gd name="T97" fmla="*/ 215 h 343"/>
                  <a:gd name="T98" fmla="*/ 121 w 178"/>
                  <a:gd name="T99" fmla="*/ 227 h 343"/>
                  <a:gd name="T100" fmla="*/ 116 w 178"/>
                  <a:gd name="T101" fmla="*/ 241 h 343"/>
                  <a:gd name="T102" fmla="*/ 96 w 178"/>
                  <a:gd name="T103" fmla="*/ 252 h 343"/>
                  <a:gd name="T104" fmla="*/ 95 w 178"/>
                  <a:gd name="T105" fmla="*/ 300 h 343"/>
                  <a:gd name="T106" fmla="*/ 92 w 178"/>
                  <a:gd name="T107" fmla="*/ 324 h 343"/>
                  <a:gd name="T108" fmla="*/ 112 w 178"/>
                  <a:gd name="T109" fmla="*/ 333 h 343"/>
                  <a:gd name="T110" fmla="*/ 111 w 178"/>
                  <a:gd name="T111" fmla="*/ 343 h 343"/>
                  <a:gd name="T112" fmla="*/ 90 w 178"/>
                  <a:gd name="T113" fmla="*/ 34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343">
                    <a:moveTo>
                      <a:pt x="79" y="340"/>
                    </a:moveTo>
                    <a:lnTo>
                      <a:pt x="79" y="340"/>
                    </a:lnTo>
                    <a:lnTo>
                      <a:pt x="78" y="342"/>
                    </a:lnTo>
                    <a:lnTo>
                      <a:pt x="76" y="343"/>
                    </a:lnTo>
                    <a:lnTo>
                      <a:pt x="73" y="343"/>
                    </a:lnTo>
                    <a:lnTo>
                      <a:pt x="73" y="343"/>
                    </a:lnTo>
                    <a:lnTo>
                      <a:pt x="63" y="338"/>
                    </a:lnTo>
                    <a:lnTo>
                      <a:pt x="56" y="335"/>
                    </a:lnTo>
                    <a:lnTo>
                      <a:pt x="53" y="333"/>
                    </a:lnTo>
                    <a:lnTo>
                      <a:pt x="50" y="333"/>
                    </a:lnTo>
                    <a:lnTo>
                      <a:pt x="50" y="333"/>
                    </a:lnTo>
                    <a:lnTo>
                      <a:pt x="45" y="333"/>
                    </a:lnTo>
                    <a:lnTo>
                      <a:pt x="40" y="333"/>
                    </a:lnTo>
                    <a:lnTo>
                      <a:pt x="38" y="331"/>
                    </a:lnTo>
                    <a:lnTo>
                      <a:pt x="36" y="328"/>
                    </a:lnTo>
                    <a:lnTo>
                      <a:pt x="36" y="328"/>
                    </a:lnTo>
                    <a:lnTo>
                      <a:pt x="35" y="325"/>
                    </a:lnTo>
                    <a:lnTo>
                      <a:pt x="33" y="323"/>
                    </a:lnTo>
                    <a:lnTo>
                      <a:pt x="31" y="319"/>
                    </a:lnTo>
                    <a:lnTo>
                      <a:pt x="30" y="315"/>
                    </a:lnTo>
                    <a:lnTo>
                      <a:pt x="30" y="315"/>
                    </a:lnTo>
                    <a:lnTo>
                      <a:pt x="30" y="310"/>
                    </a:lnTo>
                    <a:lnTo>
                      <a:pt x="30" y="305"/>
                    </a:lnTo>
                    <a:lnTo>
                      <a:pt x="31" y="304"/>
                    </a:lnTo>
                    <a:lnTo>
                      <a:pt x="31" y="303"/>
                    </a:lnTo>
                    <a:lnTo>
                      <a:pt x="33" y="307"/>
                    </a:lnTo>
                    <a:lnTo>
                      <a:pt x="33" y="307"/>
                    </a:lnTo>
                    <a:lnTo>
                      <a:pt x="35" y="314"/>
                    </a:lnTo>
                    <a:lnTo>
                      <a:pt x="35" y="314"/>
                    </a:lnTo>
                    <a:lnTo>
                      <a:pt x="36" y="314"/>
                    </a:lnTo>
                    <a:lnTo>
                      <a:pt x="39" y="311"/>
                    </a:lnTo>
                    <a:lnTo>
                      <a:pt x="39" y="311"/>
                    </a:lnTo>
                    <a:lnTo>
                      <a:pt x="41" y="309"/>
                    </a:lnTo>
                    <a:lnTo>
                      <a:pt x="43" y="305"/>
                    </a:lnTo>
                    <a:lnTo>
                      <a:pt x="43" y="298"/>
                    </a:lnTo>
                    <a:lnTo>
                      <a:pt x="43" y="294"/>
                    </a:lnTo>
                    <a:lnTo>
                      <a:pt x="41" y="294"/>
                    </a:lnTo>
                    <a:lnTo>
                      <a:pt x="41" y="295"/>
                    </a:lnTo>
                    <a:lnTo>
                      <a:pt x="41" y="295"/>
                    </a:lnTo>
                    <a:lnTo>
                      <a:pt x="40" y="299"/>
                    </a:lnTo>
                    <a:lnTo>
                      <a:pt x="39" y="302"/>
                    </a:lnTo>
                    <a:lnTo>
                      <a:pt x="38" y="304"/>
                    </a:lnTo>
                    <a:lnTo>
                      <a:pt x="37" y="304"/>
                    </a:lnTo>
                    <a:lnTo>
                      <a:pt x="37" y="303"/>
                    </a:lnTo>
                    <a:lnTo>
                      <a:pt x="37" y="303"/>
                    </a:lnTo>
                    <a:lnTo>
                      <a:pt x="37" y="300"/>
                    </a:lnTo>
                    <a:lnTo>
                      <a:pt x="37" y="298"/>
                    </a:lnTo>
                    <a:lnTo>
                      <a:pt x="39" y="292"/>
                    </a:lnTo>
                    <a:lnTo>
                      <a:pt x="39" y="292"/>
                    </a:lnTo>
                    <a:lnTo>
                      <a:pt x="40" y="289"/>
                    </a:lnTo>
                    <a:lnTo>
                      <a:pt x="40" y="286"/>
                    </a:lnTo>
                    <a:lnTo>
                      <a:pt x="39" y="283"/>
                    </a:lnTo>
                    <a:lnTo>
                      <a:pt x="37" y="279"/>
                    </a:lnTo>
                    <a:lnTo>
                      <a:pt x="37" y="279"/>
                    </a:lnTo>
                    <a:lnTo>
                      <a:pt x="34" y="274"/>
                    </a:lnTo>
                    <a:lnTo>
                      <a:pt x="32" y="271"/>
                    </a:lnTo>
                    <a:lnTo>
                      <a:pt x="29" y="267"/>
                    </a:lnTo>
                    <a:lnTo>
                      <a:pt x="26" y="267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16" y="266"/>
                    </a:lnTo>
                    <a:lnTo>
                      <a:pt x="15" y="265"/>
                    </a:lnTo>
                    <a:lnTo>
                      <a:pt x="15" y="262"/>
                    </a:lnTo>
                    <a:lnTo>
                      <a:pt x="15" y="262"/>
                    </a:lnTo>
                    <a:lnTo>
                      <a:pt x="15" y="260"/>
                    </a:lnTo>
                    <a:lnTo>
                      <a:pt x="12" y="258"/>
                    </a:lnTo>
                    <a:lnTo>
                      <a:pt x="5" y="257"/>
                    </a:lnTo>
                    <a:lnTo>
                      <a:pt x="5" y="257"/>
                    </a:lnTo>
                    <a:lnTo>
                      <a:pt x="3" y="256"/>
                    </a:lnTo>
                    <a:lnTo>
                      <a:pt x="1" y="255"/>
                    </a:lnTo>
                    <a:lnTo>
                      <a:pt x="1" y="253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39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1" y="227"/>
                    </a:lnTo>
                    <a:lnTo>
                      <a:pt x="2" y="226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12" y="226"/>
                    </a:lnTo>
                    <a:lnTo>
                      <a:pt x="17" y="226"/>
                    </a:lnTo>
                    <a:lnTo>
                      <a:pt x="20" y="225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2" y="218"/>
                    </a:lnTo>
                    <a:lnTo>
                      <a:pt x="23" y="212"/>
                    </a:lnTo>
                    <a:lnTo>
                      <a:pt x="22" y="209"/>
                    </a:lnTo>
                    <a:lnTo>
                      <a:pt x="21" y="205"/>
                    </a:lnTo>
                    <a:lnTo>
                      <a:pt x="19" y="202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9" y="196"/>
                    </a:lnTo>
                    <a:lnTo>
                      <a:pt x="6" y="194"/>
                    </a:lnTo>
                    <a:lnTo>
                      <a:pt x="5" y="192"/>
                    </a:lnTo>
                    <a:lnTo>
                      <a:pt x="3" y="189"/>
                    </a:lnTo>
                    <a:lnTo>
                      <a:pt x="2" y="186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54"/>
                    </a:lnTo>
                    <a:lnTo>
                      <a:pt x="3" y="147"/>
                    </a:lnTo>
                    <a:lnTo>
                      <a:pt x="5" y="143"/>
                    </a:lnTo>
                    <a:lnTo>
                      <a:pt x="5" y="143"/>
                    </a:lnTo>
                    <a:lnTo>
                      <a:pt x="8" y="139"/>
                    </a:lnTo>
                    <a:lnTo>
                      <a:pt x="9" y="137"/>
                    </a:lnTo>
                    <a:lnTo>
                      <a:pt x="11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25" y="136"/>
                    </a:lnTo>
                    <a:lnTo>
                      <a:pt x="27" y="138"/>
                    </a:lnTo>
                    <a:lnTo>
                      <a:pt x="29" y="141"/>
                    </a:lnTo>
                    <a:lnTo>
                      <a:pt x="29" y="141"/>
                    </a:lnTo>
                    <a:lnTo>
                      <a:pt x="30" y="143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40" y="146"/>
                    </a:lnTo>
                    <a:lnTo>
                      <a:pt x="41" y="145"/>
                    </a:lnTo>
                    <a:lnTo>
                      <a:pt x="43" y="144"/>
                    </a:lnTo>
                    <a:lnTo>
                      <a:pt x="43" y="144"/>
                    </a:lnTo>
                    <a:lnTo>
                      <a:pt x="43" y="139"/>
                    </a:lnTo>
                    <a:lnTo>
                      <a:pt x="45" y="132"/>
                    </a:lnTo>
                    <a:lnTo>
                      <a:pt x="47" y="125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1" y="122"/>
                    </a:lnTo>
                    <a:lnTo>
                      <a:pt x="55" y="121"/>
                    </a:lnTo>
                    <a:lnTo>
                      <a:pt x="59" y="121"/>
                    </a:lnTo>
                    <a:lnTo>
                      <a:pt x="60" y="122"/>
                    </a:lnTo>
                    <a:lnTo>
                      <a:pt x="60" y="127"/>
                    </a:lnTo>
                    <a:lnTo>
                      <a:pt x="60" y="127"/>
                    </a:lnTo>
                    <a:lnTo>
                      <a:pt x="61" y="133"/>
                    </a:lnTo>
                    <a:lnTo>
                      <a:pt x="63" y="137"/>
                    </a:lnTo>
                    <a:lnTo>
                      <a:pt x="65" y="139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3" y="140"/>
                    </a:lnTo>
                    <a:lnTo>
                      <a:pt x="77" y="142"/>
                    </a:lnTo>
                    <a:lnTo>
                      <a:pt x="82" y="143"/>
                    </a:lnTo>
                    <a:lnTo>
                      <a:pt x="87" y="143"/>
                    </a:lnTo>
                    <a:lnTo>
                      <a:pt x="87" y="143"/>
                    </a:lnTo>
                    <a:lnTo>
                      <a:pt x="88" y="142"/>
                    </a:lnTo>
                    <a:lnTo>
                      <a:pt x="89" y="141"/>
                    </a:lnTo>
                    <a:lnTo>
                      <a:pt x="90" y="137"/>
                    </a:lnTo>
                    <a:lnTo>
                      <a:pt x="88" y="132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79" y="123"/>
                    </a:lnTo>
                    <a:lnTo>
                      <a:pt x="76" y="117"/>
                    </a:lnTo>
                    <a:lnTo>
                      <a:pt x="74" y="112"/>
                    </a:lnTo>
                    <a:lnTo>
                      <a:pt x="74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5" y="106"/>
                    </a:lnTo>
                    <a:lnTo>
                      <a:pt x="77" y="104"/>
                    </a:lnTo>
                    <a:lnTo>
                      <a:pt x="79" y="103"/>
                    </a:lnTo>
                    <a:lnTo>
                      <a:pt x="80" y="101"/>
                    </a:lnTo>
                    <a:lnTo>
                      <a:pt x="80" y="99"/>
                    </a:lnTo>
                    <a:lnTo>
                      <a:pt x="80" y="99"/>
                    </a:lnTo>
                    <a:lnTo>
                      <a:pt x="79" y="94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2" y="87"/>
                    </a:lnTo>
                    <a:lnTo>
                      <a:pt x="72" y="87"/>
                    </a:lnTo>
                    <a:lnTo>
                      <a:pt x="63" y="84"/>
                    </a:lnTo>
                    <a:lnTo>
                      <a:pt x="60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3" y="86"/>
                    </a:lnTo>
                    <a:lnTo>
                      <a:pt x="38" y="90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100"/>
                    </a:lnTo>
                    <a:lnTo>
                      <a:pt x="27" y="103"/>
                    </a:lnTo>
                    <a:lnTo>
                      <a:pt x="26" y="108"/>
                    </a:lnTo>
                    <a:lnTo>
                      <a:pt x="26" y="110"/>
                    </a:lnTo>
                    <a:lnTo>
                      <a:pt x="26" y="110"/>
                    </a:lnTo>
                    <a:lnTo>
                      <a:pt x="25" y="113"/>
                    </a:lnTo>
                    <a:lnTo>
                      <a:pt x="24" y="115"/>
                    </a:lnTo>
                    <a:lnTo>
                      <a:pt x="21" y="116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7" y="116"/>
                    </a:lnTo>
                    <a:lnTo>
                      <a:pt x="16" y="115"/>
                    </a:lnTo>
                    <a:lnTo>
                      <a:pt x="15" y="111"/>
                    </a:lnTo>
                    <a:lnTo>
                      <a:pt x="13" y="106"/>
                    </a:lnTo>
                    <a:lnTo>
                      <a:pt x="15" y="103"/>
                    </a:lnTo>
                    <a:lnTo>
                      <a:pt x="17" y="100"/>
                    </a:lnTo>
                    <a:lnTo>
                      <a:pt x="17" y="100"/>
                    </a:lnTo>
                    <a:lnTo>
                      <a:pt x="21" y="95"/>
                    </a:lnTo>
                    <a:lnTo>
                      <a:pt x="27" y="9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44" y="80"/>
                    </a:lnTo>
                    <a:lnTo>
                      <a:pt x="48" y="78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2"/>
                    </a:lnTo>
                    <a:lnTo>
                      <a:pt x="56" y="71"/>
                    </a:lnTo>
                    <a:lnTo>
                      <a:pt x="64" y="71"/>
                    </a:lnTo>
                    <a:lnTo>
                      <a:pt x="72" y="72"/>
                    </a:lnTo>
                    <a:lnTo>
                      <a:pt x="75" y="72"/>
                    </a:lnTo>
                    <a:lnTo>
                      <a:pt x="77" y="71"/>
                    </a:lnTo>
                    <a:lnTo>
                      <a:pt x="77" y="71"/>
                    </a:lnTo>
                    <a:lnTo>
                      <a:pt x="81" y="69"/>
                    </a:lnTo>
                    <a:lnTo>
                      <a:pt x="87" y="66"/>
                    </a:lnTo>
                    <a:lnTo>
                      <a:pt x="91" y="62"/>
                    </a:lnTo>
                    <a:lnTo>
                      <a:pt x="93" y="59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6" y="53"/>
                    </a:lnTo>
                    <a:lnTo>
                      <a:pt x="97" y="51"/>
                    </a:lnTo>
                    <a:lnTo>
                      <a:pt x="103" y="46"/>
                    </a:lnTo>
                    <a:lnTo>
                      <a:pt x="108" y="43"/>
                    </a:lnTo>
                    <a:lnTo>
                      <a:pt x="110" y="42"/>
                    </a:lnTo>
                    <a:lnTo>
                      <a:pt x="111" y="40"/>
                    </a:lnTo>
                    <a:lnTo>
                      <a:pt x="111" y="40"/>
                    </a:lnTo>
                    <a:lnTo>
                      <a:pt x="118" y="28"/>
                    </a:lnTo>
                    <a:lnTo>
                      <a:pt x="122" y="23"/>
                    </a:lnTo>
                    <a:lnTo>
                      <a:pt x="124" y="22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3" y="19"/>
                    </a:lnTo>
                    <a:lnTo>
                      <a:pt x="134" y="18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3"/>
                    </a:lnTo>
                    <a:lnTo>
                      <a:pt x="136" y="12"/>
                    </a:lnTo>
                    <a:lnTo>
                      <a:pt x="137" y="11"/>
                    </a:lnTo>
                    <a:lnTo>
                      <a:pt x="139" y="11"/>
                    </a:lnTo>
                    <a:lnTo>
                      <a:pt x="139" y="11"/>
                    </a:lnTo>
                    <a:lnTo>
                      <a:pt x="141" y="10"/>
                    </a:lnTo>
                    <a:lnTo>
                      <a:pt x="143" y="8"/>
                    </a:lnTo>
                    <a:lnTo>
                      <a:pt x="144" y="6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6" y="3"/>
                    </a:lnTo>
                    <a:lnTo>
                      <a:pt x="133" y="4"/>
                    </a:lnTo>
                    <a:lnTo>
                      <a:pt x="131" y="6"/>
                    </a:lnTo>
                    <a:lnTo>
                      <a:pt x="131" y="6"/>
                    </a:lnTo>
                    <a:lnTo>
                      <a:pt x="129" y="9"/>
                    </a:lnTo>
                    <a:lnTo>
                      <a:pt x="129" y="9"/>
                    </a:lnTo>
                    <a:lnTo>
                      <a:pt x="129" y="7"/>
                    </a:lnTo>
                    <a:lnTo>
                      <a:pt x="129" y="7"/>
                    </a:lnTo>
                    <a:lnTo>
                      <a:pt x="131" y="4"/>
                    </a:lnTo>
                    <a:lnTo>
                      <a:pt x="133" y="3"/>
                    </a:lnTo>
                    <a:lnTo>
                      <a:pt x="139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49" y="1"/>
                    </a:lnTo>
                    <a:lnTo>
                      <a:pt x="149" y="1"/>
                    </a:lnTo>
                    <a:lnTo>
                      <a:pt x="150" y="6"/>
                    </a:lnTo>
                    <a:lnTo>
                      <a:pt x="149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3" y="10"/>
                    </a:lnTo>
                    <a:lnTo>
                      <a:pt x="143" y="11"/>
                    </a:lnTo>
                    <a:lnTo>
                      <a:pt x="145" y="12"/>
                    </a:lnTo>
                    <a:lnTo>
                      <a:pt x="145" y="12"/>
                    </a:lnTo>
                    <a:lnTo>
                      <a:pt x="147" y="13"/>
                    </a:lnTo>
                    <a:lnTo>
                      <a:pt x="148" y="15"/>
                    </a:lnTo>
                    <a:lnTo>
                      <a:pt x="150" y="21"/>
                    </a:lnTo>
                    <a:lnTo>
                      <a:pt x="150" y="27"/>
                    </a:lnTo>
                    <a:lnTo>
                      <a:pt x="150" y="33"/>
                    </a:lnTo>
                    <a:lnTo>
                      <a:pt x="150" y="33"/>
                    </a:lnTo>
                    <a:lnTo>
                      <a:pt x="151" y="38"/>
                    </a:lnTo>
                    <a:lnTo>
                      <a:pt x="152" y="43"/>
                    </a:lnTo>
                    <a:lnTo>
                      <a:pt x="154" y="47"/>
                    </a:lnTo>
                    <a:lnTo>
                      <a:pt x="154" y="53"/>
                    </a:lnTo>
                    <a:lnTo>
                      <a:pt x="154" y="53"/>
                    </a:lnTo>
                    <a:lnTo>
                      <a:pt x="155" y="60"/>
                    </a:lnTo>
                    <a:lnTo>
                      <a:pt x="154" y="64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48" y="71"/>
                    </a:lnTo>
                    <a:lnTo>
                      <a:pt x="143" y="80"/>
                    </a:lnTo>
                    <a:lnTo>
                      <a:pt x="137" y="88"/>
                    </a:lnTo>
                    <a:lnTo>
                      <a:pt x="136" y="95"/>
                    </a:lnTo>
                    <a:lnTo>
                      <a:pt x="136" y="95"/>
                    </a:lnTo>
                    <a:lnTo>
                      <a:pt x="136" y="96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41" y="102"/>
                    </a:lnTo>
                    <a:lnTo>
                      <a:pt x="143" y="103"/>
                    </a:lnTo>
                    <a:lnTo>
                      <a:pt x="143" y="106"/>
                    </a:lnTo>
                    <a:lnTo>
                      <a:pt x="143" y="106"/>
                    </a:lnTo>
                    <a:lnTo>
                      <a:pt x="141" y="108"/>
                    </a:lnTo>
                    <a:lnTo>
                      <a:pt x="139" y="109"/>
                    </a:lnTo>
                    <a:lnTo>
                      <a:pt x="137" y="110"/>
                    </a:lnTo>
                    <a:lnTo>
                      <a:pt x="137" y="113"/>
                    </a:lnTo>
                    <a:lnTo>
                      <a:pt x="137" y="113"/>
                    </a:lnTo>
                    <a:lnTo>
                      <a:pt x="138" y="115"/>
                    </a:lnTo>
                    <a:lnTo>
                      <a:pt x="140" y="117"/>
                    </a:lnTo>
                    <a:lnTo>
                      <a:pt x="143" y="121"/>
                    </a:lnTo>
                    <a:lnTo>
                      <a:pt x="143" y="122"/>
                    </a:lnTo>
                    <a:lnTo>
                      <a:pt x="141" y="123"/>
                    </a:lnTo>
                    <a:lnTo>
                      <a:pt x="141" y="123"/>
                    </a:lnTo>
                    <a:lnTo>
                      <a:pt x="140" y="128"/>
                    </a:lnTo>
                    <a:lnTo>
                      <a:pt x="139" y="133"/>
                    </a:lnTo>
                    <a:lnTo>
                      <a:pt x="140" y="138"/>
                    </a:lnTo>
                    <a:lnTo>
                      <a:pt x="141" y="141"/>
                    </a:lnTo>
                    <a:lnTo>
                      <a:pt x="141" y="141"/>
                    </a:lnTo>
                    <a:lnTo>
                      <a:pt x="144" y="144"/>
                    </a:lnTo>
                    <a:lnTo>
                      <a:pt x="14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66" y="155"/>
                    </a:lnTo>
                    <a:lnTo>
                      <a:pt x="172" y="155"/>
                    </a:lnTo>
                    <a:lnTo>
                      <a:pt x="177" y="156"/>
                    </a:lnTo>
                    <a:lnTo>
                      <a:pt x="178" y="157"/>
                    </a:lnTo>
                    <a:lnTo>
                      <a:pt x="178" y="159"/>
                    </a:lnTo>
                    <a:lnTo>
                      <a:pt x="178" y="159"/>
                    </a:lnTo>
                    <a:lnTo>
                      <a:pt x="177" y="162"/>
                    </a:lnTo>
                    <a:lnTo>
                      <a:pt x="176" y="166"/>
                    </a:lnTo>
                    <a:lnTo>
                      <a:pt x="174" y="168"/>
                    </a:lnTo>
                    <a:lnTo>
                      <a:pt x="174" y="172"/>
                    </a:lnTo>
                    <a:lnTo>
                      <a:pt x="174" y="172"/>
                    </a:lnTo>
                    <a:lnTo>
                      <a:pt x="173" y="176"/>
                    </a:lnTo>
                    <a:lnTo>
                      <a:pt x="170" y="179"/>
                    </a:lnTo>
                    <a:lnTo>
                      <a:pt x="167" y="181"/>
                    </a:lnTo>
                    <a:lnTo>
                      <a:pt x="165" y="181"/>
                    </a:lnTo>
                    <a:lnTo>
                      <a:pt x="165" y="181"/>
                    </a:lnTo>
                    <a:lnTo>
                      <a:pt x="164" y="181"/>
                    </a:lnTo>
                    <a:lnTo>
                      <a:pt x="163" y="179"/>
                    </a:lnTo>
                    <a:lnTo>
                      <a:pt x="162" y="176"/>
                    </a:lnTo>
                    <a:lnTo>
                      <a:pt x="156" y="175"/>
                    </a:lnTo>
                    <a:lnTo>
                      <a:pt x="156" y="175"/>
                    </a:lnTo>
                    <a:lnTo>
                      <a:pt x="150" y="176"/>
                    </a:lnTo>
                    <a:lnTo>
                      <a:pt x="144" y="179"/>
                    </a:lnTo>
                    <a:lnTo>
                      <a:pt x="141" y="180"/>
                    </a:lnTo>
                    <a:lnTo>
                      <a:pt x="139" y="182"/>
                    </a:lnTo>
                    <a:lnTo>
                      <a:pt x="138" y="184"/>
                    </a:lnTo>
                    <a:lnTo>
                      <a:pt x="138" y="187"/>
                    </a:lnTo>
                    <a:lnTo>
                      <a:pt x="138" y="187"/>
                    </a:lnTo>
                    <a:lnTo>
                      <a:pt x="138" y="197"/>
                    </a:lnTo>
                    <a:lnTo>
                      <a:pt x="138" y="207"/>
                    </a:lnTo>
                    <a:lnTo>
                      <a:pt x="138" y="212"/>
                    </a:lnTo>
                    <a:lnTo>
                      <a:pt x="137" y="215"/>
                    </a:lnTo>
                    <a:lnTo>
                      <a:pt x="136" y="218"/>
                    </a:lnTo>
                    <a:lnTo>
                      <a:pt x="134" y="219"/>
                    </a:lnTo>
                    <a:lnTo>
                      <a:pt x="134" y="219"/>
                    </a:lnTo>
                    <a:lnTo>
                      <a:pt x="129" y="219"/>
                    </a:lnTo>
                    <a:lnTo>
                      <a:pt x="125" y="221"/>
                    </a:lnTo>
                    <a:lnTo>
                      <a:pt x="122" y="223"/>
                    </a:lnTo>
                    <a:lnTo>
                      <a:pt x="121" y="227"/>
                    </a:lnTo>
                    <a:lnTo>
                      <a:pt x="121" y="227"/>
                    </a:lnTo>
                    <a:lnTo>
                      <a:pt x="121" y="236"/>
                    </a:lnTo>
                    <a:lnTo>
                      <a:pt x="121" y="238"/>
                    </a:lnTo>
                    <a:lnTo>
                      <a:pt x="120" y="240"/>
                    </a:lnTo>
                    <a:lnTo>
                      <a:pt x="118" y="241"/>
                    </a:lnTo>
                    <a:lnTo>
                      <a:pt x="116" y="241"/>
                    </a:lnTo>
                    <a:lnTo>
                      <a:pt x="116" y="241"/>
                    </a:lnTo>
                    <a:lnTo>
                      <a:pt x="109" y="241"/>
                    </a:lnTo>
                    <a:lnTo>
                      <a:pt x="103" y="242"/>
                    </a:lnTo>
                    <a:lnTo>
                      <a:pt x="101" y="243"/>
                    </a:lnTo>
                    <a:lnTo>
                      <a:pt x="98" y="244"/>
                    </a:lnTo>
                    <a:lnTo>
                      <a:pt x="97" y="247"/>
                    </a:lnTo>
                    <a:lnTo>
                      <a:pt x="96" y="252"/>
                    </a:lnTo>
                    <a:lnTo>
                      <a:pt x="96" y="252"/>
                    </a:lnTo>
                    <a:lnTo>
                      <a:pt x="97" y="264"/>
                    </a:lnTo>
                    <a:lnTo>
                      <a:pt x="98" y="279"/>
                    </a:lnTo>
                    <a:lnTo>
                      <a:pt x="100" y="285"/>
                    </a:lnTo>
                    <a:lnTo>
                      <a:pt x="98" y="292"/>
                    </a:lnTo>
                    <a:lnTo>
                      <a:pt x="97" y="297"/>
                    </a:lnTo>
                    <a:lnTo>
                      <a:pt x="95" y="300"/>
                    </a:lnTo>
                    <a:lnTo>
                      <a:pt x="95" y="300"/>
                    </a:lnTo>
                    <a:lnTo>
                      <a:pt x="90" y="305"/>
                    </a:lnTo>
                    <a:lnTo>
                      <a:pt x="88" y="312"/>
                    </a:lnTo>
                    <a:lnTo>
                      <a:pt x="87" y="317"/>
                    </a:lnTo>
                    <a:lnTo>
                      <a:pt x="88" y="319"/>
                    </a:lnTo>
                    <a:lnTo>
                      <a:pt x="89" y="321"/>
                    </a:lnTo>
                    <a:lnTo>
                      <a:pt x="89" y="321"/>
                    </a:lnTo>
                    <a:lnTo>
                      <a:pt x="92" y="324"/>
                    </a:lnTo>
                    <a:lnTo>
                      <a:pt x="94" y="328"/>
                    </a:lnTo>
                    <a:lnTo>
                      <a:pt x="98" y="330"/>
                    </a:lnTo>
                    <a:lnTo>
                      <a:pt x="101" y="331"/>
                    </a:lnTo>
                    <a:lnTo>
                      <a:pt x="104" y="332"/>
                    </a:lnTo>
                    <a:lnTo>
                      <a:pt x="104" y="332"/>
                    </a:lnTo>
                    <a:lnTo>
                      <a:pt x="109" y="332"/>
                    </a:lnTo>
                    <a:lnTo>
                      <a:pt x="112" y="333"/>
                    </a:lnTo>
                    <a:lnTo>
                      <a:pt x="115" y="336"/>
                    </a:lnTo>
                    <a:lnTo>
                      <a:pt x="116" y="338"/>
                    </a:lnTo>
                    <a:lnTo>
                      <a:pt x="116" y="338"/>
                    </a:lnTo>
                    <a:lnTo>
                      <a:pt x="115" y="342"/>
                    </a:lnTo>
                    <a:lnTo>
                      <a:pt x="113" y="343"/>
                    </a:lnTo>
                    <a:lnTo>
                      <a:pt x="111" y="343"/>
                    </a:lnTo>
                    <a:lnTo>
                      <a:pt x="111" y="343"/>
                    </a:lnTo>
                    <a:lnTo>
                      <a:pt x="109" y="342"/>
                    </a:lnTo>
                    <a:lnTo>
                      <a:pt x="107" y="341"/>
                    </a:lnTo>
                    <a:lnTo>
                      <a:pt x="105" y="341"/>
                    </a:lnTo>
                    <a:lnTo>
                      <a:pt x="103" y="341"/>
                    </a:lnTo>
                    <a:lnTo>
                      <a:pt x="103" y="341"/>
                    </a:lnTo>
                    <a:lnTo>
                      <a:pt x="97" y="341"/>
                    </a:lnTo>
                    <a:lnTo>
                      <a:pt x="90" y="341"/>
                    </a:lnTo>
                    <a:lnTo>
                      <a:pt x="79" y="340"/>
                    </a:lnTo>
                    <a:lnTo>
                      <a:pt x="79" y="3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147"/>
              <p:cNvSpPr>
                <a:spLocks/>
              </p:cNvSpPr>
              <p:nvPr/>
            </p:nvSpPr>
            <p:spPr bwMode="auto">
              <a:xfrm>
                <a:off x="4927" y="193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2 h 4"/>
                  <a:gd name="T16" fmla="*/ 3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148"/>
              <p:cNvSpPr>
                <a:spLocks/>
              </p:cNvSpPr>
              <p:nvPr/>
            </p:nvSpPr>
            <p:spPr bwMode="auto">
              <a:xfrm>
                <a:off x="4919" y="1960"/>
                <a:ext cx="12" cy="15"/>
              </a:xfrm>
              <a:custGeom>
                <a:avLst/>
                <a:gdLst>
                  <a:gd name="T0" fmla="*/ 1 w 12"/>
                  <a:gd name="T1" fmla="*/ 1 h 15"/>
                  <a:gd name="T2" fmla="*/ 1 w 12"/>
                  <a:gd name="T3" fmla="*/ 1 h 15"/>
                  <a:gd name="T4" fmla="*/ 0 w 12"/>
                  <a:gd name="T5" fmla="*/ 8 h 15"/>
                  <a:gd name="T6" fmla="*/ 0 w 12"/>
                  <a:gd name="T7" fmla="*/ 10 h 15"/>
                  <a:gd name="T8" fmla="*/ 3 w 12"/>
                  <a:gd name="T9" fmla="*/ 10 h 15"/>
                  <a:gd name="T10" fmla="*/ 3 w 12"/>
                  <a:gd name="T11" fmla="*/ 10 h 15"/>
                  <a:gd name="T12" fmla="*/ 7 w 12"/>
                  <a:gd name="T13" fmla="*/ 11 h 15"/>
                  <a:gd name="T14" fmla="*/ 8 w 12"/>
                  <a:gd name="T15" fmla="*/ 12 h 15"/>
                  <a:gd name="T16" fmla="*/ 8 w 12"/>
                  <a:gd name="T17" fmla="*/ 13 h 15"/>
                  <a:gd name="T18" fmla="*/ 8 w 12"/>
                  <a:gd name="T19" fmla="*/ 13 h 15"/>
                  <a:gd name="T20" fmla="*/ 9 w 12"/>
                  <a:gd name="T21" fmla="*/ 14 h 15"/>
                  <a:gd name="T22" fmla="*/ 10 w 12"/>
                  <a:gd name="T23" fmla="*/ 15 h 15"/>
                  <a:gd name="T24" fmla="*/ 11 w 12"/>
                  <a:gd name="T25" fmla="*/ 15 h 15"/>
                  <a:gd name="T26" fmla="*/ 12 w 12"/>
                  <a:gd name="T27" fmla="*/ 14 h 15"/>
                  <a:gd name="T28" fmla="*/ 12 w 12"/>
                  <a:gd name="T29" fmla="*/ 14 h 15"/>
                  <a:gd name="T30" fmla="*/ 11 w 12"/>
                  <a:gd name="T31" fmla="*/ 9 h 15"/>
                  <a:gd name="T32" fmla="*/ 10 w 12"/>
                  <a:gd name="T33" fmla="*/ 6 h 15"/>
                  <a:gd name="T34" fmla="*/ 8 w 12"/>
                  <a:gd name="T35" fmla="*/ 6 h 15"/>
                  <a:gd name="T36" fmla="*/ 8 w 12"/>
                  <a:gd name="T37" fmla="*/ 6 h 15"/>
                  <a:gd name="T38" fmla="*/ 6 w 12"/>
                  <a:gd name="T39" fmla="*/ 5 h 15"/>
                  <a:gd name="T40" fmla="*/ 5 w 12"/>
                  <a:gd name="T41" fmla="*/ 4 h 15"/>
                  <a:gd name="T42" fmla="*/ 5 w 12"/>
                  <a:gd name="T43" fmla="*/ 1 h 15"/>
                  <a:gd name="T44" fmla="*/ 5 w 12"/>
                  <a:gd name="T45" fmla="*/ 1 h 15"/>
                  <a:gd name="T46" fmla="*/ 4 w 12"/>
                  <a:gd name="T47" fmla="*/ 0 h 15"/>
                  <a:gd name="T48" fmla="*/ 4 w 12"/>
                  <a:gd name="T49" fmla="*/ 0 h 15"/>
                  <a:gd name="T50" fmla="*/ 1 w 12"/>
                  <a:gd name="T51" fmla="*/ 1 h 15"/>
                  <a:gd name="T52" fmla="*/ 1 w 12"/>
                  <a:gd name="T5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15">
                    <a:moveTo>
                      <a:pt x="1" y="1"/>
                    </a:moveTo>
                    <a:lnTo>
                      <a:pt x="1" y="1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8" y="12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9" y="14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1" y="9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149"/>
              <p:cNvSpPr>
                <a:spLocks/>
              </p:cNvSpPr>
              <p:nvPr/>
            </p:nvSpPr>
            <p:spPr bwMode="auto">
              <a:xfrm>
                <a:off x="4876" y="2002"/>
                <a:ext cx="64" cy="60"/>
              </a:xfrm>
              <a:custGeom>
                <a:avLst/>
                <a:gdLst>
                  <a:gd name="T0" fmla="*/ 34 w 64"/>
                  <a:gd name="T1" fmla="*/ 6 h 60"/>
                  <a:gd name="T2" fmla="*/ 40 w 64"/>
                  <a:gd name="T3" fmla="*/ 1 h 60"/>
                  <a:gd name="T4" fmla="*/ 43 w 64"/>
                  <a:gd name="T5" fmla="*/ 1 h 60"/>
                  <a:gd name="T6" fmla="*/ 48 w 64"/>
                  <a:gd name="T7" fmla="*/ 3 h 60"/>
                  <a:gd name="T8" fmla="*/ 53 w 64"/>
                  <a:gd name="T9" fmla="*/ 10 h 60"/>
                  <a:gd name="T10" fmla="*/ 54 w 64"/>
                  <a:gd name="T11" fmla="*/ 15 h 60"/>
                  <a:gd name="T12" fmla="*/ 58 w 64"/>
                  <a:gd name="T13" fmla="*/ 25 h 60"/>
                  <a:gd name="T14" fmla="*/ 63 w 64"/>
                  <a:gd name="T15" fmla="*/ 29 h 60"/>
                  <a:gd name="T16" fmla="*/ 64 w 64"/>
                  <a:gd name="T17" fmla="*/ 30 h 60"/>
                  <a:gd name="T18" fmla="*/ 64 w 64"/>
                  <a:gd name="T19" fmla="*/ 35 h 60"/>
                  <a:gd name="T20" fmla="*/ 62 w 64"/>
                  <a:gd name="T21" fmla="*/ 42 h 60"/>
                  <a:gd name="T22" fmla="*/ 57 w 64"/>
                  <a:gd name="T23" fmla="*/ 46 h 60"/>
                  <a:gd name="T24" fmla="*/ 54 w 64"/>
                  <a:gd name="T25" fmla="*/ 52 h 60"/>
                  <a:gd name="T26" fmla="*/ 54 w 64"/>
                  <a:gd name="T27" fmla="*/ 53 h 60"/>
                  <a:gd name="T28" fmla="*/ 50 w 64"/>
                  <a:gd name="T29" fmla="*/ 54 h 60"/>
                  <a:gd name="T30" fmla="*/ 47 w 64"/>
                  <a:gd name="T31" fmla="*/ 55 h 60"/>
                  <a:gd name="T32" fmla="*/ 47 w 64"/>
                  <a:gd name="T33" fmla="*/ 56 h 60"/>
                  <a:gd name="T34" fmla="*/ 42 w 64"/>
                  <a:gd name="T35" fmla="*/ 58 h 60"/>
                  <a:gd name="T36" fmla="*/ 38 w 64"/>
                  <a:gd name="T37" fmla="*/ 59 h 60"/>
                  <a:gd name="T38" fmla="*/ 35 w 64"/>
                  <a:gd name="T39" fmla="*/ 60 h 60"/>
                  <a:gd name="T40" fmla="*/ 25 w 64"/>
                  <a:gd name="T41" fmla="*/ 58 h 60"/>
                  <a:gd name="T42" fmla="*/ 24 w 64"/>
                  <a:gd name="T43" fmla="*/ 55 h 60"/>
                  <a:gd name="T44" fmla="*/ 24 w 64"/>
                  <a:gd name="T45" fmla="*/ 50 h 60"/>
                  <a:gd name="T46" fmla="*/ 21 w 64"/>
                  <a:gd name="T47" fmla="*/ 42 h 60"/>
                  <a:gd name="T48" fmla="*/ 18 w 64"/>
                  <a:gd name="T49" fmla="*/ 42 h 60"/>
                  <a:gd name="T50" fmla="*/ 11 w 64"/>
                  <a:gd name="T51" fmla="*/ 45 h 60"/>
                  <a:gd name="T52" fmla="*/ 8 w 64"/>
                  <a:gd name="T53" fmla="*/ 43 h 60"/>
                  <a:gd name="T54" fmla="*/ 7 w 64"/>
                  <a:gd name="T55" fmla="*/ 33 h 60"/>
                  <a:gd name="T56" fmla="*/ 4 w 64"/>
                  <a:gd name="T57" fmla="*/ 29 h 60"/>
                  <a:gd name="T58" fmla="*/ 3 w 64"/>
                  <a:gd name="T59" fmla="*/ 28 h 60"/>
                  <a:gd name="T60" fmla="*/ 0 w 64"/>
                  <a:gd name="T61" fmla="*/ 26 h 60"/>
                  <a:gd name="T62" fmla="*/ 3 w 64"/>
                  <a:gd name="T63" fmla="*/ 19 h 60"/>
                  <a:gd name="T64" fmla="*/ 4 w 64"/>
                  <a:gd name="T65" fmla="*/ 11 h 60"/>
                  <a:gd name="T66" fmla="*/ 5 w 64"/>
                  <a:gd name="T67" fmla="*/ 7 h 60"/>
                  <a:gd name="T68" fmla="*/ 9 w 64"/>
                  <a:gd name="T69" fmla="*/ 7 h 60"/>
                  <a:gd name="T70" fmla="*/ 17 w 64"/>
                  <a:gd name="T71" fmla="*/ 7 h 60"/>
                  <a:gd name="T72" fmla="*/ 34 w 64"/>
                  <a:gd name="T73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0">
                    <a:moveTo>
                      <a:pt x="34" y="6"/>
                    </a:moveTo>
                    <a:lnTo>
                      <a:pt x="34" y="6"/>
                    </a:lnTo>
                    <a:lnTo>
                      <a:pt x="37" y="3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8" y="3"/>
                    </a:lnTo>
                    <a:lnTo>
                      <a:pt x="50" y="5"/>
                    </a:lnTo>
                    <a:lnTo>
                      <a:pt x="53" y="10"/>
                    </a:lnTo>
                    <a:lnTo>
                      <a:pt x="54" y="15"/>
                    </a:lnTo>
                    <a:lnTo>
                      <a:pt x="54" y="15"/>
                    </a:lnTo>
                    <a:lnTo>
                      <a:pt x="56" y="20"/>
                    </a:lnTo>
                    <a:lnTo>
                      <a:pt x="58" y="25"/>
                    </a:lnTo>
                    <a:lnTo>
                      <a:pt x="61" y="28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4" y="30"/>
                    </a:lnTo>
                    <a:lnTo>
                      <a:pt x="64" y="31"/>
                    </a:lnTo>
                    <a:lnTo>
                      <a:pt x="64" y="35"/>
                    </a:lnTo>
                    <a:lnTo>
                      <a:pt x="64" y="40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57" y="46"/>
                    </a:lnTo>
                    <a:lnTo>
                      <a:pt x="55" y="48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3" y="54"/>
                    </a:lnTo>
                    <a:lnTo>
                      <a:pt x="50" y="54"/>
                    </a:lnTo>
                    <a:lnTo>
                      <a:pt x="48" y="55"/>
                    </a:lnTo>
                    <a:lnTo>
                      <a:pt x="47" y="55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46" y="57"/>
                    </a:lnTo>
                    <a:lnTo>
                      <a:pt x="42" y="58"/>
                    </a:lnTo>
                    <a:lnTo>
                      <a:pt x="40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0"/>
                    </a:lnTo>
                    <a:lnTo>
                      <a:pt x="23" y="45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1" y="45"/>
                    </a:lnTo>
                    <a:lnTo>
                      <a:pt x="9" y="45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7" y="33"/>
                    </a:lnTo>
                    <a:lnTo>
                      <a:pt x="5" y="30"/>
                    </a:lnTo>
                    <a:lnTo>
                      <a:pt x="4" y="29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5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7" y="7"/>
                    </a:lnTo>
                    <a:lnTo>
                      <a:pt x="24" y="7"/>
                    </a:lnTo>
                    <a:lnTo>
                      <a:pt x="34" y="6"/>
                    </a:lnTo>
                    <a:lnTo>
                      <a:pt x="3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150"/>
              <p:cNvSpPr>
                <a:spLocks/>
              </p:cNvSpPr>
              <p:nvPr/>
            </p:nvSpPr>
            <p:spPr bwMode="auto">
              <a:xfrm>
                <a:off x="4910" y="2083"/>
                <a:ext cx="3" cy="8"/>
              </a:xfrm>
              <a:custGeom>
                <a:avLst/>
                <a:gdLst>
                  <a:gd name="T0" fmla="*/ 3 w 3"/>
                  <a:gd name="T1" fmla="*/ 1 h 8"/>
                  <a:gd name="T2" fmla="*/ 3 w 3"/>
                  <a:gd name="T3" fmla="*/ 1 h 8"/>
                  <a:gd name="T4" fmla="*/ 3 w 3"/>
                  <a:gd name="T5" fmla="*/ 7 h 8"/>
                  <a:gd name="T6" fmla="*/ 2 w 3"/>
                  <a:gd name="T7" fmla="*/ 8 h 8"/>
                  <a:gd name="T8" fmla="*/ 2 w 3"/>
                  <a:gd name="T9" fmla="*/ 8 h 8"/>
                  <a:gd name="T10" fmla="*/ 1 w 3"/>
                  <a:gd name="T11" fmla="*/ 8 h 8"/>
                  <a:gd name="T12" fmla="*/ 1 w 3"/>
                  <a:gd name="T13" fmla="*/ 8 h 8"/>
                  <a:gd name="T14" fmla="*/ 0 w 3"/>
                  <a:gd name="T15" fmla="*/ 6 h 8"/>
                  <a:gd name="T16" fmla="*/ 1 w 3"/>
                  <a:gd name="T17" fmla="*/ 4 h 8"/>
                  <a:gd name="T18" fmla="*/ 1 w 3"/>
                  <a:gd name="T19" fmla="*/ 1 h 8"/>
                  <a:gd name="T20" fmla="*/ 1 w 3"/>
                  <a:gd name="T21" fmla="*/ 1 h 8"/>
                  <a:gd name="T22" fmla="*/ 2 w 3"/>
                  <a:gd name="T23" fmla="*/ 0 h 8"/>
                  <a:gd name="T24" fmla="*/ 3 w 3"/>
                  <a:gd name="T25" fmla="*/ 0 h 8"/>
                  <a:gd name="T26" fmla="*/ 3 w 3"/>
                  <a:gd name="T27" fmla="*/ 1 h 8"/>
                  <a:gd name="T28" fmla="*/ 3 w 3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151"/>
              <p:cNvSpPr>
                <a:spLocks/>
              </p:cNvSpPr>
              <p:nvPr/>
            </p:nvSpPr>
            <p:spPr bwMode="auto">
              <a:xfrm>
                <a:off x="4916" y="2051"/>
                <a:ext cx="32" cy="46"/>
              </a:xfrm>
              <a:custGeom>
                <a:avLst/>
                <a:gdLst>
                  <a:gd name="T0" fmla="*/ 1 w 32"/>
                  <a:gd name="T1" fmla="*/ 39 h 46"/>
                  <a:gd name="T2" fmla="*/ 1 w 32"/>
                  <a:gd name="T3" fmla="*/ 39 h 46"/>
                  <a:gd name="T4" fmla="*/ 3 w 32"/>
                  <a:gd name="T5" fmla="*/ 38 h 46"/>
                  <a:gd name="T6" fmla="*/ 6 w 32"/>
                  <a:gd name="T7" fmla="*/ 36 h 46"/>
                  <a:gd name="T8" fmla="*/ 8 w 32"/>
                  <a:gd name="T9" fmla="*/ 34 h 46"/>
                  <a:gd name="T10" fmla="*/ 8 w 32"/>
                  <a:gd name="T11" fmla="*/ 29 h 46"/>
                  <a:gd name="T12" fmla="*/ 8 w 32"/>
                  <a:gd name="T13" fmla="*/ 29 h 46"/>
                  <a:gd name="T14" fmla="*/ 9 w 32"/>
                  <a:gd name="T15" fmla="*/ 26 h 46"/>
                  <a:gd name="T16" fmla="*/ 11 w 32"/>
                  <a:gd name="T17" fmla="*/ 25 h 46"/>
                  <a:gd name="T18" fmla="*/ 13 w 32"/>
                  <a:gd name="T19" fmla="*/ 23 h 46"/>
                  <a:gd name="T20" fmla="*/ 14 w 32"/>
                  <a:gd name="T21" fmla="*/ 19 h 46"/>
                  <a:gd name="T22" fmla="*/ 14 w 32"/>
                  <a:gd name="T23" fmla="*/ 19 h 46"/>
                  <a:gd name="T24" fmla="*/ 14 w 32"/>
                  <a:gd name="T25" fmla="*/ 13 h 46"/>
                  <a:gd name="T26" fmla="*/ 17 w 32"/>
                  <a:gd name="T27" fmla="*/ 9 h 46"/>
                  <a:gd name="T28" fmla="*/ 21 w 32"/>
                  <a:gd name="T29" fmla="*/ 6 h 46"/>
                  <a:gd name="T30" fmla="*/ 24 w 32"/>
                  <a:gd name="T31" fmla="*/ 3 h 46"/>
                  <a:gd name="T32" fmla="*/ 24 w 32"/>
                  <a:gd name="T33" fmla="*/ 3 h 46"/>
                  <a:gd name="T34" fmla="*/ 28 w 32"/>
                  <a:gd name="T35" fmla="*/ 0 h 46"/>
                  <a:gd name="T36" fmla="*/ 31 w 32"/>
                  <a:gd name="T37" fmla="*/ 0 h 46"/>
                  <a:gd name="T38" fmla="*/ 32 w 32"/>
                  <a:gd name="T39" fmla="*/ 1 h 46"/>
                  <a:gd name="T40" fmla="*/ 32 w 32"/>
                  <a:gd name="T41" fmla="*/ 4 h 46"/>
                  <a:gd name="T42" fmla="*/ 32 w 32"/>
                  <a:gd name="T43" fmla="*/ 4 h 46"/>
                  <a:gd name="T44" fmla="*/ 28 w 32"/>
                  <a:gd name="T45" fmla="*/ 11 h 46"/>
                  <a:gd name="T46" fmla="*/ 26 w 32"/>
                  <a:gd name="T47" fmla="*/ 14 h 46"/>
                  <a:gd name="T48" fmla="*/ 26 w 32"/>
                  <a:gd name="T49" fmla="*/ 19 h 46"/>
                  <a:gd name="T50" fmla="*/ 26 w 32"/>
                  <a:gd name="T51" fmla="*/ 19 h 46"/>
                  <a:gd name="T52" fmla="*/ 25 w 32"/>
                  <a:gd name="T53" fmla="*/ 22 h 46"/>
                  <a:gd name="T54" fmla="*/ 24 w 32"/>
                  <a:gd name="T55" fmla="*/ 24 h 46"/>
                  <a:gd name="T56" fmla="*/ 17 w 32"/>
                  <a:gd name="T57" fmla="*/ 27 h 46"/>
                  <a:gd name="T58" fmla="*/ 17 w 32"/>
                  <a:gd name="T59" fmla="*/ 27 h 46"/>
                  <a:gd name="T60" fmla="*/ 15 w 32"/>
                  <a:gd name="T61" fmla="*/ 29 h 46"/>
                  <a:gd name="T62" fmla="*/ 15 w 32"/>
                  <a:gd name="T63" fmla="*/ 32 h 46"/>
                  <a:gd name="T64" fmla="*/ 15 w 32"/>
                  <a:gd name="T65" fmla="*/ 37 h 46"/>
                  <a:gd name="T66" fmla="*/ 15 w 32"/>
                  <a:gd name="T67" fmla="*/ 37 h 46"/>
                  <a:gd name="T68" fmla="*/ 14 w 32"/>
                  <a:gd name="T69" fmla="*/ 39 h 46"/>
                  <a:gd name="T70" fmla="*/ 12 w 32"/>
                  <a:gd name="T71" fmla="*/ 41 h 46"/>
                  <a:gd name="T72" fmla="*/ 9 w 32"/>
                  <a:gd name="T73" fmla="*/ 44 h 46"/>
                  <a:gd name="T74" fmla="*/ 9 w 32"/>
                  <a:gd name="T75" fmla="*/ 44 h 46"/>
                  <a:gd name="T76" fmla="*/ 7 w 32"/>
                  <a:gd name="T77" fmla="*/ 46 h 46"/>
                  <a:gd name="T78" fmla="*/ 6 w 32"/>
                  <a:gd name="T79" fmla="*/ 46 h 46"/>
                  <a:gd name="T80" fmla="*/ 1 w 32"/>
                  <a:gd name="T81" fmla="*/ 44 h 46"/>
                  <a:gd name="T82" fmla="*/ 1 w 32"/>
                  <a:gd name="T83" fmla="*/ 44 h 46"/>
                  <a:gd name="T84" fmla="*/ 0 w 32"/>
                  <a:gd name="T85" fmla="*/ 42 h 46"/>
                  <a:gd name="T86" fmla="*/ 1 w 32"/>
                  <a:gd name="T87" fmla="*/ 41 h 46"/>
                  <a:gd name="T88" fmla="*/ 1 w 32"/>
                  <a:gd name="T89" fmla="*/ 39 h 46"/>
                  <a:gd name="T90" fmla="*/ 1 w 32"/>
                  <a:gd name="T91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46">
                    <a:moveTo>
                      <a:pt x="1" y="39"/>
                    </a:moveTo>
                    <a:lnTo>
                      <a:pt x="1" y="39"/>
                    </a:lnTo>
                    <a:lnTo>
                      <a:pt x="3" y="38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9" y="26"/>
                    </a:lnTo>
                    <a:lnTo>
                      <a:pt x="11" y="25"/>
                    </a:lnTo>
                    <a:lnTo>
                      <a:pt x="13" y="23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3"/>
                    </a:lnTo>
                    <a:lnTo>
                      <a:pt x="17" y="9"/>
                    </a:lnTo>
                    <a:lnTo>
                      <a:pt x="21" y="6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8" y="11"/>
                    </a:lnTo>
                    <a:lnTo>
                      <a:pt x="26" y="14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4" y="24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15" y="29"/>
                    </a:lnTo>
                    <a:lnTo>
                      <a:pt x="15" y="32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4" y="39"/>
                    </a:lnTo>
                    <a:lnTo>
                      <a:pt x="12" y="41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7" y="46"/>
                    </a:lnTo>
                    <a:lnTo>
                      <a:pt x="6" y="46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152"/>
              <p:cNvSpPr>
                <a:spLocks/>
              </p:cNvSpPr>
              <p:nvPr/>
            </p:nvSpPr>
            <p:spPr bwMode="auto">
              <a:xfrm>
                <a:off x="4934" y="2094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0 w 5"/>
                  <a:gd name="T5" fmla="*/ 3 h 8"/>
                  <a:gd name="T6" fmla="*/ 0 w 5"/>
                  <a:gd name="T7" fmla="*/ 5 h 8"/>
                  <a:gd name="T8" fmla="*/ 0 w 5"/>
                  <a:gd name="T9" fmla="*/ 7 h 8"/>
                  <a:gd name="T10" fmla="*/ 2 w 5"/>
                  <a:gd name="T11" fmla="*/ 8 h 8"/>
                  <a:gd name="T12" fmla="*/ 2 w 5"/>
                  <a:gd name="T13" fmla="*/ 8 h 8"/>
                  <a:gd name="T14" fmla="*/ 2 w 5"/>
                  <a:gd name="T15" fmla="*/ 7 h 8"/>
                  <a:gd name="T16" fmla="*/ 3 w 5"/>
                  <a:gd name="T17" fmla="*/ 6 h 8"/>
                  <a:gd name="T18" fmla="*/ 5 w 5"/>
                  <a:gd name="T19" fmla="*/ 4 h 8"/>
                  <a:gd name="T20" fmla="*/ 5 w 5"/>
                  <a:gd name="T21" fmla="*/ 4 h 8"/>
                  <a:gd name="T22" fmla="*/ 5 w 5"/>
                  <a:gd name="T23" fmla="*/ 1 h 8"/>
                  <a:gd name="T24" fmla="*/ 4 w 5"/>
                  <a:gd name="T25" fmla="*/ 1 h 8"/>
                  <a:gd name="T26" fmla="*/ 2 w 5"/>
                  <a:gd name="T27" fmla="*/ 0 h 8"/>
                  <a:gd name="T28" fmla="*/ 2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153"/>
              <p:cNvSpPr>
                <a:spLocks/>
              </p:cNvSpPr>
              <p:nvPr/>
            </p:nvSpPr>
            <p:spPr bwMode="auto">
              <a:xfrm>
                <a:off x="4939" y="2083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3 w 4"/>
                  <a:gd name="T17" fmla="*/ 1 h 4"/>
                  <a:gd name="T18" fmla="*/ 3 w 4"/>
                  <a:gd name="T19" fmla="*/ 0 h 4"/>
                  <a:gd name="T20" fmla="*/ 3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154"/>
              <p:cNvSpPr>
                <a:spLocks/>
              </p:cNvSpPr>
              <p:nvPr/>
            </p:nvSpPr>
            <p:spPr bwMode="auto">
              <a:xfrm>
                <a:off x="4948" y="2075"/>
                <a:ext cx="5" cy="4"/>
              </a:xfrm>
              <a:custGeom>
                <a:avLst/>
                <a:gdLst>
                  <a:gd name="T0" fmla="*/ 2 w 5"/>
                  <a:gd name="T1" fmla="*/ 1 h 4"/>
                  <a:gd name="T2" fmla="*/ 2 w 5"/>
                  <a:gd name="T3" fmla="*/ 1 h 4"/>
                  <a:gd name="T4" fmla="*/ 0 w 5"/>
                  <a:gd name="T5" fmla="*/ 3 h 4"/>
                  <a:gd name="T6" fmla="*/ 0 w 5"/>
                  <a:gd name="T7" fmla="*/ 4 h 4"/>
                  <a:gd name="T8" fmla="*/ 2 w 5"/>
                  <a:gd name="T9" fmla="*/ 4 h 4"/>
                  <a:gd name="T10" fmla="*/ 2 w 5"/>
                  <a:gd name="T11" fmla="*/ 4 h 4"/>
                  <a:gd name="T12" fmla="*/ 5 w 5"/>
                  <a:gd name="T13" fmla="*/ 3 h 4"/>
                  <a:gd name="T14" fmla="*/ 5 w 5"/>
                  <a:gd name="T15" fmla="*/ 1 h 4"/>
                  <a:gd name="T16" fmla="*/ 5 w 5"/>
                  <a:gd name="T17" fmla="*/ 1 h 4"/>
                  <a:gd name="T18" fmla="*/ 4 w 5"/>
                  <a:gd name="T19" fmla="*/ 0 h 4"/>
                  <a:gd name="T20" fmla="*/ 3 w 5"/>
                  <a:gd name="T21" fmla="*/ 0 h 4"/>
                  <a:gd name="T22" fmla="*/ 2 w 5"/>
                  <a:gd name="T23" fmla="*/ 1 h 4"/>
                  <a:gd name="T24" fmla="*/ 2 w 5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155"/>
              <p:cNvSpPr>
                <a:spLocks/>
              </p:cNvSpPr>
              <p:nvPr/>
            </p:nvSpPr>
            <p:spPr bwMode="auto">
              <a:xfrm>
                <a:off x="4953" y="2059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56"/>
              <p:cNvSpPr>
                <a:spLocks/>
              </p:cNvSpPr>
              <p:nvPr/>
            </p:nvSpPr>
            <p:spPr bwMode="auto">
              <a:xfrm>
                <a:off x="4963" y="2041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3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0 h 4"/>
                  <a:gd name="T18" fmla="*/ 4 w 4"/>
                  <a:gd name="T19" fmla="*/ 0 h 4"/>
                  <a:gd name="T20" fmla="*/ 4 w 4"/>
                  <a:gd name="T21" fmla="*/ 0 h 4"/>
                  <a:gd name="T22" fmla="*/ 3 w 4"/>
                  <a:gd name="T23" fmla="*/ 0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157"/>
              <p:cNvSpPr>
                <a:spLocks/>
              </p:cNvSpPr>
              <p:nvPr/>
            </p:nvSpPr>
            <p:spPr bwMode="auto">
              <a:xfrm>
                <a:off x="4966" y="1943"/>
                <a:ext cx="95" cy="133"/>
              </a:xfrm>
              <a:custGeom>
                <a:avLst/>
                <a:gdLst>
                  <a:gd name="T0" fmla="*/ 23 w 95"/>
                  <a:gd name="T1" fmla="*/ 39 h 133"/>
                  <a:gd name="T2" fmla="*/ 14 w 95"/>
                  <a:gd name="T3" fmla="*/ 43 h 133"/>
                  <a:gd name="T4" fmla="*/ 0 w 95"/>
                  <a:gd name="T5" fmla="*/ 47 h 133"/>
                  <a:gd name="T6" fmla="*/ 3 w 95"/>
                  <a:gd name="T7" fmla="*/ 55 h 133"/>
                  <a:gd name="T8" fmla="*/ 2 w 95"/>
                  <a:gd name="T9" fmla="*/ 66 h 133"/>
                  <a:gd name="T10" fmla="*/ 4 w 95"/>
                  <a:gd name="T11" fmla="*/ 77 h 133"/>
                  <a:gd name="T12" fmla="*/ 4 w 95"/>
                  <a:gd name="T13" fmla="*/ 91 h 133"/>
                  <a:gd name="T14" fmla="*/ 9 w 95"/>
                  <a:gd name="T15" fmla="*/ 96 h 133"/>
                  <a:gd name="T16" fmla="*/ 16 w 95"/>
                  <a:gd name="T17" fmla="*/ 101 h 133"/>
                  <a:gd name="T18" fmla="*/ 32 w 95"/>
                  <a:gd name="T19" fmla="*/ 102 h 133"/>
                  <a:gd name="T20" fmla="*/ 39 w 95"/>
                  <a:gd name="T21" fmla="*/ 109 h 133"/>
                  <a:gd name="T22" fmla="*/ 46 w 95"/>
                  <a:gd name="T23" fmla="*/ 121 h 133"/>
                  <a:gd name="T24" fmla="*/ 56 w 95"/>
                  <a:gd name="T25" fmla="*/ 133 h 133"/>
                  <a:gd name="T26" fmla="*/ 68 w 95"/>
                  <a:gd name="T27" fmla="*/ 132 h 133"/>
                  <a:gd name="T28" fmla="*/ 72 w 95"/>
                  <a:gd name="T29" fmla="*/ 127 h 133"/>
                  <a:gd name="T30" fmla="*/ 78 w 95"/>
                  <a:gd name="T31" fmla="*/ 115 h 133"/>
                  <a:gd name="T32" fmla="*/ 70 w 95"/>
                  <a:gd name="T33" fmla="*/ 108 h 133"/>
                  <a:gd name="T34" fmla="*/ 62 w 95"/>
                  <a:gd name="T35" fmla="*/ 101 h 133"/>
                  <a:gd name="T36" fmla="*/ 68 w 95"/>
                  <a:gd name="T37" fmla="*/ 99 h 133"/>
                  <a:gd name="T38" fmla="*/ 82 w 95"/>
                  <a:gd name="T39" fmla="*/ 99 h 133"/>
                  <a:gd name="T40" fmla="*/ 86 w 95"/>
                  <a:gd name="T41" fmla="*/ 86 h 133"/>
                  <a:gd name="T42" fmla="*/ 70 w 95"/>
                  <a:gd name="T43" fmla="*/ 77 h 133"/>
                  <a:gd name="T44" fmla="*/ 68 w 95"/>
                  <a:gd name="T45" fmla="*/ 66 h 133"/>
                  <a:gd name="T46" fmla="*/ 75 w 95"/>
                  <a:gd name="T47" fmla="*/ 58 h 133"/>
                  <a:gd name="T48" fmla="*/ 95 w 95"/>
                  <a:gd name="T49" fmla="*/ 46 h 133"/>
                  <a:gd name="T50" fmla="*/ 95 w 95"/>
                  <a:gd name="T51" fmla="*/ 19 h 133"/>
                  <a:gd name="T52" fmla="*/ 92 w 95"/>
                  <a:gd name="T53" fmla="*/ 15 h 133"/>
                  <a:gd name="T54" fmla="*/ 93 w 95"/>
                  <a:gd name="T55" fmla="*/ 2 h 133"/>
                  <a:gd name="T56" fmla="*/ 88 w 95"/>
                  <a:gd name="T57" fmla="*/ 1 h 133"/>
                  <a:gd name="T58" fmla="*/ 87 w 95"/>
                  <a:gd name="T59" fmla="*/ 5 h 133"/>
                  <a:gd name="T60" fmla="*/ 82 w 95"/>
                  <a:gd name="T61" fmla="*/ 1 h 133"/>
                  <a:gd name="T62" fmla="*/ 76 w 95"/>
                  <a:gd name="T63" fmla="*/ 1 h 133"/>
                  <a:gd name="T64" fmla="*/ 65 w 95"/>
                  <a:gd name="T65" fmla="*/ 5 h 133"/>
                  <a:gd name="T66" fmla="*/ 58 w 95"/>
                  <a:gd name="T67" fmla="*/ 16 h 133"/>
                  <a:gd name="T68" fmla="*/ 60 w 95"/>
                  <a:gd name="T69" fmla="*/ 20 h 133"/>
                  <a:gd name="T70" fmla="*/ 61 w 95"/>
                  <a:gd name="T71" fmla="*/ 42 h 133"/>
                  <a:gd name="T72" fmla="*/ 64 w 95"/>
                  <a:gd name="T73" fmla="*/ 44 h 133"/>
                  <a:gd name="T74" fmla="*/ 62 w 95"/>
                  <a:gd name="T75" fmla="*/ 55 h 133"/>
                  <a:gd name="T76" fmla="*/ 57 w 95"/>
                  <a:gd name="T77" fmla="*/ 51 h 133"/>
                  <a:gd name="T78" fmla="*/ 57 w 95"/>
                  <a:gd name="T79" fmla="*/ 27 h 133"/>
                  <a:gd name="T80" fmla="*/ 52 w 95"/>
                  <a:gd name="T81" fmla="*/ 26 h 133"/>
                  <a:gd name="T82" fmla="*/ 50 w 95"/>
                  <a:gd name="T83" fmla="*/ 30 h 133"/>
                  <a:gd name="T84" fmla="*/ 51 w 95"/>
                  <a:gd name="T85" fmla="*/ 35 h 133"/>
                  <a:gd name="T86" fmla="*/ 51 w 95"/>
                  <a:gd name="T87" fmla="*/ 44 h 133"/>
                  <a:gd name="T88" fmla="*/ 50 w 95"/>
                  <a:gd name="T89" fmla="*/ 53 h 133"/>
                  <a:gd name="T90" fmla="*/ 44 w 95"/>
                  <a:gd name="T91" fmla="*/ 48 h 133"/>
                  <a:gd name="T92" fmla="*/ 44 w 95"/>
                  <a:gd name="T93" fmla="*/ 40 h 133"/>
                  <a:gd name="T94" fmla="*/ 46 w 95"/>
                  <a:gd name="T95" fmla="*/ 32 h 133"/>
                  <a:gd name="T96" fmla="*/ 45 w 95"/>
                  <a:gd name="T97" fmla="*/ 25 h 133"/>
                  <a:gd name="T98" fmla="*/ 42 w 95"/>
                  <a:gd name="T99" fmla="*/ 28 h 133"/>
                  <a:gd name="T100" fmla="*/ 35 w 95"/>
                  <a:gd name="T101" fmla="*/ 25 h 133"/>
                  <a:gd name="T102" fmla="*/ 32 w 95"/>
                  <a:gd name="T103" fmla="*/ 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" h="133">
                    <a:moveTo>
                      <a:pt x="29" y="21"/>
                    </a:moveTo>
                    <a:lnTo>
                      <a:pt x="29" y="21"/>
                    </a:lnTo>
                    <a:lnTo>
                      <a:pt x="27" y="31"/>
                    </a:lnTo>
                    <a:lnTo>
                      <a:pt x="23" y="39"/>
                    </a:lnTo>
                    <a:lnTo>
                      <a:pt x="21" y="41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4" y="43"/>
                    </a:lnTo>
                    <a:lnTo>
                      <a:pt x="7" y="44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3" y="64"/>
                    </a:lnTo>
                    <a:lnTo>
                      <a:pt x="2" y="66"/>
                    </a:lnTo>
                    <a:lnTo>
                      <a:pt x="2" y="69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4" y="77"/>
                    </a:lnTo>
                    <a:lnTo>
                      <a:pt x="4" y="80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7" y="94"/>
                    </a:lnTo>
                    <a:lnTo>
                      <a:pt x="7" y="94"/>
                    </a:lnTo>
                    <a:lnTo>
                      <a:pt x="9" y="96"/>
                    </a:lnTo>
                    <a:lnTo>
                      <a:pt x="10" y="97"/>
                    </a:lnTo>
                    <a:lnTo>
                      <a:pt x="13" y="99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20" y="102"/>
                    </a:lnTo>
                    <a:lnTo>
                      <a:pt x="24" y="101"/>
                    </a:lnTo>
                    <a:lnTo>
                      <a:pt x="30" y="102"/>
                    </a:lnTo>
                    <a:lnTo>
                      <a:pt x="32" y="102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6" y="107"/>
                    </a:lnTo>
                    <a:lnTo>
                      <a:pt x="39" y="109"/>
                    </a:lnTo>
                    <a:lnTo>
                      <a:pt x="43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6" y="121"/>
                    </a:lnTo>
                    <a:lnTo>
                      <a:pt x="48" y="127"/>
                    </a:lnTo>
                    <a:lnTo>
                      <a:pt x="51" y="131"/>
                    </a:lnTo>
                    <a:lnTo>
                      <a:pt x="53" y="133"/>
                    </a:lnTo>
                    <a:lnTo>
                      <a:pt x="56" y="133"/>
                    </a:lnTo>
                    <a:lnTo>
                      <a:pt x="56" y="133"/>
                    </a:lnTo>
                    <a:lnTo>
                      <a:pt x="61" y="133"/>
                    </a:lnTo>
                    <a:lnTo>
                      <a:pt x="66" y="133"/>
                    </a:lnTo>
                    <a:lnTo>
                      <a:pt x="68" y="132"/>
                    </a:lnTo>
                    <a:lnTo>
                      <a:pt x="70" y="131"/>
                    </a:lnTo>
                    <a:lnTo>
                      <a:pt x="71" y="130"/>
                    </a:lnTo>
                    <a:lnTo>
                      <a:pt x="72" y="127"/>
                    </a:lnTo>
                    <a:lnTo>
                      <a:pt x="72" y="127"/>
                    </a:lnTo>
                    <a:lnTo>
                      <a:pt x="72" y="121"/>
                    </a:lnTo>
                    <a:lnTo>
                      <a:pt x="74" y="119"/>
                    </a:lnTo>
                    <a:lnTo>
                      <a:pt x="78" y="115"/>
                    </a:lnTo>
                    <a:lnTo>
                      <a:pt x="78" y="115"/>
                    </a:lnTo>
                    <a:lnTo>
                      <a:pt x="79" y="113"/>
                    </a:lnTo>
                    <a:lnTo>
                      <a:pt x="77" y="112"/>
                    </a:lnTo>
                    <a:lnTo>
                      <a:pt x="74" y="109"/>
                    </a:lnTo>
                    <a:lnTo>
                      <a:pt x="70" y="108"/>
                    </a:lnTo>
                    <a:lnTo>
                      <a:pt x="70" y="108"/>
                    </a:lnTo>
                    <a:lnTo>
                      <a:pt x="65" y="106"/>
                    </a:lnTo>
                    <a:lnTo>
                      <a:pt x="63" y="104"/>
                    </a:lnTo>
                    <a:lnTo>
                      <a:pt x="62" y="10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66" y="99"/>
                    </a:lnTo>
                    <a:lnTo>
                      <a:pt x="68" y="99"/>
                    </a:lnTo>
                    <a:lnTo>
                      <a:pt x="73" y="101"/>
                    </a:lnTo>
                    <a:lnTo>
                      <a:pt x="78" y="101"/>
                    </a:lnTo>
                    <a:lnTo>
                      <a:pt x="80" y="101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6" y="94"/>
                    </a:lnTo>
                    <a:lnTo>
                      <a:pt x="87" y="90"/>
                    </a:lnTo>
                    <a:lnTo>
                      <a:pt x="86" y="86"/>
                    </a:lnTo>
                    <a:lnTo>
                      <a:pt x="82" y="83"/>
                    </a:lnTo>
                    <a:lnTo>
                      <a:pt x="82" y="83"/>
                    </a:lnTo>
                    <a:lnTo>
                      <a:pt x="74" y="78"/>
                    </a:lnTo>
                    <a:lnTo>
                      <a:pt x="70" y="77"/>
                    </a:lnTo>
                    <a:lnTo>
                      <a:pt x="68" y="75"/>
                    </a:lnTo>
                    <a:lnTo>
                      <a:pt x="68" y="75"/>
                    </a:lnTo>
                    <a:lnTo>
                      <a:pt x="68" y="72"/>
                    </a:lnTo>
                    <a:lnTo>
                      <a:pt x="68" y="66"/>
                    </a:lnTo>
                    <a:lnTo>
                      <a:pt x="71" y="61"/>
                    </a:lnTo>
                    <a:lnTo>
                      <a:pt x="72" y="59"/>
                    </a:lnTo>
                    <a:lnTo>
                      <a:pt x="75" y="58"/>
                    </a:lnTo>
                    <a:lnTo>
                      <a:pt x="75" y="58"/>
                    </a:lnTo>
                    <a:lnTo>
                      <a:pt x="87" y="53"/>
                    </a:lnTo>
                    <a:lnTo>
                      <a:pt x="92" y="49"/>
                    </a:lnTo>
                    <a:lnTo>
                      <a:pt x="95" y="46"/>
                    </a:lnTo>
                    <a:lnTo>
                      <a:pt x="95" y="46"/>
                    </a:lnTo>
                    <a:lnTo>
                      <a:pt x="95" y="41"/>
                    </a:lnTo>
                    <a:lnTo>
                      <a:pt x="95" y="31"/>
                    </a:lnTo>
                    <a:lnTo>
                      <a:pt x="95" y="19"/>
                    </a:lnTo>
                    <a:lnTo>
                      <a:pt x="95" y="19"/>
                    </a:lnTo>
                    <a:lnTo>
                      <a:pt x="93" y="18"/>
                    </a:lnTo>
                    <a:lnTo>
                      <a:pt x="92" y="16"/>
                    </a:lnTo>
                    <a:lnTo>
                      <a:pt x="92" y="15"/>
                    </a:lnTo>
                    <a:lnTo>
                      <a:pt x="92" y="15"/>
                    </a:lnTo>
                    <a:lnTo>
                      <a:pt x="94" y="12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3" y="2"/>
                    </a:lnTo>
                    <a:lnTo>
                      <a:pt x="93" y="2"/>
                    </a:lnTo>
                    <a:lnTo>
                      <a:pt x="91" y="1"/>
                    </a:lnTo>
                    <a:lnTo>
                      <a:pt x="89" y="0"/>
                    </a:lnTo>
                    <a:lnTo>
                      <a:pt x="88" y="1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5"/>
                    </a:lnTo>
                    <a:lnTo>
                      <a:pt x="87" y="5"/>
                    </a:lnTo>
                    <a:lnTo>
                      <a:pt x="86" y="5"/>
                    </a:lnTo>
                    <a:lnTo>
                      <a:pt x="84" y="3"/>
                    </a:lnTo>
                    <a:lnTo>
                      <a:pt x="84" y="3"/>
                    </a:lnTo>
                    <a:lnTo>
                      <a:pt x="82" y="1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3"/>
                    </a:lnTo>
                    <a:lnTo>
                      <a:pt x="65" y="5"/>
                    </a:lnTo>
                    <a:lnTo>
                      <a:pt x="65" y="5"/>
                    </a:lnTo>
                    <a:lnTo>
                      <a:pt x="60" y="9"/>
                    </a:lnTo>
                    <a:lnTo>
                      <a:pt x="58" y="13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9" y="18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0" y="39"/>
                    </a:lnTo>
                    <a:lnTo>
                      <a:pt x="61" y="42"/>
                    </a:lnTo>
                    <a:lnTo>
                      <a:pt x="62" y="43"/>
                    </a:lnTo>
                    <a:lnTo>
                      <a:pt x="63" y="43"/>
                    </a:lnTo>
                    <a:lnTo>
                      <a:pt x="63" y="43"/>
                    </a:lnTo>
                    <a:lnTo>
                      <a:pt x="64" y="44"/>
                    </a:lnTo>
                    <a:lnTo>
                      <a:pt x="65" y="45"/>
                    </a:lnTo>
                    <a:lnTo>
                      <a:pt x="64" y="49"/>
                    </a:lnTo>
                    <a:lnTo>
                      <a:pt x="63" y="54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8" y="54"/>
                    </a:lnTo>
                    <a:lnTo>
                      <a:pt x="57" y="51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8" y="32"/>
                    </a:lnTo>
                    <a:lnTo>
                      <a:pt x="57" y="27"/>
                    </a:lnTo>
                    <a:lnTo>
                      <a:pt x="57" y="25"/>
                    </a:lnTo>
                    <a:lnTo>
                      <a:pt x="56" y="25"/>
                    </a:lnTo>
                    <a:lnTo>
                      <a:pt x="56" y="25"/>
                    </a:lnTo>
                    <a:lnTo>
                      <a:pt x="52" y="26"/>
                    </a:lnTo>
                    <a:lnTo>
                      <a:pt x="50" y="27"/>
                    </a:lnTo>
                    <a:lnTo>
                      <a:pt x="49" y="29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3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40"/>
                    </a:lnTo>
                    <a:lnTo>
                      <a:pt x="51" y="44"/>
                    </a:lnTo>
                    <a:lnTo>
                      <a:pt x="51" y="44"/>
                    </a:lnTo>
                    <a:lnTo>
                      <a:pt x="52" y="46"/>
                    </a:lnTo>
                    <a:lnTo>
                      <a:pt x="53" y="48"/>
                    </a:lnTo>
                    <a:lnTo>
                      <a:pt x="52" y="51"/>
                    </a:lnTo>
                    <a:lnTo>
                      <a:pt x="50" y="53"/>
                    </a:lnTo>
                    <a:lnTo>
                      <a:pt x="50" y="53"/>
                    </a:lnTo>
                    <a:lnTo>
                      <a:pt x="47" y="51"/>
                    </a:lnTo>
                    <a:lnTo>
                      <a:pt x="45" y="50"/>
                    </a:lnTo>
                    <a:lnTo>
                      <a:pt x="44" y="48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5" y="42"/>
                    </a:lnTo>
                    <a:lnTo>
                      <a:pt x="44" y="40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46" y="32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44" y="25"/>
                    </a:lnTo>
                    <a:lnTo>
                      <a:pt x="44" y="25"/>
                    </a:lnTo>
                    <a:lnTo>
                      <a:pt x="43" y="27"/>
                    </a:lnTo>
                    <a:lnTo>
                      <a:pt x="42" y="28"/>
                    </a:lnTo>
                    <a:lnTo>
                      <a:pt x="39" y="27"/>
                    </a:lnTo>
                    <a:lnTo>
                      <a:pt x="39" y="27"/>
                    </a:lnTo>
                    <a:lnTo>
                      <a:pt x="37" y="26"/>
                    </a:lnTo>
                    <a:lnTo>
                      <a:pt x="35" y="25"/>
                    </a:lnTo>
                    <a:lnTo>
                      <a:pt x="33" y="2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2" y="21"/>
                    </a:lnTo>
                    <a:lnTo>
                      <a:pt x="31" y="20"/>
                    </a:lnTo>
                    <a:lnTo>
                      <a:pt x="29" y="21"/>
                    </a:lnTo>
                    <a:lnTo>
                      <a:pt x="29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58"/>
              <p:cNvSpPr>
                <a:spLocks/>
              </p:cNvSpPr>
              <p:nvPr/>
            </p:nvSpPr>
            <p:spPr bwMode="auto">
              <a:xfrm>
                <a:off x="5041" y="2012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1 w 4"/>
                  <a:gd name="T9" fmla="*/ 6 h 6"/>
                  <a:gd name="T10" fmla="*/ 2 w 4"/>
                  <a:gd name="T11" fmla="*/ 5 h 6"/>
                  <a:gd name="T12" fmla="*/ 2 w 4"/>
                  <a:gd name="T13" fmla="*/ 5 h 6"/>
                  <a:gd name="T14" fmla="*/ 4 w 4"/>
                  <a:gd name="T15" fmla="*/ 2 h 6"/>
                  <a:gd name="T16" fmla="*/ 4 w 4"/>
                  <a:gd name="T17" fmla="*/ 1 h 6"/>
                  <a:gd name="T18" fmla="*/ 3 w 4"/>
                  <a:gd name="T19" fmla="*/ 0 h 6"/>
                  <a:gd name="T20" fmla="*/ 3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159"/>
              <p:cNvSpPr>
                <a:spLocks/>
              </p:cNvSpPr>
              <p:nvPr/>
            </p:nvSpPr>
            <p:spPr bwMode="auto">
              <a:xfrm>
                <a:off x="5005" y="2059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1 h 3"/>
                  <a:gd name="T10" fmla="*/ 0 w 3"/>
                  <a:gd name="T11" fmla="*/ 1 h 3"/>
                  <a:gd name="T12" fmla="*/ 0 w 3"/>
                  <a:gd name="T13" fmla="*/ 0 h 3"/>
                  <a:gd name="T14" fmla="*/ 2 w 3"/>
                  <a:gd name="T15" fmla="*/ 1 h 3"/>
                  <a:gd name="T16" fmla="*/ 3 w 3"/>
                  <a:gd name="T17" fmla="*/ 3 h 3"/>
                  <a:gd name="T18" fmla="*/ 3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160"/>
              <p:cNvSpPr>
                <a:spLocks/>
              </p:cNvSpPr>
              <p:nvPr/>
            </p:nvSpPr>
            <p:spPr bwMode="auto">
              <a:xfrm>
                <a:off x="5029" y="2071"/>
                <a:ext cx="22" cy="17"/>
              </a:xfrm>
              <a:custGeom>
                <a:avLst/>
                <a:gdLst>
                  <a:gd name="T0" fmla="*/ 13 w 22"/>
                  <a:gd name="T1" fmla="*/ 0 h 17"/>
                  <a:gd name="T2" fmla="*/ 13 w 22"/>
                  <a:gd name="T3" fmla="*/ 0 h 17"/>
                  <a:gd name="T4" fmla="*/ 13 w 22"/>
                  <a:gd name="T5" fmla="*/ 3 h 17"/>
                  <a:gd name="T6" fmla="*/ 12 w 22"/>
                  <a:gd name="T7" fmla="*/ 4 h 17"/>
                  <a:gd name="T8" fmla="*/ 10 w 22"/>
                  <a:gd name="T9" fmla="*/ 6 h 17"/>
                  <a:gd name="T10" fmla="*/ 10 w 22"/>
                  <a:gd name="T11" fmla="*/ 6 h 17"/>
                  <a:gd name="T12" fmla="*/ 2 w 22"/>
                  <a:gd name="T13" fmla="*/ 7 h 17"/>
                  <a:gd name="T14" fmla="*/ 1 w 22"/>
                  <a:gd name="T15" fmla="*/ 7 h 17"/>
                  <a:gd name="T16" fmla="*/ 0 w 22"/>
                  <a:gd name="T17" fmla="*/ 9 h 17"/>
                  <a:gd name="T18" fmla="*/ 0 w 22"/>
                  <a:gd name="T19" fmla="*/ 9 h 17"/>
                  <a:gd name="T20" fmla="*/ 0 w 22"/>
                  <a:gd name="T21" fmla="*/ 11 h 17"/>
                  <a:gd name="T22" fmla="*/ 1 w 22"/>
                  <a:gd name="T23" fmla="*/ 12 h 17"/>
                  <a:gd name="T24" fmla="*/ 4 w 22"/>
                  <a:gd name="T25" fmla="*/ 13 h 17"/>
                  <a:gd name="T26" fmla="*/ 8 w 22"/>
                  <a:gd name="T27" fmla="*/ 13 h 17"/>
                  <a:gd name="T28" fmla="*/ 8 w 22"/>
                  <a:gd name="T29" fmla="*/ 13 h 17"/>
                  <a:gd name="T30" fmla="*/ 15 w 22"/>
                  <a:gd name="T31" fmla="*/ 12 h 17"/>
                  <a:gd name="T32" fmla="*/ 17 w 22"/>
                  <a:gd name="T33" fmla="*/ 13 h 17"/>
                  <a:gd name="T34" fmla="*/ 18 w 22"/>
                  <a:gd name="T35" fmla="*/ 15 h 17"/>
                  <a:gd name="T36" fmla="*/ 18 w 22"/>
                  <a:gd name="T37" fmla="*/ 15 h 17"/>
                  <a:gd name="T38" fmla="*/ 19 w 22"/>
                  <a:gd name="T39" fmla="*/ 17 h 17"/>
                  <a:gd name="T40" fmla="*/ 21 w 22"/>
                  <a:gd name="T41" fmla="*/ 17 h 17"/>
                  <a:gd name="T42" fmla="*/ 22 w 22"/>
                  <a:gd name="T43" fmla="*/ 15 h 17"/>
                  <a:gd name="T44" fmla="*/ 22 w 22"/>
                  <a:gd name="T45" fmla="*/ 12 h 17"/>
                  <a:gd name="T46" fmla="*/ 22 w 22"/>
                  <a:gd name="T47" fmla="*/ 12 h 17"/>
                  <a:gd name="T48" fmla="*/ 22 w 22"/>
                  <a:gd name="T49" fmla="*/ 8 h 17"/>
                  <a:gd name="T50" fmla="*/ 21 w 22"/>
                  <a:gd name="T51" fmla="*/ 6 h 17"/>
                  <a:gd name="T52" fmla="*/ 17 w 22"/>
                  <a:gd name="T53" fmla="*/ 3 h 17"/>
                  <a:gd name="T54" fmla="*/ 17 w 22"/>
                  <a:gd name="T55" fmla="*/ 3 h 17"/>
                  <a:gd name="T56" fmla="*/ 15 w 22"/>
                  <a:gd name="T57" fmla="*/ 1 h 17"/>
                  <a:gd name="T58" fmla="*/ 14 w 22"/>
                  <a:gd name="T59" fmla="*/ 0 h 17"/>
                  <a:gd name="T60" fmla="*/ 13 w 22"/>
                  <a:gd name="T61" fmla="*/ 0 h 17"/>
                  <a:gd name="T62" fmla="*/ 13 w 22"/>
                  <a:gd name="T6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5" y="12"/>
                    </a:lnTo>
                    <a:lnTo>
                      <a:pt x="17" y="13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161"/>
              <p:cNvSpPr>
                <a:spLocks/>
              </p:cNvSpPr>
              <p:nvPr/>
            </p:nvSpPr>
            <p:spPr bwMode="auto">
              <a:xfrm>
                <a:off x="4998" y="2073"/>
                <a:ext cx="31" cy="30"/>
              </a:xfrm>
              <a:custGeom>
                <a:avLst/>
                <a:gdLst>
                  <a:gd name="T0" fmla="*/ 12 w 31"/>
                  <a:gd name="T1" fmla="*/ 1 h 30"/>
                  <a:gd name="T2" fmla="*/ 12 w 31"/>
                  <a:gd name="T3" fmla="*/ 1 h 30"/>
                  <a:gd name="T4" fmla="*/ 12 w 31"/>
                  <a:gd name="T5" fmla="*/ 3 h 30"/>
                  <a:gd name="T6" fmla="*/ 13 w 31"/>
                  <a:gd name="T7" fmla="*/ 5 h 30"/>
                  <a:gd name="T8" fmla="*/ 15 w 31"/>
                  <a:gd name="T9" fmla="*/ 6 h 30"/>
                  <a:gd name="T10" fmla="*/ 18 w 31"/>
                  <a:gd name="T11" fmla="*/ 6 h 30"/>
                  <a:gd name="T12" fmla="*/ 18 w 31"/>
                  <a:gd name="T13" fmla="*/ 6 h 30"/>
                  <a:gd name="T14" fmla="*/ 21 w 31"/>
                  <a:gd name="T15" fmla="*/ 6 h 30"/>
                  <a:gd name="T16" fmla="*/ 25 w 31"/>
                  <a:gd name="T17" fmla="*/ 7 h 30"/>
                  <a:gd name="T18" fmla="*/ 27 w 31"/>
                  <a:gd name="T19" fmla="*/ 10 h 30"/>
                  <a:gd name="T20" fmla="*/ 28 w 31"/>
                  <a:gd name="T21" fmla="*/ 11 h 30"/>
                  <a:gd name="T22" fmla="*/ 28 w 31"/>
                  <a:gd name="T23" fmla="*/ 11 h 30"/>
                  <a:gd name="T24" fmla="*/ 31 w 31"/>
                  <a:gd name="T25" fmla="*/ 16 h 30"/>
                  <a:gd name="T26" fmla="*/ 31 w 31"/>
                  <a:gd name="T27" fmla="*/ 18 h 30"/>
                  <a:gd name="T28" fmla="*/ 31 w 31"/>
                  <a:gd name="T29" fmla="*/ 18 h 30"/>
                  <a:gd name="T30" fmla="*/ 30 w 31"/>
                  <a:gd name="T31" fmla="*/ 19 h 30"/>
                  <a:gd name="T32" fmla="*/ 30 w 31"/>
                  <a:gd name="T33" fmla="*/ 19 h 30"/>
                  <a:gd name="T34" fmla="*/ 27 w 31"/>
                  <a:gd name="T35" fmla="*/ 20 h 30"/>
                  <a:gd name="T36" fmla="*/ 26 w 31"/>
                  <a:gd name="T37" fmla="*/ 20 h 30"/>
                  <a:gd name="T38" fmla="*/ 25 w 31"/>
                  <a:gd name="T39" fmla="*/ 22 h 30"/>
                  <a:gd name="T40" fmla="*/ 24 w 31"/>
                  <a:gd name="T41" fmla="*/ 25 h 30"/>
                  <a:gd name="T42" fmla="*/ 24 w 31"/>
                  <a:gd name="T43" fmla="*/ 25 h 30"/>
                  <a:gd name="T44" fmla="*/ 21 w 31"/>
                  <a:gd name="T45" fmla="*/ 28 h 30"/>
                  <a:gd name="T46" fmla="*/ 18 w 31"/>
                  <a:gd name="T47" fmla="*/ 29 h 30"/>
                  <a:gd name="T48" fmla="*/ 15 w 31"/>
                  <a:gd name="T49" fmla="*/ 30 h 30"/>
                  <a:gd name="T50" fmla="*/ 13 w 31"/>
                  <a:gd name="T51" fmla="*/ 29 h 30"/>
                  <a:gd name="T52" fmla="*/ 13 w 31"/>
                  <a:gd name="T53" fmla="*/ 29 h 30"/>
                  <a:gd name="T54" fmla="*/ 12 w 31"/>
                  <a:gd name="T55" fmla="*/ 25 h 30"/>
                  <a:gd name="T56" fmla="*/ 11 w 31"/>
                  <a:gd name="T57" fmla="*/ 22 h 30"/>
                  <a:gd name="T58" fmla="*/ 9 w 31"/>
                  <a:gd name="T59" fmla="*/ 20 h 30"/>
                  <a:gd name="T60" fmla="*/ 9 w 31"/>
                  <a:gd name="T61" fmla="*/ 20 h 30"/>
                  <a:gd name="T62" fmla="*/ 4 w 31"/>
                  <a:gd name="T63" fmla="*/ 16 h 30"/>
                  <a:gd name="T64" fmla="*/ 3 w 31"/>
                  <a:gd name="T65" fmla="*/ 14 h 30"/>
                  <a:gd name="T66" fmla="*/ 3 w 31"/>
                  <a:gd name="T67" fmla="*/ 12 h 30"/>
                  <a:gd name="T68" fmla="*/ 3 w 31"/>
                  <a:gd name="T69" fmla="*/ 12 h 30"/>
                  <a:gd name="T70" fmla="*/ 2 w 31"/>
                  <a:gd name="T71" fmla="*/ 9 h 30"/>
                  <a:gd name="T72" fmla="*/ 1 w 31"/>
                  <a:gd name="T73" fmla="*/ 4 h 30"/>
                  <a:gd name="T74" fmla="*/ 1 w 31"/>
                  <a:gd name="T75" fmla="*/ 4 h 30"/>
                  <a:gd name="T76" fmla="*/ 0 w 31"/>
                  <a:gd name="T77" fmla="*/ 2 h 30"/>
                  <a:gd name="T78" fmla="*/ 0 w 31"/>
                  <a:gd name="T79" fmla="*/ 1 h 30"/>
                  <a:gd name="T80" fmla="*/ 1 w 31"/>
                  <a:gd name="T81" fmla="*/ 0 h 30"/>
                  <a:gd name="T82" fmla="*/ 4 w 31"/>
                  <a:gd name="T83" fmla="*/ 0 h 30"/>
                  <a:gd name="T84" fmla="*/ 4 w 31"/>
                  <a:gd name="T85" fmla="*/ 0 h 30"/>
                  <a:gd name="T86" fmla="*/ 10 w 31"/>
                  <a:gd name="T87" fmla="*/ 1 h 30"/>
                  <a:gd name="T88" fmla="*/ 12 w 31"/>
                  <a:gd name="T89" fmla="*/ 1 h 30"/>
                  <a:gd name="T90" fmla="*/ 12 w 31"/>
                  <a:gd name="T91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" h="30">
                    <a:moveTo>
                      <a:pt x="12" y="1"/>
                    </a:moveTo>
                    <a:lnTo>
                      <a:pt x="12" y="1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27" y="10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1" y="16"/>
                    </a:lnTo>
                    <a:lnTo>
                      <a:pt x="31" y="18"/>
                    </a:lnTo>
                    <a:lnTo>
                      <a:pt x="31" y="18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27" y="20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21" y="28"/>
                    </a:lnTo>
                    <a:lnTo>
                      <a:pt x="18" y="29"/>
                    </a:lnTo>
                    <a:lnTo>
                      <a:pt x="15" y="30"/>
                    </a:lnTo>
                    <a:lnTo>
                      <a:pt x="13" y="29"/>
                    </a:lnTo>
                    <a:lnTo>
                      <a:pt x="13" y="29"/>
                    </a:lnTo>
                    <a:lnTo>
                      <a:pt x="12" y="25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162"/>
              <p:cNvSpPr>
                <a:spLocks/>
              </p:cNvSpPr>
              <p:nvPr/>
            </p:nvSpPr>
            <p:spPr bwMode="auto">
              <a:xfrm>
                <a:off x="4963" y="2072"/>
                <a:ext cx="44" cy="40"/>
              </a:xfrm>
              <a:custGeom>
                <a:avLst/>
                <a:gdLst>
                  <a:gd name="T0" fmla="*/ 23 w 44"/>
                  <a:gd name="T1" fmla="*/ 3 h 40"/>
                  <a:gd name="T2" fmla="*/ 22 w 44"/>
                  <a:gd name="T3" fmla="*/ 7 h 40"/>
                  <a:gd name="T4" fmla="*/ 23 w 44"/>
                  <a:gd name="T5" fmla="*/ 8 h 40"/>
                  <a:gd name="T6" fmla="*/ 31 w 44"/>
                  <a:gd name="T7" fmla="*/ 13 h 40"/>
                  <a:gd name="T8" fmla="*/ 30 w 44"/>
                  <a:gd name="T9" fmla="*/ 12 h 40"/>
                  <a:gd name="T10" fmla="*/ 28 w 44"/>
                  <a:gd name="T11" fmla="*/ 7 h 40"/>
                  <a:gd name="T12" fmla="*/ 31 w 44"/>
                  <a:gd name="T13" fmla="*/ 8 h 40"/>
                  <a:gd name="T14" fmla="*/ 33 w 44"/>
                  <a:gd name="T15" fmla="*/ 15 h 40"/>
                  <a:gd name="T16" fmla="*/ 37 w 44"/>
                  <a:gd name="T17" fmla="*/ 20 h 40"/>
                  <a:gd name="T18" fmla="*/ 40 w 44"/>
                  <a:gd name="T19" fmla="*/ 21 h 40"/>
                  <a:gd name="T20" fmla="*/ 44 w 44"/>
                  <a:gd name="T21" fmla="*/ 27 h 40"/>
                  <a:gd name="T22" fmla="*/ 44 w 44"/>
                  <a:gd name="T23" fmla="*/ 29 h 40"/>
                  <a:gd name="T24" fmla="*/ 44 w 44"/>
                  <a:gd name="T25" fmla="*/ 35 h 40"/>
                  <a:gd name="T26" fmla="*/ 41 w 44"/>
                  <a:gd name="T27" fmla="*/ 36 h 40"/>
                  <a:gd name="T28" fmla="*/ 37 w 44"/>
                  <a:gd name="T29" fmla="*/ 39 h 40"/>
                  <a:gd name="T30" fmla="*/ 33 w 44"/>
                  <a:gd name="T31" fmla="*/ 40 h 40"/>
                  <a:gd name="T32" fmla="*/ 30 w 44"/>
                  <a:gd name="T33" fmla="*/ 39 h 40"/>
                  <a:gd name="T34" fmla="*/ 27 w 44"/>
                  <a:gd name="T35" fmla="*/ 36 h 40"/>
                  <a:gd name="T36" fmla="*/ 24 w 44"/>
                  <a:gd name="T37" fmla="*/ 36 h 40"/>
                  <a:gd name="T38" fmla="*/ 18 w 44"/>
                  <a:gd name="T39" fmla="*/ 34 h 40"/>
                  <a:gd name="T40" fmla="*/ 13 w 44"/>
                  <a:gd name="T41" fmla="*/ 31 h 40"/>
                  <a:gd name="T42" fmla="*/ 10 w 44"/>
                  <a:gd name="T43" fmla="*/ 30 h 40"/>
                  <a:gd name="T44" fmla="*/ 7 w 44"/>
                  <a:gd name="T45" fmla="*/ 27 h 40"/>
                  <a:gd name="T46" fmla="*/ 5 w 44"/>
                  <a:gd name="T47" fmla="*/ 23 h 40"/>
                  <a:gd name="T48" fmla="*/ 2 w 44"/>
                  <a:gd name="T49" fmla="*/ 22 h 40"/>
                  <a:gd name="T50" fmla="*/ 0 w 44"/>
                  <a:gd name="T51" fmla="*/ 18 h 40"/>
                  <a:gd name="T52" fmla="*/ 0 w 44"/>
                  <a:gd name="T53" fmla="*/ 15 h 40"/>
                  <a:gd name="T54" fmla="*/ 6 w 44"/>
                  <a:gd name="T55" fmla="*/ 11 h 40"/>
                  <a:gd name="T56" fmla="*/ 7 w 44"/>
                  <a:gd name="T57" fmla="*/ 8 h 40"/>
                  <a:gd name="T58" fmla="*/ 7 w 44"/>
                  <a:gd name="T59" fmla="*/ 3 h 40"/>
                  <a:gd name="T60" fmla="*/ 8 w 44"/>
                  <a:gd name="T61" fmla="*/ 1 h 40"/>
                  <a:gd name="T62" fmla="*/ 17 w 44"/>
                  <a:gd name="T63" fmla="*/ 0 h 40"/>
                  <a:gd name="T64" fmla="*/ 18 w 44"/>
                  <a:gd name="T65" fmla="*/ 1 h 40"/>
                  <a:gd name="T66" fmla="*/ 20 w 44"/>
                  <a:gd name="T67" fmla="*/ 3 h 40"/>
                  <a:gd name="T68" fmla="*/ 21 w 44"/>
                  <a:gd name="T69" fmla="*/ 1 h 40"/>
                  <a:gd name="T70" fmla="*/ 21 w 44"/>
                  <a:gd name="T71" fmla="*/ 0 h 40"/>
                  <a:gd name="T72" fmla="*/ 23 w 44"/>
                  <a:gd name="T73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0">
                    <a:moveTo>
                      <a:pt x="23" y="3"/>
                    </a:moveTo>
                    <a:lnTo>
                      <a:pt x="23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1" y="13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40" y="21"/>
                    </a:lnTo>
                    <a:lnTo>
                      <a:pt x="42" y="23"/>
                    </a:lnTo>
                    <a:lnTo>
                      <a:pt x="44" y="27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44" y="34"/>
                    </a:lnTo>
                    <a:lnTo>
                      <a:pt x="44" y="35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9" y="37"/>
                    </a:lnTo>
                    <a:lnTo>
                      <a:pt x="37" y="39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0" y="39"/>
                    </a:lnTo>
                    <a:lnTo>
                      <a:pt x="28" y="37"/>
                    </a:lnTo>
                    <a:lnTo>
                      <a:pt x="27" y="3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13" y="31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2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3" y="3"/>
                    </a:lnTo>
                    <a:lnTo>
                      <a:pt x="2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163"/>
              <p:cNvSpPr>
                <a:spLocks/>
              </p:cNvSpPr>
              <p:nvPr/>
            </p:nvSpPr>
            <p:spPr bwMode="auto">
              <a:xfrm>
                <a:off x="5208" y="2031"/>
                <a:ext cx="23" cy="24"/>
              </a:xfrm>
              <a:custGeom>
                <a:avLst/>
                <a:gdLst>
                  <a:gd name="T0" fmla="*/ 0 w 23"/>
                  <a:gd name="T1" fmla="*/ 8 h 24"/>
                  <a:gd name="T2" fmla="*/ 0 w 23"/>
                  <a:gd name="T3" fmla="*/ 8 h 24"/>
                  <a:gd name="T4" fmla="*/ 3 w 23"/>
                  <a:gd name="T5" fmla="*/ 10 h 24"/>
                  <a:gd name="T6" fmla="*/ 5 w 23"/>
                  <a:gd name="T7" fmla="*/ 13 h 24"/>
                  <a:gd name="T8" fmla="*/ 8 w 23"/>
                  <a:gd name="T9" fmla="*/ 16 h 24"/>
                  <a:gd name="T10" fmla="*/ 8 w 23"/>
                  <a:gd name="T11" fmla="*/ 16 h 24"/>
                  <a:gd name="T12" fmla="*/ 10 w 23"/>
                  <a:gd name="T13" fmla="*/ 18 h 24"/>
                  <a:gd name="T14" fmla="*/ 11 w 23"/>
                  <a:gd name="T15" fmla="*/ 18 h 24"/>
                  <a:gd name="T16" fmla="*/ 12 w 23"/>
                  <a:gd name="T17" fmla="*/ 16 h 24"/>
                  <a:gd name="T18" fmla="*/ 12 w 23"/>
                  <a:gd name="T19" fmla="*/ 15 h 24"/>
                  <a:gd name="T20" fmla="*/ 14 w 23"/>
                  <a:gd name="T21" fmla="*/ 15 h 24"/>
                  <a:gd name="T22" fmla="*/ 15 w 23"/>
                  <a:gd name="T23" fmla="*/ 16 h 24"/>
                  <a:gd name="T24" fmla="*/ 16 w 23"/>
                  <a:gd name="T25" fmla="*/ 18 h 24"/>
                  <a:gd name="T26" fmla="*/ 16 w 23"/>
                  <a:gd name="T27" fmla="*/ 18 h 24"/>
                  <a:gd name="T28" fmla="*/ 19 w 23"/>
                  <a:gd name="T29" fmla="*/ 23 h 24"/>
                  <a:gd name="T30" fmla="*/ 20 w 23"/>
                  <a:gd name="T31" fmla="*/ 24 h 24"/>
                  <a:gd name="T32" fmla="*/ 21 w 23"/>
                  <a:gd name="T33" fmla="*/ 24 h 24"/>
                  <a:gd name="T34" fmla="*/ 22 w 23"/>
                  <a:gd name="T35" fmla="*/ 23 h 24"/>
                  <a:gd name="T36" fmla="*/ 23 w 23"/>
                  <a:gd name="T37" fmla="*/ 20 h 24"/>
                  <a:gd name="T38" fmla="*/ 23 w 23"/>
                  <a:gd name="T39" fmla="*/ 16 h 24"/>
                  <a:gd name="T40" fmla="*/ 23 w 23"/>
                  <a:gd name="T41" fmla="*/ 16 h 24"/>
                  <a:gd name="T42" fmla="*/ 21 w 23"/>
                  <a:gd name="T43" fmla="*/ 10 h 24"/>
                  <a:gd name="T44" fmla="*/ 18 w 23"/>
                  <a:gd name="T45" fmla="*/ 5 h 24"/>
                  <a:gd name="T46" fmla="*/ 15 w 23"/>
                  <a:gd name="T47" fmla="*/ 2 h 24"/>
                  <a:gd name="T48" fmla="*/ 12 w 23"/>
                  <a:gd name="T49" fmla="*/ 1 h 24"/>
                  <a:gd name="T50" fmla="*/ 10 w 23"/>
                  <a:gd name="T51" fmla="*/ 0 h 24"/>
                  <a:gd name="T52" fmla="*/ 10 w 23"/>
                  <a:gd name="T53" fmla="*/ 0 h 24"/>
                  <a:gd name="T54" fmla="*/ 5 w 23"/>
                  <a:gd name="T55" fmla="*/ 1 h 24"/>
                  <a:gd name="T56" fmla="*/ 2 w 23"/>
                  <a:gd name="T57" fmla="*/ 3 h 24"/>
                  <a:gd name="T58" fmla="*/ 0 w 23"/>
                  <a:gd name="T59" fmla="*/ 8 h 24"/>
                  <a:gd name="T60" fmla="*/ 0 w 23"/>
                  <a:gd name="T6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24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5" y="13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2" y="16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5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9" y="23"/>
                    </a:lnTo>
                    <a:lnTo>
                      <a:pt x="20" y="24"/>
                    </a:lnTo>
                    <a:lnTo>
                      <a:pt x="21" y="24"/>
                    </a:lnTo>
                    <a:lnTo>
                      <a:pt x="22" y="23"/>
                    </a:lnTo>
                    <a:lnTo>
                      <a:pt x="23" y="20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0"/>
                    </a:lnTo>
                    <a:lnTo>
                      <a:pt x="18" y="5"/>
                    </a:lnTo>
                    <a:lnTo>
                      <a:pt x="15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164"/>
              <p:cNvSpPr>
                <a:spLocks/>
              </p:cNvSpPr>
              <p:nvPr/>
            </p:nvSpPr>
            <p:spPr bwMode="auto">
              <a:xfrm>
                <a:off x="4852" y="2984"/>
                <a:ext cx="15" cy="24"/>
              </a:xfrm>
              <a:custGeom>
                <a:avLst/>
                <a:gdLst>
                  <a:gd name="T0" fmla="*/ 13 w 15"/>
                  <a:gd name="T1" fmla="*/ 24 h 24"/>
                  <a:gd name="T2" fmla="*/ 13 w 15"/>
                  <a:gd name="T3" fmla="*/ 24 h 24"/>
                  <a:gd name="T4" fmla="*/ 12 w 15"/>
                  <a:gd name="T5" fmla="*/ 21 h 24"/>
                  <a:gd name="T6" fmla="*/ 12 w 15"/>
                  <a:gd name="T7" fmla="*/ 19 h 24"/>
                  <a:gd name="T8" fmla="*/ 14 w 15"/>
                  <a:gd name="T9" fmla="*/ 17 h 24"/>
                  <a:gd name="T10" fmla="*/ 14 w 15"/>
                  <a:gd name="T11" fmla="*/ 17 h 24"/>
                  <a:gd name="T12" fmla="*/ 15 w 15"/>
                  <a:gd name="T13" fmla="*/ 16 h 24"/>
                  <a:gd name="T14" fmla="*/ 15 w 15"/>
                  <a:gd name="T15" fmla="*/ 14 h 24"/>
                  <a:gd name="T16" fmla="*/ 14 w 15"/>
                  <a:gd name="T17" fmla="*/ 10 h 24"/>
                  <a:gd name="T18" fmla="*/ 13 w 15"/>
                  <a:gd name="T19" fmla="*/ 6 h 24"/>
                  <a:gd name="T20" fmla="*/ 13 w 15"/>
                  <a:gd name="T21" fmla="*/ 6 h 24"/>
                  <a:gd name="T22" fmla="*/ 13 w 15"/>
                  <a:gd name="T23" fmla="*/ 3 h 24"/>
                  <a:gd name="T24" fmla="*/ 12 w 15"/>
                  <a:gd name="T25" fmla="*/ 1 h 24"/>
                  <a:gd name="T26" fmla="*/ 9 w 15"/>
                  <a:gd name="T27" fmla="*/ 0 h 24"/>
                  <a:gd name="T28" fmla="*/ 8 w 15"/>
                  <a:gd name="T29" fmla="*/ 0 h 24"/>
                  <a:gd name="T30" fmla="*/ 8 w 15"/>
                  <a:gd name="T31" fmla="*/ 0 h 24"/>
                  <a:gd name="T32" fmla="*/ 7 w 15"/>
                  <a:gd name="T33" fmla="*/ 4 h 24"/>
                  <a:gd name="T34" fmla="*/ 7 w 15"/>
                  <a:gd name="T35" fmla="*/ 6 h 24"/>
                  <a:gd name="T36" fmla="*/ 5 w 15"/>
                  <a:gd name="T37" fmla="*/ 8 h 24"/>
                  <a:gd name="T38" fmla="*/ 5 w 15"/>
                  <a:gd name="T39" fmla="*/ 8 h 24"/>
                  <a:gd name="T40" fmla="*/ 2 w 15"/>
                  <a:gd name="T41" fmla="*/ 10 h 24"/>
                  <a:gd name="T42" fmla="*/ 1 w 15"/>
                  <a:gd name="T43" fmla="*/ 12 h 24"/>
                  <a:gd name="T44" fmla="*/ 0 w 15"/>
                  <a:gd name="T45" fmla="*/ 16 h 24"/>
                  <a:gd name="T46" fmla="*/ 0 w 15"/>
                  <a:gd name="T47" fmla="*/ 17 h 24"/>
                  <a:gd name="T48" fmla="*/ 1 w 15"/>
                  <a:gd name="T49" fmla="*/ 18 h 24"/>
                  <a:gd name="T50" fmla="*/ 1 w 15"/>
                  <a:gd name="T51" fmla="*/ 18 h 24"/>
                  <a:gd name="T52" fmla="*/ 6 w 15"/>
                  <a:gd name="T53" fmla="*/ 19 h 24"/>
                  <a:gd name="T54" fmla="*/ 8 w 15"/>
                  <a:gd name="T55" fmla="*/ 21 h 24"/>
                  <a:gd name="T56" fmla="*/ 9 w 15"/>
                  <a:gd name="T57" fmla="*/ 22 h 24"/>
                  <a:gd name="T58" fmla="*/ 9 w 15"/>
                  <a:gd name="T59" fmla="*/ 22 h 24"/>
                  <a:gd name="T60" fmla="*/ 9 w 15"/>
                  <a:gd name="T61" fmla="*/ 23 h 24"/>
                  <a:gd name="T62" fmla="*/ 12 w 15"/>
                  <a:gd name="T63" fmla="*/ 24 h 24"/>
                  <a:gd name="T64" fmla="*/ 13 w 15"/>
                  <a:gd name="T65" fmla="*/ 24 h 24"/>
                  <a:gd name="T66" fmla="*/ 13 w 15"/>
                  <a:gd name="T6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" h="24">
                    <a:moveTo>
                      <a:pt x="13" y="24"/>
                    </a:moveTo>
                    <a:lnTo>
                      <a:pt x="13" y="24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4" y="10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165"/>
              <p:cNvSpPr>
                <a:spLocks/>
              </p:cNvSpPr>
              <p:nvPr/>
            </p:nvSpPr>
            <p:spPr bwMode="auto">
              <a:xfrm>
                <a:off x="4655" y="3406"/>
                <a:ext cx="6" cy="11"/>
              </a:xfrm>
              <a:custGeom>
                <a:avLst/>
                <a:gdLst>
                  <a:gd name="T0" fmla="*/ 1 w 6"/>
                  <a:gd name="T1" fmla="*/ 2 h 11"/>
                  <a:gd name="T2" fmla="*/ 1 w 6"/>
                  <a:gd name="T3" fmla="*/ 2 h 11"/>
                  <a:gd name="T4" fmla="*/ 0 w 6"/>
                  <a:gd name="T5" fmla="*/ 4 h 11"/>
                  <a:gd name="T6" fmla="*/ 0 w 6"/>
                  <a:gd name="T7" fmla="*/ 7 h 11"/>
                  <a:gd name="T8" fmla="*/ 1 w 6"/>
                  <a:gd name="T9" fmla="*/ 9 h 11"/>
                  <a:gd name="T10" fmla="*/ 1 w 6"/>
                  <a:gd name="T11" fmla="*/ 9 h 11"/>
                  <a:gd name="T12" fmla="*/ 3 w 6"/>
                  <a:gd name="T13" fmla="*/ 11 h 11"/>
                  <a:gd name="T14" fmla="*/ 3 w 6"/>
                  <a:gd name="T15" fmla="*/ 11 h 11"/>
                  <a:gd name="T16" fmla="*/ 4 w 6"/>
                  <a:gd name="T17" fmla="*/ 9 h 11"/>
                  <a:gd name="T18" fmla="*/ 4 w 6"/>
                  <a:gd name="T19" fmla="*/ 9 h 11"/>
                  <a:gd name="T20" fmla="*/ 6 w 6"/>
                  <a:gd name="T21" fmla="*/ 3 h 11"/>
                  <a:gd name="T22" fmla="*/ 6 w 6"/>
                  <a:gd name="T23" fmla="*/ 2 h 11"/>
                  <a:gd name="T24" fmla="*/ 5 w 6"/>
                  <a:gd name="T25" fmla="*/ 1 h 11"/>
                  <a:gd name="T26" fmla="*/ 5 w 6"/>
                  <a:gd name="T27" fmla="*/ 1 h 11"/>
                  <a:gd name="T28" fmla="*/ 4 w 6"/>
                  <a:gd name="T29" fmla="*/ 0 h 11"/>
                  <a:gd name="T30" fmla="*/ 2 w 6"/>
                  <a:gd name="T31" fmla="*/ 1 h 11"/>
                  <a:gd name="T32" fmla="*/ 1 w 6"/>
                  <a:gd name="T33" fmla="*/ 2 h 11"/>
                  <a:gd name="T34" fmla="*/ 1 w 6"/>
                  <a:gd name="T3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11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166"/>
              <p:cNvSpPr>
                <a:spLocks/>
              </p:cNvSpPr>
              <p:nvPr/>
            </p:nvSpPr>
            <p:spPr bwMode="auto">
              <a:xfrm>
                <a:off x="4619" y="3014"/>
                <a:ext cx="1062" cy="1076"/>
              </a:xfrm>
              <a:custGeom>
                <a:avLst/>
                <a:gdLst>
                  <a:gd name="T0" fmla="*/ 29 w 1062"/>
                  <a:gd name="T1" fmla="*/ 341 h 1076"/>
                  <a:gd name="T2" fmla="*/ 20 w 1062"/>
                  <a:gd name="T3" fmla="*/ 261 h 1076"/>
                  <a:gd name="T4" fmla="*/ 27 w 1062"/>
                  <a:gd name="T5" fmla="*/ 222 h 1076"/>
                  <a:gd name="T6" fmla="*/ 28 w 1062"/>
                  <a:gd name="T7" fmla="*/ 162 h 1076"/>
                  <a:gd name="T8" fmla="*/ 45 w 1062"/>
                  <a:gd name="T9" fmla="*/ 143 h 1076"/>
                  <a:gd name="T10" fmla="*/ 123 w 1062"/>
                  <a:gd name="T11" fmla="*/ 108 h 1076"/>
                  <a:gd name="T12" fmla="*/ 160 w 1062"/>
                  <a:gd name="T13" fmla="*/ 119 h 1076"/>
                  <a:gd name="T14" fmla="*/ 194 w 1062"/>
                  <a:gd name="T15" fmla="*/ 148 h 1076"/>
                  <a:gd name="T16" fmla="*/ 222 w 1062"/>
                  <a:gd name="T17" fmla="*/ 76 h 1076"/>
                  <a:gd name="T18" fmla="*/ 255 w 1062"/>
                  <a:gd name="T19" fmla="*/ 94 h 1076"/>
                  <a:gd name="T20" fmla="*/ 288 w 1062"/>
                  <a:gd name="T21" fmla="*/ 107 h 1076"/>
                  <a:gd name="T22" fmla="*/ 312 w 1062"/>
                  <a:gd name="T23" fmla="*/ 76 h 1076"/>
                  <a:gd name="T24" fmla="*/ 318 w 1062"/>
                  <a:gd name="T25" fmla="*/ 32 h 1076"/>
                  <a:gd name="T26" fmla="*/ 364 w 1062"/>
                  <a:gd name="T27" fmla="*/ 36 h 1076"/>
                  <a:gd name="T28" fmla="*/ 413 w 1062"/>
                  <a:gd name="T29" fmla="*/ 12 h 1076"/>
                  <a:gd name="T30" fmla="*/ 447 w 1062"/>
                  <a:gd name="T31" fmla="*/ 20 h 1076"/>
                  <a:gd name="T32" fmla="*/ 485 w 1062"/>
                  <a:gd name="T33" fmla="*/ 53 h 1076"/>
                  <a:gd name="T34" fmla="*/ 551 w 1062"/>
                  <a:gd name="T35" fmla="*/ 58 h 1076"/>
                  <a:gd name="T36" fmla="*/ 553 w 1062"/>
                  <a:gd name="T37" fmla="*/ 89 h 1076"/>
                  <a:gd name="T38" fmla="*/ 561 w 1062"/>
                  <a:gd name="T39" fmla="*/ 119 h 1076"/>
                  <a:gd name="T40" fmla="*/ 590 w 1062"/>
                  <a:gd name="T41" fmla="*/ 153 h 1076"/>
                  <a:gd name="T42" fmla="*/ 576 w 1062"/>
                  <a:gd name="T43" fmla="*/ 155 h 1076"/>
                  <a:gd name="T44" fmla="*/ 499 w 1062"/>
                  <a:gd name="T45" fmla="*/ 178 h 1076"/>
                  <a:gd name="T46" fmla="*/ 463 w 1062"/>
                  <a:gd name="T47" fmla="*/ 225 h 1076"/>
                  <a:gd name="T48" fmla="*/ 468 w 1062"/>
                  <a:gd name="T49" fmla="*/ 256 h 1076"/>
                  <a:gd name="T50" fmla="*/ 463 w 1062"/>
                  <a:gd name="T51" fmla="*/ 276 h 1076"/>
                  <a:gd name="T52" fmla="*/ 575 w 1062"/>
                  <a:gd name="T53" fmla="*/ 409 h 1076"/>
                  <a:gd name="T54" fmla="*/ 635 w 1062"/>
                  <a:gd name="T55" fmla="*/ 533 h 1076"/>
                  <a:gd name="T56" fmla="*/ 768 w 1062"/>
                  <a:gd name="T57" fmla="*/ 593 h 1076"/>
                  <a:gd name="T58" fmla="*/ 826 w 1062"/>
                  <a:gd name="T59" fmla="*/ 601 h 1076"/>
                  <a:gd name="T60" fmla="*/ 800 w 1062"/>
                  <a:gd name="T61" fmla="*/ 638 h 1076"/>
                  <a:gd name="T62" fmla="*/ 868 w 1062"/>
                  <a:gd name="T63" fmla="*/ 673 h 1076"/>
                  <a:gd name="T64" fmla="*/ 952 w 1062"/>
                  <a:gd name="T65" fmla="*/ 711 h 1076"/>
                  <a:gd name="T66" fmla="*/ 1035 w 1062"/>
                  <a:gd name="T67" fmla="*/ 752 h 1076"/>
                  <a:gd name="T68" fmla="*/ 1051 w 1062"/>
                  <a:gd name="T69" fmla="*/ 826 h 1076"/>
                  <a:gd name="T70" fmla="*/ 992 w 1062"/>
                  <a:gd name="T71" fmla="*/ 774 h 1076"/>
                  <a:gd name="T72" fmla="*/ 918 w 1062"/>
                  <a:gd name="T73" fmla="*/ 759 h 1076"/>
                  <a:gd name="T74" fmla="*/ 882 w 1062"/>
                  <a:gd name="T75" fmla="*/ 844 h 1076"/>
                  <a:gd name="T76" fmla="*/ 942 w 1062"/>
                  <a:gd name="T77" fmla="*/ 895 h 1076"/>
                  <a:gd name="T78" fmla="*/ 901 w 1062"/>
                  <a:gd name="T79" fmla="*/ 971 h 1076"/>
                  <a:gd name="T80" fmla="*/ 863 w 1062"/>
                  <a:gd name="T81" fmla="*/ 1068 h 1076"/>
                  <a:gd name="T82" fmla="*/ 828 w 1062"/>
                  <a:gd name="T83" fmla="*/ 1049 h 1076"/>
                  <a:gd name="T84" fmla="*/ 850 w 1062"/>
                  <a:gd name="T85" fmla="*/ 979 h 1076"/>
                  <a:gd name="T86" fmla="*/ 855 w 1062"/>
                  <a:gd name="T87" fmla="*/ 937 h 1076"/>
                  <a:gd name="T88" fmla="*/ 832 w 1062"/>
                  <a:gd name="T89" fmla="*/ 879 h 1076"/>
                  <a:gd name="T90" fmla="*/ 786 w 1062"/>
                  <a:gd name="T91" fmla="*/ 824 h 1076"/>
                  <a:gd name="T92" fmla="*/ 748 w 1062"/>
                  <a:gd name="T93" fmla="*/ 807 h 1076"/>
                  <a:gd name="T94" fmla="*/ 723 w 1062"/>
                  <a:gd name="T95" fmla="*/ 752 h 1076"/>
                  <a:gd name="T96" fmla="*/ 683 w 1062"/>
                  <a:gd name="T97" fmla="*/ 758 h 1076"/>
                  <a:gd name="T98" fmla="*/ 646 w 1062"/>
                  <a:gd name="T99" fmla="*/ 723 h 1076"/>
                  <a:gd name="T100" fmla="*/ 598 w 1062"/>
                  <a:gd name="T101" fmla="*/ 690 h 1076"/>
                  <a:gd name="T102" fmla="*/ 533 w 1062"/>
                  <a:gd name="T103" fmla="*/ 674 h 1076"/>
                  <a:gd name="T104" fmla="*/ 496 w 1062"/>
                  <a:gd name="T105" fmla="*/ 646 h 1076"/>
                  <a:gd name="T106" fmla="*/ 441 w 1062"/>
                  <a:gd name="T107" fmla="*/ 596 h 1076"/>
                  <a:gd name="T108" fmla="*/ 393 w 1062"/>
                  <a:gd name="T109" fmla="*/ 556 h 1076"/>
                  <a:gd name="T110" fmla="*/ 383 w 1062"/>
                  <a:gd name="T111" fmla="*/ 545 h 1076"/>
                  <a:gd name="T112" fmla="*/ 352 w 1062"/>
                  <a:gd name="T113" fmla="*/ 499 h 1076"/>
                  <a:gd name="T114" fmla="*/ 329 w 1062"/>
                  <a:gd name="T115" fmla="*/ 470 h 1076"/>
                  <a:gd name="T116" fmla="*/ 303 w 1062"/>
                  <a:gd name="T117" fmla="*/ 411 h 1076"/>
                  <a:gd name="T118" fmla="*/ 258 w 1062"/>
                  <a:gd name="T119" fmla="*/ 356 h 1076"/>
                  <a:gd name="T120" fmla="*/ 191 w 1062"/>
                  <a:gd name="T121" fmla="*/ 324 h 1076"/>
                  <a:gd name="T122" fmla="*/ 122 w 1062"/>
                  <a:gd name="T123" fmla="*/ 354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62" h="1076">
                    <a:moveTo>
                      <a:pt x="60" y="386"/>
                    </a:moveTo>
                    <a:lnTo>
                      <a:pt x="60" y="386"/>
                    </a:lnTo>
                    <a:lnTo>
                      <a:pt x="64" y="381"/>
                    </a:lnTo>
                    <a:lnTo>
                      <a:pt x="74" y="371"/>
                    </a:lnTo>
                    <a:lnTo>
                      <a:pt x="78" y="365"/>
                    </a:lnTo>
                    <a:lnTo>
                      <a:pt x="81" y="359"/>
                    </a:lnTo>
                    <a:lnTo>
                      <a:pt x="82" y="354"/>
                    </a:lnTo>
                    <a:lnTo>
                      <a:pt x="82" y="351"/>
                    </a:lnTo>
                    <a:lnTo>
                      <a:pt x="81" y="350"/>
                    </a:lnTo>
                    <a:lnTo>
                      <a:pt x="81" y="350"/>
                    </a:lnTo>
                    <a:lnTo>
                      <a:pt x="77" y="347"/>
                    </a:lnTo>
                    <a:lnTo>
                      <a:pt x="69" y="346"/>
                    </a:lnTo>
                    <a:lnTo>
                      <a:pt x="52" y="344"/>
                    </a:lnTo>
                    <a:lnTo>
                      <a:pt x="36" y="343"/>
                    </a:lnTo>
                    <a:lnTo>
                      <a:pt x="29" y="341"/>
                    </a:lnTo>
                    <a:lnTo>
                      <a:pt x="25" y="338"/>
                    </a:lnTo>
                    <a:lnTo>
                      <a:pt x="25" y="338"/>
                    </a:lnTo>
                    <a:lnTo>
                      <a:pt x="23" y="334"/>
                    </a:lnTo>
                    <a:lnTo>
                      <a:pt x="21" y="329"/>
                    </a:lnTo>
                    <a:lnTo>
                      <a:pt x="20" y="322"/>
                    </a:lnTo>
                    <a:lnTo>
                      <a:pt x="19" y="315"/>
                    </a:lnTo>
                    <a:lnTo>
                      <a:pt x="20" y="301"/>
                    </a:lnTo>
                    <a:lnTo>
                      <a:pt x="21" y="294"/>
                    </a:lnTo>
                    <a:lnTo>
                      <a:pt x="22" y="289"/>
                    </a:lnTo>
                    <a:lnTo>
                      <a:pt x="22" y="289"/>
                    </a:lnTo>
                    <a:lnTo>
                      <a:pt x="24" y="280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2" y="264"/>
                    </a:lnTo>
                    <a:lnTo>
                      <a:pt x="20" y="261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5" y="248"/>
                    </a:lnTo>
                    <a:lnTo>
                      <a:pt x="3" y="246"/>
                    </a:lnTo>
                    <a:lnTo>
                      <a:pt x="0" y="243"/>
                    </a:lnTo>
                    <a:lnTo>
                      <a:pt x="0" y="24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35"/>
                    </a:lnTo>
                    <a:lnTo>
                      <a:pt x="4" y="234"/>
                    </a:lnTo>
                    <a:lnTo>
                      <a:pt x="9" y="233"/>
                    </a:lnTo>
                    <a:lnTo>
                      <a:pt x="13" y="232"/>
                    </a:lnTo>
                    <a:lnTo>
                      <a:pt x="18" y="230"/>
                    </a:lnTo>
                    <a:lnTo>
                      <a:pt x="22" y="228"/>
                    </a:lnTo>
                    <a:lnTo>
                      <a:pt x="27" y="222"/>
                    </a:lnTo>
                    <a:lnTo>
                      <a:pt x="27" y="222"/>
                    </a:lnTo>
                    <a:lnTo>
                      <a:pt x="33" y="217"/>
                    </a:lnTo>
                    <a:lnTo>
                      <a:pt x="36" y="211"/>
                    </a:lnTo>
                    <a:lnTo>
                      <a:pt x="39" y="206"/>
                    </a:lnTo>
                    <a:lnTo>
                      <a:pt x="41" y="201"/>
                    </a:lnTo>
                    <a:lnTo>
                      <a:pt x="41" y="196"/>
                    </a:lnTo>
                    <a:lnTo>
                      <a:pt x="41" y="192"/>
                    </a:lnTo>
                    <a:lnTo>
                      <a:pt x="39" y="188"/>
                    </a:lnTo>
                    <a:lnTo>
                      <a:pt x="36" y="184"/>
                    </a:lnTo>
                    <a:lnTo>
                      <a:pt x="36" y="184"/>
                    </a:lnTo>
                    <a:lnTo>
                      <a:pt x="33" y="180"/>
                    </a:lnTo>
                    <a:lnTo>
                      <a:pt x="32" y="177"/>
                    </a:lnTo>
                    <a:lnTo>
                      <a:pt x="31" y="170"/>
                    </a:lnTo>
                    <a:lnTo>
                      <a:pt x="29" y="164"/>
                    </a:lnTo>
                    <a:lnTo>
                      <a:pt x="28" y="162"/>
                    </a:lnTo>
                    <a:lnTo>
                      <a:pt x="25" y="160"/>
                    </a:lnTo>
                    <a:lnTo>
                      <a:pt x="25" y="160"/>
                    </a:lnTo>
                    <a:lnTo>
                      <a:pt x="21" y="157"/>
                    </a:lnTo>
                    <a:lnTo>
                      <a:pt x="20" y="155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20" y="148"/>
                    </a:lnTo>
                    <a:lnTo>
                      <a:pt x="21" y="146"/>
                    </a:lnTo>
                    <a:lnTo>
                      <a:pt x="23" y="145"/>
                    </a:lnTo>
                    <a:lnTo>
                      <a:pt x="23" y="145"/>
                    </a:lnTo>
                    <a:lnTo>
                      <a:pt x="27" y="143"/>
                    </a:lnTo>
                    <a:lnTo>
                      <a:pt x="33" y="143"/>
                    </a:lnTo>
                    <a:lnTo>
                      <a:pt x="39" y="143"/>
                    </a:lnTo>
                    <a:lnTo>
                      <a:pt x="45" y="143"/>
                    </a:lnTo>
                    <a:lnTo>
                      <a:pt x="45" y="143"/>
                    </a:lnTo>
                    <a:lnTo>
                      <a:pt x="61" y="141"/>
                    </a:lnTo>
                    <a:lnTo>
                      <a:pt x="74" y="138"/>
                    </a:lnTo>
                    <a:lnTo>
                      <a:pt x="88" y="138"/>
                    </a:lnTo>
                    <a:lnTo>
                      <a:pt x="88" y="138"/>
                    </a:lnTo>
                    <a:lnTo>
                      <a:pt x="94" y="137"/>
                    </a:lnTo>
                    <a:lnTo>
                      <a:pt x="99" y="136"/>
                    </a:lnTo>
                    <a:lnTo>
                      <a:pt x="105" y="135"/>
                    </a:lnTo>
                    <a:lnTo>
                      <a:pt x="109" y="133"/>
                    </a:lnTo>
                    <a:lnTo>
                      <a:pt x="112" y="131"/>
                    </a:lnTo>
                    <a:lnTo>
                      <a:pt x="115" y="128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2" y="118"/>
                    </a:lnTo>
                    <a:lnTo>
                      <a:pt x="122" y="114"/>
                    </a:lnTo>
                    <a:lnTo>
                      <a:pt x="123" y="108"/>
                    </a:lnTo>
                    <a:lnTo>
                      <a:pt x="123" y="102"/>
                    </a:lnTo>
                    <a:lnTo>
                      <a:pt x="125" y="99"/>
                    </a:lnTo>
                    <a:lnTo>
                      <a:pt x="127" y="96"/>
                    </a:lnTo>
                    <a:lnTo>
                      <a:pt x="127" y="96"/>
                    </a:lnTo>
                    <a:lnTo>
                      <a:pt x="133" y="90"/>
                    </a:lnTo>
                    <a:lnTo>
                      <a:pt x="137" y="86"/>
                    </a:lnTo>
                    <a:lnTo>
                      <a:pt x="139" y="86"/>
                    </a:lnTo>
                    <a:lnTo>
                      <a:pt x="140" y="86"/>
                    </a:lnTo>
                    <a:lnTo>
                      <a:pt x="141" y="88"/>
                    </a:lnTo>
                    <a:lnTo>
                      <a:pt x="142" y="91"/>
                    </a:lnTo>
                    <a:lnTo>
                      <a:pt x="142" y="91"/>
                    </a:lnTo>
                    <a:lnTo>
                      <a:pt x="145" y="100"/>
                    </a:lnTo>
                    <a:lnTo>
                      <a:pt x="148" y="108"/>
                    </a:lnTo>
                    <a:lnTo>
                      <a:pt x="153" y="115"/>
                    </a:lnTo>
                    <a:lnTo>
                      <a:pt x="160" y="119"/>
                    </a:lnTo>
                    <a:lnTo>
                      <a:pt x="160" y="119"/>
                    </a:lnTo>
                    <a:lnTo>
                      <a:pt x="166" y="123"/>
                    </a:lnTo>
                    <a:lnTo>
                      <a:pt x="170" y="128"/>
                    </a:lnTo>
                    <a:lnTo>
                      <a:pt x="174" y="133"/>
                    </a:lnTo>
                    <a:lnTo>
                      <a:pt x="175" y="141"/>
                    </a:lnTo>
                    <a:lnTo>
                      <a:pt x="175" y="141"/>
                    </a:lnTo>
                    <a:lnTo>
                      <a:pt x="176" y="147"/>
                    </a:lnTo>
                    <a:lnTo>
                      <a:pt x="178" y="150"/>
                    </a:lnTo>
                    <a:lnTo>
                      <a:pt x="181" y="152"/>
                    </a:lnTo>
                    <a:lnTo>
                      <a:pt x="185" y="153"/>
                    </a:lnTo>
                    <a:lnTo>
                      <a:pt x="185" y="153"/>
                    </a:lnTo>
                    <a:lnTo>
                      <a:pt x="189" y="153"/>
                    </a:lnTo>
                    <a:lnTo>
                      <a:pt x="191" y="152"/>
                    </a:lnTo>
                    <a:lnTo>
                      <a:pt x="193" y="150"/>
                    </a:lnTo>
                    <a:lnTo>
                      <a:pt x="194" y="148"/>
                    </a:lnTo>
                    <a:lnTo>
                      <a:pt x="197" y="141"/>
                    </a:lnTo>
                    <a:lnTo>
                      <a:pt x="199" y="131"/>
                    </a:lnTo>
                    <a:lnTo>
                      <a:pt x="199" y="131"/>
                    </a:lnTo>
                    <a:lnTo>
                      <a:pt x="201" y="121"/>
                    </a:lnTo>
                    <a:lnTo>
                      <a:pt x="206" y="114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7" y="96"/>
                    </a:lnTo>
                    <a:lnTo>
                      <a:pt x="219" y="91"/>
                    </a:lnTo>
                    <a:lnTo>
                      <a:pt x="219" y="87"/>
                    </a:lnTo>
                    <a:lnTo>
                      <a:pt x="219" y="81"/>
                    </a:lnTo>
                    <a:lnTo>
                      <a:pt x="219" y="81"/>
                    </a:lnTo>
                    <a:lnTo>
                      <a:pt x="220" y="79"/>
                    </a:lnTo>
                    <a:lnTo>
                      <a:pt x="221" y="77"/>
                    </a:lnTo>
                    <a:lnTo>
                      <a:pt x="222" y="76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8" y="78"/>
                    </a:lnTo>
                    <a:lnTo>
                      <a:pt x="229" y="80"/>
                    </a:lnTo>
                    <a:lnTo>
                      <a:pt x="231" y="84"/>
                    </a:lnTo>
                    <a:lnTo>
                      <a:pt x="231" y="84"/>
                    </a:lnTo>
                    <a:lnTo>
                      <a:pt x="232" y="90"/>
                    </a:lnTo>
                    <a:lnTo>
                      <a:pt x="235" y="95"/>
                    </a:lnTo>
                    <a:lnTo>
                      <a:pt x="238" y="100"/>
                    </a:lnTo>
                    <a:lnTo>
                      <a:pt x="243" y="101"/>
                    </a:lnTo>
                    <a:lnTo>
                      <a:pt x="243" y="101"/>
                    </a:lnTo>
                    <a:lnTo>
                      <a:pt x="246" y="102"/>
                    </a:lnTo>
                    <a:lnTo>
                      <a:pt x="248" y="101"/>
                    </a:lnTo>
                    <a:lnTo>
                      <a:pt x="251" y="98"/>
                    </a:lnTo>
                    <a:lnTo>
                      <a:pt x="255" y="94"/>
                    </a:lnTo>
                    <a:lnTo>
                      <a:pt x="260" y="91"/>
                    </a:lnTo>
                    <a:lnTo>
                      <a:pt x="260" y="91"/>
                    </a:lnTo>
                    <a:lnTo>
                      <a:pt x="264" y="90"/>
                    </a:lnTo>
                    <a:lnTo>
                      <a:pt x="266" y="90"/>
                    </a:lnTo>
                    <a:lnTo>
                      <a:pt x="268" y="91"/>
                    </a:lnTo>
                    <a:lnTo>
                      <a:pt x="270" y="94"/>
                    </a:lnTo>
                    <a:lnTo>
                      <a:pt x="274" y="101"/>
                    </a:lnTo>
                    <a:lnTo>
                      <a:pt x="274" y="101"/>
                    </a:lnTo>
                    <a:lnTo>
                      <a:pt x="277" y="106"/>
                    </a:lnTo>
                    <a:lnTo>
                      <a:pt x="280" y="109"/>
                    </a:lnTo>
                    <a:lnTo>
                      <a:pt x="283" y="109"/>
                    </a:lnTo>
                    <a:lnTo>
                      <a:pt x="285" y="109"/>
                    </a:lnTo>
                    <a:lnTo>
                      <a:pt x="285" y="109"/>
                    </a:lnTo>
                    <a:lnTo>
                      <a:pt x="286" y="109"/>
                    </a:lnTo>
                    <a:lnTo>
                      <a:pt x="288" y="107"/>
                    </a:lnTo>
                    <a:lnTo>
                      <a:pt x="289" y="100"/>
                    </a:lnTo>
                    <a:lnTo>
                      <a:pt x="289" y="91"/>
                    </a:lnTo>
                    <a:lnTo>
                      <a:pt x="288" y="82"/>
                    </a:lnTo>
                    <a:lnTo>
                      <a:pt x="288" y="82"/>
                    </a:lnTo>
                    <a:lnTo>
                      <a:pt x="286" y="75"/>
                    </a:lnTo>
                    <a:lnTo>
                      <a:pt x="288" y="66"/>
                    </a:lnTo>
                    <a:lnTo>
                      <a:pt x="289" y="64"/>
                    </a:lnTo>
                    <a:lnTo>
                      <a:pt x="290" y="62"/>
                    </a:lnTo>
                    <a:lnTo>
                      <a:pt x="292" y="62"/>
                    </a:lnTo>
                    <a:lnTo>
                      <a:pt x="294" y="65"/>
                    </a:lnTo>
                    <a:lnTo>
                      <a:pt x="294" y="65"/>
                    </a:lnTo>
                    <a:lnTo>
                      <a:pt x="300" y="71"/>
                    </a:lnTo>
                    <a:lnTo>
                      <a:pt x="306" y="75"/>
                    </a:lnTo>
                    <a:lnTo>
                      <a:pt x="310" y="76"/>
                    </a:lnTo>
                    <a:lnTo>
                      <a:pt x="312" y="76"/>
                    </a:lnTo>
                    <a:lnTo>
                      <a:pt x="313" y="75"/>
                    </a:lnTo>
                    <a:lnTo>
                      <a:pt x="313" y="75"/>
                    </a:lnTo>
                    <a:lnTo>
                      <a:pt x="315" y="70"/>
                    </a:lnTo>
                    <a:lnTo>
                      <a:pt x="315" y="62"/>
                    </a:lnTo>
                    <a:lnTo>
                      <a:pt x="314" y="55"/>
                    </a:lnTo>
                    <a:lnTo>
                      <a:pt x="313" y="51"/>
                    </a:lnTo>
                    <a:lnTo>
                      <a:pt x="312" y="49"/>
                    </a:lnTo>
                    <a:lnTo>
                      <a:pt x="312" y="49"/>
                    </a:lnTo>
                    <a:lnTo>
                      <a:pt x="310" y="46"/>
                    </a:lnTo>
                    <a:lnTo>
                      <a:pt x="309" y="44"/>
                    </a:lnTo>
                    <a:lnTo>
                      <a:pt x="309" y="41"/>
                    </a:lnTo>
                    <a:lnTo>
                      <a:pt x="310" y="38"/>
                    </a:lnTo>
                    <a:lnTo>
                      <a:pt x="311" y="36"/>
                    </a:lnTo>
                    <a:lnTo>
                      <a:pt x="314" y="34"/>
                    </a:lnTo>
                    <a:lnTo>
                      <a:pt x="318" y="32"/>
                    </a:lnTo>
                    <a:lnTo>
                      <a:pt x="322" y="31"/>
                    </a:lnTo>
                    <a:lnTo>
                      <a:pt x="322" y="31"/>
                    </a:lnTo>
                    <a:lnTo>
                      <a:pt x="331" y="30"/>
                    </a:lnTo>
                    <a:lnTo>
                      <a:pt x="336" y="30"/>
                    </a:lnTo>
                    <a:lnTo>
                      <a:pt x="340" y="31"/>
                    </a:lnTo>
                    <a:lnTo>
                      <a:pt x="342" y="35"/>
                    </a:lnTo>
                    <a:lnTo>
                      <a:pt x="342" y="35"/>
                    </a:lnTo>
                    <a:lnTo>
                      <a:pt x="344" y="37"/>
                    </a:lnTo>
                    <a:lnTo>
                      <a:pt x="347" y="39"/>
                    </a:lnTo>
                    <a:lnTo>
                      <a:pt x="350" y="41"/>
                    </a:lnTo>
                    <a:lnTo>
                      <a:pt x="353" y="41"/>
                    </a:lnTo>
                    <a:lnTo>
                      <a:pt x="356" y="41"/>
                    </a:lnTo>
                    <a:lnTo>
                      <a:pt x="358" y="39"/>
                    </a:lnTo>
                    <a:lnTo>
                      <a:pt x="362" y="38"/>
                    </a:lnTo>
                    <a:lnTo>
                      <a:pt x="364" y="36"/>
                    </a:lnTo>
                    <a:lnTo>
                      <a:pt x="364" y="36"/>
                    </a:lnTo>
                    <a:lnTo>
                      <a:pt x="367" y="31"/>
                    </a:lnTo>
                    <a:lnTo>
                      <a:pt x="372" y="27"/>
                    </a:lnTo>
                    <a:lnTo>
                      <a:pt x="379" y="23"/>
                    </a:lnTo>
                    <a:lnTo>
                      <a:pt x="385" y="22"/>
                    </a:lnTo>
                    <a:lnTo>
                      <a:pt x="385" y="22"/>
                    </a:lnTo>
                    <a:lnTo>
                      <a:pt x="392" y="22"/>
                    </a:lnTo>
                    <a:lnTo>
                      <a:pt x="395" y="21"/>
                    </a:lnTo>
                    <a:lnTo>
                      <a:pt x="397" y="19"/>
                    </a:lnTo>
                    <a:lnTo>
                      <a:pt x="398" y="16"/>
                    </a:lnTo>
                    <a:lnTo>
                      <a:pt x="398" y="16"/>
                    </a:lnTo>
                    <a:lnTo>
                      <a:pt x="398" y="14"/>
                    </a:lnTo>
                    <a:lnTo>
                      <a:pt x="400" y="13"/>
                    </a:lnTo>
                    <a:lnTo>
                      <a:pt x="406" y="12"/>
                    </a:lnTo>
                    <a:lnTo>
                      <a:pt x="413" y="12"/>
                    </a:lnTo>
                    <a:lnTo>
                      <a:pt x="421" y="12"/>
                    </a:lnTo>
                    <a:lnTo>
                      <a:pt x="421" y="12"/>
                    </a:lnTo>
                    <a:lnTo>
                      <a:pt x="426" y="10"/>
                    </a:lnTo>
                    <a:lnTo>
                      <a:pt x="431" y="9"/>
                    </a:lnTo>
                    <a:lnTo>
                      <a:pt x="434" y="7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41" y="1"/>
                    </a:lnTo>
                    <a:lnTo>
                      <a:pt x="444" y="0"/>
                    </a:lnTo>
                    <a:lnTo>
                      <a:pt x="446" y="0"/>
                    </a:lnTo>
                    <a:lnTo>
                      <a:pt x="447" y="2"/>
                    </a:lnTo>
                    <a:lnTo>
                      <a:pt x="447" y="7"/>
                    </a:lnTo>
                    <a:lnTo>
                      <a:pt x="447" y="7"/>
                    </a:lnTo>
                    <a:lnTo>
                      <a:pt x="447" y="15"/>
                    </a:lnTo>
                    <a:lnTo>
                      <a:pt x="447" y="20"/>
                    </a:lnTo>
                    <a:lnTo>
                      <a:pt x="449" y="22"/>
                    </a:lnTo>
                    <a:lnTo>
                      <a:pt x="452" y="23"/>
                    </a:lnTo>
                    <a:lnTo>
                      <a:pt x="452" y="23"/>
                    </a:lnTo>
                    <a:lnTo>
                      <a:pt x="455" y="23"/>
                    </a:lnTo>
                    <a:lnTo>
                      <a:pt x="457" y="25"/>
                    </a:lnTo>
                    <a:lnTo>
                      <a:pt x="460" y="27"/>
                    </a:lnTo>
                    <a:lnTo>
                      <a:pt x="460" y="30"/>
                    </a:lnTo>
                    <a:lnTo>
                      <a:pt x="460" y="30"/>
                    </a:lnTo>
                    <a:lnTo>
                      <a:pt x="461" y="33"/>
                    </a:lnTo>
                    <a:lnTo>
                      <a:pt x="464" y="37"/>
                    </a:lnTo>
                    <a:lnTo>
                      <a:pt x="472" y="47"/>
                    </a:lnTo>
                    <a:lnTo>
                      <a:pt x="472" y="47"/>
                    </a:lnTo>
                    <a:lnTo>
                      <a:pt x="475" y="49"/>
                    </a:lnTo>
                    <a:lnTo>
                      <a:pt x="478" y="51"/>
                    </a:lnTo>
                    <a:lnTo>
                      <a:pt x="485" y="53"/>
                    </a:lnTo>
                    <a:lnTo>
                      <a:pt x="493" y="56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6" y="55"/>
                    </a:lnTo>
                    <a:lnTo>
                      <a:pt x="511" y="52"/>
                    </a:lnTo>
                    <a:lnTo>
                      <a:pt x="518" y="52"/>
                    </a:lnTo>
                    <a:lnTo>
                      <a:pt x="521" y="52"/>
                    </a:lnTo>
                    <a:lnTo>
                      <a:pt x="525" y="55"/>
                    </a:lnTo>
                    <a:lnTo>
                      <a:pt x="525" y="55"/>
                    </a:lnTo>
                    <a:lnTo>
                      <a:pt x="533" y="58"/>
                    </a:lnTo>
                    <a:lnTo>
                      <a:pt x="540" y="60"/>
                    </a:lnTo>
                    <a:lnTo>
                      <a:pt x="547" y="60"/>
                    </a:lnTo>
                    <a:lnTo>
                      <a:pt x="549" y="59"/>
                    </a:lnTo>
                    <a:lnTo>
                      <a:pt x="551" y="58"/>
                    </a:lnTo>
                    <a:lnTo>
                      <a:pt x="551" y="58"/>
                    </a:lnTo>
                    <a:lnTo>
                      <a:pt x="553" y="56"/>
                    </a:lnTo>
                    <a:lnTo>
                      <a:pt x="557" y="56"/>
                    </a:lnTo>
                    <a:lnTo>
                      <a:pt x="567" y="56"/>
                    </a:lnTo>
                    <a:lnTo>
                      <a:pt x="571" y="57"/>
                    </a:lnTo>
                    <a:lnTo>
                      <a:pt x="575" y="58"/>
                    </a:lnTo>
                    <a:lnTo>
                      <a:pt x="576" y="60"/>
                    </a:lnTo>
                    <a:lnTo>
                      <a:pt x="576" y="61"/>
                    </a:lnTo>
                    <a:lnTo>
                      <a:pt x="575" y="62"/>
                    </a:lnTo>
                    <a:lnTo>
                      <a:pt x="575" y="62"/>
                    </a:lnTo>
                    <a:lnTo>
                      <a:pt x="565" y="70"/>
                    </a:lnTo>
                    <a:lnTo>
                      <a:pt x="561" y="73"/>
                    </a:lnTo>
                    <a:lnTo>
                      <a:pt x="557" y="77"/>
                    </a:lnTo>
                    <a:lnTo>
                      <a:pt x="557" y="77"/>
                    </a:lnTo>
                    <a:lnTo>
                      <a:pt x="554" y="82"/>
                    </a:lnTo>
                    <a:lnTo>
                      <a:pt x="553" y="89"/>
                    </a:lnTo>
                    <a:lnTo>
                      <a:pt x="554" y="91"/>
                    </a:lnTo>
                    <a:lnTo>
                      <a:pt x="555" y="94"/>
                    </a:lnTo>
                    <a:lnTo>
                      <a:pt x="556" y="95"/>
                    </a:lnTo>
                    <a:lnTo>
                      <a:pt x="560" y="96"/>
                    </a:lnTo>
                    <a:lnTo>
                      <a:pt x="560" y="96"/>
                    </a:lnTo>
                    <a:lnTo>
                      <a:pt x="565" y="98"/>
                    </a:lnTo>
                    <a:lnTo>
                      <a:pt x="568" y="100"/>
                    </a:lnTo>
                    <a:lnTo>
                      <a:pt x="569" y="101"/>
                    </a:lnTo>
                    <a:lnTo>
                      <a:pt x="569" y="103"/>
                    </a:lnTo>
                    <a:lnTo>
                      <a:pt x="567" y="105"/>
                    </a:lnTo>
                    <a:lnTo>
                      <a:pt x="567" y="105"/>
                    </a:lnTo>
                    <a:lnTo>
                      <a:pt x="563" y="108"/>
                    </a:lnTo>
                    <a:lnTo>
                      <a:pt x="561" y="113"/>
                    </a:lnTo>
                    <a:lnTo>
                      <a:pt x="560" y="118"/>
                    </a:lnTo>
                    <a:lnTo>
                      <a:pt x="561" y="119"/>
                    </a:lnTo>
                    <a:lnTo>
                      <a:pt x="562" y="121"/>
                    </a:lnTo>
                    <a:lnTo>
                      <a:pt x="562" y="121"/>
                    </a:lnTo>
                    <a:lnTo>
                      <a:pt x="569" y="127"/>
                    </a:lnTo>
                    <a:lnTo>
                      <a:pt x="571" y="129"/>
                    </a:lnTo>
                    <a:lnTo>
                      <a:pt x="571" y="130"/>
                    </a:lnTo>
                    <a:lnTo>
                      <a:pt x="571" y="132"/>
                    </a:lnTo>
                    <a:lnTo>
                      <a:pt x="571" y="132"/>
                    </a:lnTo>
                    <a:lnTo>
                      <a:pt x="570" y="135"/>
                    </a:lnTo>
                    <a:lnTo>
                      <a:pt x="571" y="139"/>
                    </a:lnTo>
                    <a:lnTo>
                      <a:pt x="574" y="144"/>
                    </a:lnTo>
                    <a:lnTo>
                      <a:pt x="578" y="147"/>
                    </a:lnTo>
                    <a:lnTo>
                      <a:pt x="578" y="147"/>
                    </a:lnTo>
                    <a:lnTo>
                      <a:pt x="582" y="148"/>
                    </a:lnTo>
                    <a:lnTo>
                      <a:pt x="586" y="150"/>
                    </a:lnTo>
                    <a:lnTo>
                      <a:pt x="590" y="153"/>
                    </a:lnTo>
                    <a:lnTo>
                      <a:pt x="591" y="157"/>
                    </a:lnTo>
                    <a:lnTo>
                      <a:pt x="591" y="159"/>
                    </a:lnTo>
                    <a:lnTo>
                      <a:pt x="591" y="159"/>
                    </a:lnTo>
                    <a:lnTo>
                      <a:pt x="590" y="165"/>
                    </a:lnTo>
                    <a:lnTo>
                      <a:pt x="587" y="168"/>
                    </a:lnTo>
                    <a:lnTo>
                      <a:pt x="586" y="170"/>
                    </a:lnTo>
                    <a:lnTo>
                      <a:pt x="585" y="170"/>
                    </a:lnTo>
                    <a:lnTo>
                      <a:pt x="584" y="168"/>
                    </a:lnTo>
                    <a:lnTo>
                      <a:pt x="584" y="167"/>
                    </a:lnTo>
                    <a:lnTo>
                      <a:pt x="584" y="167"/>
                    </a:lnTo>
                    <a:lnTo>
                      <a:pt x="582" y="164"/>
                    </a:lnTo>
                    <a:lnTo>
                      <a:pt x="580" y="162"/>
                    </a:lnTo>
                    <a:lnTo>
                      <a:pt x="578" y="159"/>
                    </a:lnTo>
                    <a:lnTo>
                      <a:pt x="576" y="155"/>
                    </a:lnTo>
                    <a:lnTo>
                      <a:pt x="576" y="155"/>
                    </a:lnTo>
                    <a:lnTo>
                      <a:pt x="572" y="149"/>
                    </a:lnTo>
                    <a:lnTo>
                      <a:pt x="570" y="146"/>
                    </a:lnTo>
                    <a:lnTo>
                      <a:pt x="567" y="144"/>
                    </a:lnTo>
                    <a:lnTo>
                      <a:pt x="563" y="144"/>
                    </a:lnTo>
                    <a:lnTo>
                      <a:pt x="563" y="144"/>
                    </a:lnTo>
                    <a:lnTo>
                      <a:pt x="549" y="143"/>
                    </a:lnTo>
                    <a:lnTo>
                      <a:pt x="541" y="144"/>
                    </a:lnTo>
                    <a:lnTo>
                      <a:pt x="538" y="146"/>
                    </a:lnTo>
                    <a:lnTo>
                      <a:pt x="535" y="148"/>
                    </a:lnTo>
                    <a:lnTo>
                      <a:pt x="535" y="148"/>
                    </a:lnTo>
                    <a:lnTo>
                      <a:pt x="527" y="156"/>
                    </a:lnTo>
                    <a:lnTo>
                      <a:pt x="518" y="166"/>
                    </a:lnTo>
                    <a:lnTo>
                      <a:pt x="511" y="171"/>
                    </a:lnTo>
                    <a:lnTo>
                      <a:pt x="506" y="175"/>
                    </a:lnTo>
                    <a:lnTo>
                      <a:pt x="499" y="178"/>
                    </a:lnTo>
                    <a:lnTo>
                      <a:pt x="493" y="179"/>
                    </a:lnTo>
                    <a:lnTo>
                      <a:pt x="493" y="179"/>
                    </a:lnTo>
                    <a:lnTo>
                      <a:pt x="481" y="179"/>
                    </a:lnTo>
                    <a:lnTo>
                      <a:pt x="470" y="180"/>
                    </a:lnTo>
                    <a:lnTo>
                      <a:pt x="466" y="181"/>
                    </a:lnTo>
                    <a:lnTo>
                      <a:pt x="462" y="184"/>
                    </a:lnTo>
                    <a:lnTo>
                      <a:pt x="460" y="187"/>
                    </a:lnTo>
                    <a:lnTo>
                      <a:pt x="458" y="192"/>
                    </a:lnTo>
                    <a:lnTo>
                      <a:pt x="458" y="192"/>
                    </a:lnTo>
                    <a:lnTo>
                      <a:pt x="457" y="202"/>
                    </a:lnTo>
                    <a:lnTo>
                      <a:pt x="457" y="210"/>
                    </a:lnTo>
                    <a:lnTo>
                      <a:pt x="458" y="219"/>
                    </a:lnTo>
                    <a:lnTo>
                      <a:pt x="461" y="222"/>
                    </a:lnTo>
                    <a:lnTo>
                      <a:pt x="463" y="225"/>
                    </a:lnTo>
                    <a:lnTo>
                      <a:pt x="463" y="225"/>
                    </a:lnTo>
                    <a:lnTo>
                      <a:pt x="467" y="233"/>
                    </a:lnTo>
                    <a:lnTo>
                      <a:pt x="471" y="239"/>
                    </a:lnTo>
                    <a:lnTo>
                      <a:pt x="472" y="244"/>
                    </a:lnTo>
                    <a:lnTo>
                      <a:pt x="472" y="245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67" y="242"/>
                    </a:lnTo>
                    <a:lnTo>
                      <a:pt x="464" y="241"/>
                    </a:lnTo>
                    <a:lnTo>
                      <a:pt x="463" y="243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62" y="249"/>
                    </a:lnTo>
                    <a:lnTo>
                      <a:pt x="462" y="251"/>
                    </a:lnTo>
                    <a:lnTo>
                      <a:pt x="465" y="254"/>
                    </a:lnTo>
                    <a:lnTo>
                      <a:pt x="468" y="256"/>
                    </a:lnTo>
                    <a:lnTo>
                      <a:pt x="471" y="256"/>
                    </a:lnTo>
                    <a:lnTo>
                      <a:pt x="471" y="256"/>
                    </a:lnTo>
                    <a:lnTo>
                      <a:pt x="479" y="253"/>
                    </a:lnTo>
                    <a:lnTo>
                      <a:pt x="481" y="254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76" y="260"/>
                    </a:lnTo>
                    <a:lnTo>
                      <a:pt x="472" y="262"/>
                    </a:lnTo>
                    <a:lnTo>
                      <a:pt x="467" y="264"/>
                    </a:lnTo>
                    <a:lnTo>
                      <a:pt x="467" y="264"/>
                    </a:lnTo>
                    <a:lnTo>
                      <a:pt x="465" y="264"/>
                    </a:lnTo>
                    <a:lnTo>
                      <a:pt x="464" y="266"/>
                    </a:lnTo>
                    <a:lnTo>
                      <a:pt x="463" y="270"/>
                    </a:lnTo>
                    <a:lnTo>
                      <a:pt x="463" y="276"/>
                    </a:lnTo>
                    <a:lnTo>
                      <a:pt x="463" y="276"/>
                    </a:lnTo>
                    <a:lnTo>
                      <a:pt x="463" y="290"/>
                    </a:lnTo>
                    <a:lnTo>
                      <a:pt x="464" y="300"/>
                    </a:lnTo>
                    <a:lnTo>
                      <a:pt x="466" y="310"/>
                    </a:lnTo>
                    <a:lnTo>
                      <a:pt x="468" y="321"/>
                    </a:lnTo>
                    <a:lnTo>
                      <a:pt x="472" y="332"/>
                    </a:lnTo>
                    <a:lnTo>
                      <a:pt x="478" y="342"/>
                    </a:lnTo>
                    <a:lnTo>
                      <a:pt x="482" y="346"/>
                    </a:lnTo>
                    <a:lnTo>
                      <a:pt x="486" y="349"/>
                    </a:lnTo>
                    <a:lnTo>
                      <a:pt x="486" y="349"/>
                    </a:lnTo>
                    <a:lnTo>
                      <a:pt x="496" y="357"/>
                    </a:lnTo>
                    <a:lnTo>
                      <a:pt x="509" y="364"/>
                    </a:lnTo>
                    <a:lnTo>
                      <a:pt x="536" y="381"/>
                    </a:lnTo>
                    <a:lnTo>
                      <a:pt x="550" y="390"/>
                    </a:lnTo>
                    <a:lnTo>
                      <a:pt x="563" y="400"/>
                    </a:lnTo>
                    <a:lnTo>
                      <a:pt x="575" y="409"/>
                    </a:lnTo>
                    <a:lnTo>
                      <a:pt x="583" y="420"/>
                    </a:lnTo>
                    <a:lnTo>
                      <a:pt x="583" y="420"/>
                    </a:lnTo>
                    <a:lnTo>
                      <a:pt x="591" y="431"/>
                    </a:lnTo>
                    <a:lnTo>
                      <a:pt x="596" y="440"/>
                    </a:lnTo>
                    <a:lnTo>
                      <a:pt x="601" y="451"/>
                    </a:lnTo>
                    <a:lnTo>
                      <a:pt x="606" y="461"/>
                    </a:lnTo>
                    <a:lnTo>
                      <a:pt x="610" y="471"/>
                    </a:lnTo>
                    <a:lnTo>
                      <a:pt x="612" y="480"/>
                    </a:lnTo>
                    <a:lnTo>
                      <a:pt x="614" y="489"/>
                    </a:lnTo>
                    <a:lnTo>
                      <a:pt x="615" y="499"/>
                    </a:lnTo>
                    <a:lnTo>
                      <a:pt x="615" y="499"/>
                    </a:lnTo>
                    <a:lnTo>
                      <a:pt x="618" y="507"/>
                    </a:lnTo>
                    <a:lnTo>
                      <a:pt x="622" y="516"/>
                    </a:lnTo>
                    <a:lnTo>
                      <a:pt x="627" y="524"/>
                    </a:lnTo>
                    <a:lnTo>
                      <a:pt x="635" y="533"/>
                    </a:lnTo>
                    <a:lnTo>
                      <a:pt x="643" y="540"/>
                    </a:lnTo>
                    <a:lnTo>
                      <a:pt x="653" y="548"/>
                    </a:lnTo>
                    <a:lnTo>
                      <a:pt x="670" y="561"/>
                    </a:lnTo>
                    <a:lnTo>
                      <a:pt x="670" y="561"/>
                    </a:lnTo>
                    <a:lnTo>
                      <a:pt x="678" y="567"/>
                    </a:lnTo>
                    <a:lnTo>
                      <a:pt x="686" y="575"/>
                    </a:lnTo>
                    <a:lnTo>
                      <a:pt x="704" y="589"/>
                    </a:lnTo>
                    <a:lnTo>
                      <a:pt x="713" y="595"/>
                    </a:lnTo>
                    <a:lnTo>
                      <a:pt x="722" y="600"/>
                    </a:lnTo>
                    <a:lnTo>
                      <a:pt x="726" y="601"/>
                    </a:lnTo>
                    <a:lnTo>
                      <a:pt x="732" y="602"/>
                    </a:lnTo>
                    <a:lnTo>
                      <a:pt x="736" y="602"/>
                    </a:lnTo>
                    <a:lnTo>
                      <a:pt x="740" y="601"/>
                    </a:lnTo>
                    <a:lnTo>
                      <a:pt x="740" y="601"/>
                    </a:lnTo>
                    <a:lnTo>
                      <a:pt x="768" y="593"/>
                    </a:lnTo>
                    <a:lnTo>
                      <a:pt x="771" y="593"/>
                    </a:lnTo>
                    <a:lnTo>
                      <a:pt x="774" y="593"/>
                    </a:lnTo>
                    <a:lnTo>
                      <a:pt x="776" y="594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7" y="600"/>
                    </a:lnTo>
                    <a:lnTo>
                      <a:pt x="778" y="601"/>
                    </a:lnTo>
                    <a:lnTo>
                      <a:pt x="780" y="602"/>
                    </a:lnTo>
                    <a:lnTo>
                      <a:pt x="785" y="602"/>
                    </a:lnTo>
                    <a:lnTo>
                      <a:pt x="794" y="600"/>
                    </a:lnTo>
                    <a:lnTo>
                      <a:pt x="794" y="600"/>
                    </a:lnTo>
                    <a:lnTo>
                      <a:pt x="806" y="597"/>
                    </a:lnTo>
                    <a:lnTo>
                      <a:pt x="818" y="597"/>
                    </a:lnTo>
                    <a:lnTo>
                      <a:pt x="823" y="599"/>
                    </a:lnTo>
                    <a:lnTo>
                      <a:pt x="826" y="601"/>
                    </a:lnTo>
                    <a:lnTo>
                      <a:pt x="828" y="603"/>
                    </a:lnTo>
                    <a:lnTo>
                      <a:pt x="827" y="606"/>
                    </a:lnTo>
                    <a:lnTo>
                      <a:pt x="827" y="606"/>
                    </a:lnTo>
                    <a:lnTo>
                      <a:pt x="824" y="614"/>
                    </a:lnTo>
                    <a:lnTo>
                      <a:pt x="822" y="620"/>
                    </a:lnTo>
                    <a:lnTo>
                      <a:pt x="820" y="622"/>
                    </a:lnTo>
                    <a:lnTo>
                      <a:pt x="819" y="624"/>
                    </a:lnTo>
                    <a:lnTo>
                      <a:pt x="817" y="625"/>
                    </a:lnTo>
                    <a:lnTo>
                      <a:pt x="813" y="626"/>
                    </a:lnTo>
                    <a:lnTo>
                      <a:pt x="813" y="626"/>
                    </a:lnTo>
                    <a:lnTo>
                      <a:pt x="807" y="626"/>
                    </a:lnTo>
                    <a:lnTo>
                      <a:pt x="803" y="629"/>
                    </a:lnTo>
                    <a:lnTo>
                      <a:pt x="801" y="630"/>
                    </a:lnTo>
                    <a:lnTo>
                      <a:pt x="801" y="632"/>
                    </a:lnTo>
                    <a:lnTo>
                      <a:pt x="800" y="638"/>
                    </a:lnTo>
                    <a:lnTo>
                      <a:pt x="800" y="638"/>
                    </a:lnTo>
                    <a:lnTo>
                      <a:pt x="801" y="647"/>
                    </a:lnTo>
                    <a:lnTo>
                      <a:pt x="801" y="651"/>
                    </a:lnTo>
                    <a:lnTo>
                      <a:pt x="803" y="654"/>
                    </a:lnTo>
                    <a:lnTo>
                      <a:pt x="805" y="658"/>
                    </a:lnTo>
                    <a:lnTo>
                      <a:pt x="807" y="660"/>
                    </a:lnTo>
                    <a:lnTo>
                      <a:pt x="811" y="662"/>
                    </a:lnTo>
                    <a:lnTo>
                      <a:pt x="817" y="662"/>
                    </a:lnTo>
                    <a:lnTo>
                      <a:pt x="817" y="662"/>
                    </a:lnTo>
                    <a:lnTo>
                      <a:pt x="830" y="663"/>
                    </a:lnTo>
                    <a:lnTo>
                      <a:pt x="844" y="664"/>
                    </a:lnTo>
                    <a:lnTo>
                      <a:pt x="857" y="667"/>
                    </a:lnTo>
                    <a:lnTo>
                      <a:pt x="863" y="670"/>
                    </a:lnTo>
                    <a:lnTo>
                      <a:pt x="868" y="673"/>
                    </a:lnTo>
                    <a:lnTo>
                      <a:pt x="868" y="673"/>
                    </a:lnTo>
                    <a:lnTo>
                      <a:pt x="877" y="678"/>
                    </a:lnTo>
                    <a:lnTo>
                      <a:pt x="884" y="681"/>
                    </a:lnTo>
                    <a:lnTo>
                      <a:pt x="892" y="682"/>
                    </a:lnTo>
                    <a:lnTo>
                      <a:pt x="901" y="682"/>
                    </a:lnTo>
                    <a:lnTo>
                      <a:pt x="901" y="682"/>
                    </a:lnTo>
                    <a:lnTo>
                      <a:pt x="907" y="683"/>
                    </a:lnTo>
                    <a:lnTo>
                      <a:pt x="913" y="685"/>
                    </a:lnTo>
                    <a:lnTo>
                      <a:pt x="920" y="686"/>
                    </a:lnTo>
                    <a:lnTo>
                      <a:pt x="926" y="688"/>
                    </a:lnTo>
                    <a:lnTo>
                      <a:pt x="933" y="691"/>
                    </a:lnTo>
                    <a:lnTo>
                      <a:pt x="938" y="695"/>
                    </a:lnTo>
                    <a:lnTo>
                      <a:pt x="943" y="699"/>
                    </a:lnTo>
                    <a:lnTo>
                      <a:pt x="947" y="704"/>
                    </a:lnTo>
                    <a:lnTo>
                      <a:pt x="947" y="704"/>
                    </a:lnTo>
                    <a:lnTo>
                      <a:pt x="952" y="711"/>
                    </a:lnTo>
                    <a:lnTo>
                      <a:pt x="954" y="716"/>
                    </a:lnTo>
                    <a:lnTo>
                      <a:pt x="957" y="717"/>
                    </a:lnTo>
                    <a:lnTo>
                      <a:pt x="961" y="719"/>
                    </a:lnTo>
                    <a:lnTo>
                      <a:pt x="975" y="722"/>
                    </a:lnTo>
                    <a:lnTo>
                      <a:pt x="975" y="722"/>
                    </a:lnTo>
                    <a:lnTo>
                      <a:pt x="992" y="726"/>
                    </a:lnTo>
                    <a:lnTo>
                      <a:pt x="1005" y="731"/>
                    </a:lnTo>
                    <a:lnTo>
                      <a:pt x="1013" y="735"/>
                    </a:lnTo>
                    <a:lnTo>
                      <a:pt x="1015" y="737"/>
                    </a:lnTo>
                    <a:lnTo>
                      <a:pt x="1019" y="740"/>
                    </a:lnTo>
                    <a:lnTo>
                      <a:pt x="1019" y="740"/>
                    </a:lnTo>
                    <a:lnTo>
                      <a:pt x="1021" y="746"/>
                    </a:lnTo>
                    <a:lnTo>
                      <a:pt x="1023" y="748"/>
                    </a:lnTo>
                    <a:lnTo>
                      <a:pt x="1035" y="752"/>
                    </a:lnTo>
                    <a:lnTo>
                      <a:pt x="1035" y="752"/>
                    </a:lnTo>
                    <a:lnTo>
                      <a:pt x="1040" y="756"/>
                    </a:lnTo>
                    <a:lnTo>
                      <a:pt x="1044" y="759"/>
                    </a:lnTo>
                    <a:lnTo>
                      <a:pt x="1049" y="763"/>
                    </a:lnTo>
                    <a:lnTo>
                      <a:pt x="1053" y="768"/>
                    </a:lnTo>
                    <a:lnTo>
                      <a:pt x="1056" y="773"/>
                    </a:lnTo>
                    <a:lnTo>
                      <a:pt x="1058" y="778"/>
                    </a:lnTo>
                    <a:lnTo>
                      <a:pt x="1061" y="782"/>
                    </a:lnTo>
                    <a:lnTo>
                      <a:pt x="1062" y="787"/>
                    </a:lnTo>
                    <a:lnTo>
                      <a:pt x="1062" y="787"/>
                    </a:lnTo>
                    <a:lnTo>
                      <a:pt x="1061" y="799"/>
                    </a:lnTo>
                    <a:lnTo>
                      <a:pt x="1058" y="811"/>
                    </a:lnTo>
                    <a:lnTo>
                      <a:pt x="1056" y="822"/>
                    </a:lnTo>
                    <a:lnTo>
                      <a:pt x="1054" y="825"/>
                    </a:lnTo>
                    <a:lnTo>
                      <a:pt x="1051" y="826"/>
                    </a:lnTo>
                    <a:lnTo>
                      <a:pt x="1051" y="826"/>
                    </a:lnTo>
                    <a:lnTo>
                      <a:pt x="1044" y="825"/>
                    </a:lnTo>
                    <a:lnTo>
                      <a:pt x="1035" y="820"/>
                    </a:lnTo>
                    <a:lnTo>
                      <a:pt x="1030" y="816"/>
                    </a:lnTo>
                    <a:lnTo>
                      <a:pt x="1026" y="811"/>
                    </a:lnTo>
                    <a:lnTo>
                      <a:pt x="1022" y="806"/>
                    </a:lnTo>
                    <a:lnTo>
                      <a:pt x="1020" y="800"/>
                    </a:lnTo>
                    <a:lnTo>
                      <a:pt x="1020" y="800"/>
                    </a:lnTo>
                    <a:lnTo>
                      <a:pt x="1018" y="789"/>
                    </a:lnTo>
                    <a:lnTo>
                      <a:pt x="1014" y="780"/>
                    </a:lnTo>
                    <a:lnTo>
                      <a:pt x="1012" y="778"/>
                    </a:lnTo>
                    <a:lnTo>
                      <a:pt x="1010" y="776"/>
                    </a:lnTo>
                    <a:lnTo>
                      <a:pt x="1007" y="775"/>
                    </a:lnTo>
                    <a:lnTo>
                      <a:pt x="1003" y="774"/>
                    </a:lnTo>
                    <a:lnTo>
                      <a:pt x="1003" y="774"/>
                    </a:lnTo>
                    <a:lnTo>
                      <a:pt x="992" y="774"/>
                    </a:lnTo>
                    <a:lnTo>
                      <a:pt x="979" y="774"/>
                    </a:lnTo>
                    <a:lnTo>
                      <a:pt x="972" y="773"/>
                    </a:lnTo>
                    <a:lnTo>
                      <a:pt x="967" y="771"/>
                    </a:lnTo>
                    <a:lnTo>
                      <a:pt x="962" y="768"/>
                    </a:lnTo>
                    <a:lnTo>
                      <a:pt x="957" y="765"/>
                    </a:lnTo>
                    <a:lnTo>
                      <a:pt x="957" y="765"/>
                    </a:lnTo>
                    <a:lnTo>
                      <a:pt x="952" y="759"/>
                    </a:lnTo>
                    <a:lnTo>
                      <a:pt x="949" y="756"/>
                    </a:lnTo>
                    <a:lnTo>
                      <a:pt x="947" y="754"/>
                    </a:lnTo>
                    <a:lnTo>
                      <a:pt x="944" y="753"/>
                    </a:lnTo>
                    <a:lnTo>
                      <a:pt x="936" y="753"/>
                    </a:lnTo>
                    <a:lnTo>
                      <a:pt x="936" y="753"/>
                    </a:lnTo>
                    <a:lnTo>
                      <a:pt x="930" y="754"/>
                    </a:lnTo>
                    <a:lnTo>
                      <a:pt x="924" y="756"/>
                    </a:lnTo>
                    <a:lnTo>
                      <a:pt x="918" y="759"/>
                    </a:lnTo>
                    <a:lnTo>
                      <a:pt x="911" y="764"/>
                    </a:lnTo>
                    <a:lnTo>
                      <a:pt x="905" y="769"/>
                    </a:lnTo>
                    <a:lnTo>
                      <a:pt x="899" y="777"/>
                    </a:lnTo>
                    <a:lnTo>
                      <a:pt x="896" y="786"/>
                    </a:lnTo>
                    <a:lnTo>
                      <a:pt x="893" y="795"/>
                    </a:lnTo>
                    <a:lnTo>
                      <a:pt x="893" y="795"/>
                    </a:lnTo>
                    <a:lnTo>
                      <a:pt x="892" y="805"/>
                    </a:lnTo>
                    <a:lnTo>
                      <a:pt x="891" y="813"/>
                    </a:lnTo>
                    <a:lnTo>
                      <a:pt x="891" y="823"/>
                    </a:lnTo>
                    <a:lnTo>
                      <a:pt x="891" y="830"/>
                    </a:lnTo>
                    <a:lnTo>
                      <a:pt x="890" y="833"/>
                    </a:lnTo>
                    <a:lnTo>
                      <a:pt x="887" y="836"/>
                    </a:lnTo>
                    <a:lnTo>
                      <a:pt x="887" y="836"/>
                    </a:lnTo>
                    <a:lnTo>
                      <a:pt x="884" y="839"/>
                    </a:lnTo>
                    <a:lnTo>
                      <a:pt x="882" y="844"/>
                    </a:lnTo>
                    <a:lnTo>
                      <a:pt x="880" y="848"/>
                    </a:lnTo>
                    <a:lnTo>
                      <a:pt x="880" y="852"/>
                    </a:lnTo>
                    <a:lnTo>
                      <a:pt x="880" y="858"/>
                    </a:lnTo>
                    <a:lnTo>
                      <a:pt x="881" y="861"/>
                    </a:lnTo>
                    <a:lnTo>
                      <a:pt x="884" y="864"/>
                    </a:lnTo>
                    <a:lnTo>
                      <a:pt x="889" y="866"/>
                    </a:lnTo>
                    <a:lnTo>
                      <a:pt x="889" y="866"/>
                    </a:lnTo>
                    <a:lnTo>
                      <a:pt x="903" y="868"/>
                    </a:lnTo>
                    <a:lnTo>
                      <a:pt x="910" y="871"/>
                    </a:lnTo>
                    <a:lnTo>
                      <a:pt x="918" y="873"/>
                    </a:lnTo>
                    <a:lnTo>
                      <a:pt x="925" y="875"/>
                    </a:lnTo>
                    <a:lnTo>
                      <a:pt x="933" y="880"/>
                    </a:lnTo>
                    <a:lnTo>
                      <a:pt x="938" y="887"/>
                    </a:lnTo>
                    <a:lnTo>
                      <a:pt x="942" y="895"/>
                    </a:lnTo>
                    <a:lnTo>
                      <a:pt x="942" y="895"/>
                    </a:lnTo>
                    <a:lnTo>
                      <a:pt x="950" y="914"/>
                    </a:lnTo>
                    <a:lnTo>
                      <a:pt x="952" y="922"/>
                    </a:lnTo>
                    <a:lnTo>
                      <a:pt x="953" y="929"/>
                    </a:lnTo>
                    <a:lnTo>
                      <a:pt x="953" y="934"/>
                    </a:lnTo>
                    <a:lnTo>
                      <a:pt x="952" y="939"/>
                    </a:lnTo>
                    <a:lnTo>
                      <a:pt x="949" y="943"/>
                    </a:lnTo>
                    <a:lnTo>
                      <a:pt x="942" y="945"/>
                    </a:lnTo>
                    <a:lnTo>
                      <a:pt x="942" y="945"/>
                    </a:lnTo>
                    <a:lnTo>
                      <a:pt x="929" y="949"/>
                    </a:lnTo>
                    <a:lnTo>
                      <a:pt x="918" y="954"/>
                    </a:lnTo>
                    <a:lnTo>
                      <a:pt x="912" y="958"/>
                    </a:lnTo>
                    <a:lnTo>
                      <a:pt x="908" y="961"/>
                    </a:lnTo>
                    <a:lnTo>
                      <a:pt x="904" y="965"/>
                    </a:lnTo>
                    <a:lnTo>
                      <a:pt x="901" y="971"/>
                    </a:lnTo>
                    <a:lnTo>
                      <a:pt x="901" y="971"/>
                    </a:lnTo>
                    <a:lnTo>
                      <a:pt x="900" y="977"/>
                    </a:lnTo>
                    <a:lnTo>
                      <a:pt x="899" y="985"/>
                    </a:lnTo>
                    <a:lnTo>
                      <a:pt x="899" y="1001"/>
                    </a:lnTo>
                    <a:lnTo>
                      <a:pt x="898" y="1009"/>
                    </a:lnTo>
                    <a:lnTo>
                      <a:pt x="896" y="1018"/>
                    </a:lnTo>
                    <a:lnTo>
                      <a:pt x="893" y="1025"/>
                    </a:lnTo>
                    <a:lnTo>
                      <a:pt x="890" y="1029"/>
                    </a:lnTo>
                    <a:lnTo>
                      <a:pt x="886" y="1032"/>
                    </a:lnTo>
                    <a:lnTo>
                      <a:pt x="886" y="1032"/>
                    </a:lnTo>
                    <a:lnTo>
                      <a:pt x="876" y="1042"/>
                    </a:lnTo>
                    <a:lnTo>
                      <a:pt x="868" y="1051"/>
                    </a:lnTo>
                    <a:lnTo>
                      <a:pt x="864" y="1059"/>
                    </a:lnTo>
                    <a:lnTo>
                      <a:pt x="863" y="1065"/>
                    </a:lnTo>
                    <a:lnTo>
                      <a:pt x="863" y="1065"/>
                    </a:lnTo>
                    <a:lnTo>
                      <a:pt x="863" y="1068"/>
                    </a:lnTo>
                    <a:lnTo>
                      <a:pt x="861" y="1071"/>
                    </a:lnTo>
                    <a:lnTo>
                      <a:pt x="858" y="1073"/>
                    </a:lnTo>
                    <a:lnTo>
                      <a:pt x="855" y="1074"/>
                    </a:lnTo>
                    <a:lnTo>
                      <a:pt x="849" y="1076"/>
                    </a:lnTo>
                    <a:lnTo>
                      <a:pt x="842" y="1076"/>
                    </a:lnTo>
                    <a:lnTo>
                      <a:pt x="842" y="1076"/>
                    </a:lnTo>
                    <a:lnTo>
                      <a:pt x="839" y="1075"/>
                    </a:lnTo>
                    <a:lnTo>
                      <a:pt x="835" y="1073"/>
                    </a:lnTo>
                    <a:lnTo>
                      <a:pt x="832" y="1068"/>
                    </a:lnTo>
                    <a:lnTo>
                      <a:pt x="828" y="1065"/>
                    </a:lnTo>
                    <a:lnTo>
                      <a:pt x="826" y="1060"/>
                    </a:lnTo>
                    <a:lnTo>
                      <a:pt x="825" y="1055"/>
                    </a:lnTo>
                    <a:lnTo>
                      <a:pt x="825" y="1052"/>
                    </a:lnTo>
                    <a:lnTo>
                      <a:pt x="828" y="1049"/>
                    </a:lnTo>
                    <a:lnTo>
                      <a:pt x="828" y="1049"/>
                    </a:lnTo>
                    <a:lnTo>
                      <a:pt x="835" y="1044"/>
                    </a:lnTo>
                    <a:lnTo>
                      <a:pt x="839" y="1040"/>
                    </a:lnTo>
                    <a:lnTo>
                      <a:pt x="841" y="1034"/>
                    </a:lnTo>
                    <a:lnTo>
                      <a:pt x="841" y="1025"/>
                    </a:lnTo>
                    <a:lnTo>
                      <a:pt x="841" y="1025"/>
                    </a:lnTo>
                    <a:lnTo>
                      <a:pt x="840" y="1017"/>
                    </a:lnTo>
                    <a:lnTo>
                      <a:pt x="839" y="1011"/>
                    </a:lnTo>
                    <a:lnTo>
                      <a:pt x="837" y="1008"/>
                    </a:lnTo>
                    <a:lnTo>
                      <a:pt x="837" y="1002"/>
                    </a:lnTo>
                    <a:lnTo>
                      <a:pt x="837" y="1002"/>
                    </a:lnTo>
                    <a:lnTo>
                      <a:pt x="839" y="994"/>
                    </a:lnTo>
                    <a:lnTo>
                      <a:pt x="840" y="990"/>
                    </a:lnTo>
                    <a:lnTo>
                      <a:pt x="843" y="986"/>
                    </a:lnTo>
                    <a:lnTo>
                      <a:pt x="847" y="982"/>
                    </a:lnTo>
                    <a:lnTo>
                      <a:pt x="850" y="979"/>
                    </a:lnTo>
                    <a:lnTo>
                      <a:pt x="854" y="977"/>
                    </a:lnTo>
                    <a:lnTo>
                      <a:pt x="858" y="976"/>
                    </a:lnTo>
                    <a:lnTo>
                      <a:pt x="858" y="976"/>
                    </a:lnTo>
                    <a:lnTo>
                      <a:pt x="868" y="975"/>
                    </a:lnTo>
                    <a:lnTo>
                      <a:pt x="875" y="973"/>
                    </a:lnTo>
                    <a:lnTo>
                      <a:pt x="876" y="972"/>
                    </a:lnTo>
                    <a:lnTo>
                      <a:pt x="877" y="968"/>
                    </a:lnTo>
                    <a:lnTo>
                      <a:pt x="876" y="966"/>
                    </a:lnTo>
                    <a:lnTo>
                      <a:pt x="875" y="962"/>
                    </a:lnTo>
                    <a:lnTo>
                      <a:pt x="875" y="962"/>
                    </a:lnTo>
                    <a:lnTo>
                      <a:pt x="871" y="958"/>
                    </a:lnTo>
                    <a:lnTo>
                      <a:pt x="868" y="953"/>
                    </a:lnTo>
                    <a:lnTo>
                      <a:pt x="862" y="946"/>
                    </a:lnTo>
                    <a:lnTo>
                      <a:pt x="856" y="940"/>
                    </a:lnTo>
                    <a:lnTo>
                      <a:pt x="855" y="937"/>
                    </a:lnTo>
                    <a:lnTo>
                      <a:pt x="855" y="934"/>
                    </a:lnTo>
                    <a:lnTo>
                      <a:pt x="855" y="934"/>
                    </a:lnTo>
                    <a:lnTo>
                      <a:pt x="856" y="928"/>
                    </a:lnTo>
                    <a:lnTo>
                      <a:pt x="857" y="922"/>
                    </a:lnTo>
                    <a:lnTo>
                      <a:pt x="860" y="917"/>
                    </a:lnTo>
                    <a:lnTo>
                      <a:pt x="860" y="911"/>
                    </a:lnTo>
                    <a:lnTo>
                      <a:pt x="860" y="911"/>
                    </a:lnTo>
                    <a:lnTo>
                      <a:pt x="858" y="908"/>
                    </a:lnTo>
                    <a:lnTo>
                      <a:pt x="856" y="907"/>
                    </a:lnTo>
                    <a:lnTo>
                      <a:pt x="854" y="905"/>
                    </a:lnTo>
                    <a:lnTo>
                      <a:pt x="851" y="903"/>
                    </a:lnTo>
                    <a:lnTo>
                      <a:pt x="851" y="903"/>
                    </a:lnTo>
                    <a:lnTo>
                      <a:pt x="844" y="896"/>
                    </a:lnTo>
                    <a:lnTo>
                      <a:pt x="836" y="886"/>
                    </a:lnTo>
                    <a:lnTo>
                      <a:pt x="832" y="879"/>
                    </a:lnTo>
                    <a:lnTo>
                      <a:pt x="828" y="873"/>
                    </a:lnTo>
                    <a:lnTo>
                      <a:pt x="825" y="866"/>
                    </a:lnTo>
                    <a:lnTo>
                      <a:pt x="823" y="859"/>
                    </a:lnTo>
                    <a:lnTo>
                      <a:pt x="823" y="859"/>
                    </a:lnTo>
                    <a:lnTo>
                      <a:pt x="821" y="847"/>
                    </a:lnTo>
                    <a:lnTo>
                      <a:pt x="820" y="838"/>
                    </a:lnTo>
                    <a:lnTo>
                      <a:pt x="819" y="835"/>
                    </a:lnTo>
                    <a:lnTo>
                      <a:pt x="817" y="833"/>
                    </a:lnTo>
                    <a:lnTo>
                      <a:pt x="813" y="830"/>
                    </a:lnTo>
                    <a:lnTo>
                      <a:pt x="809" y="828"/>
                    </a:lnTo>
                    <a:lnTo>
                      <a:pt x="809" y="828"/>
                    </a:lnTo>
                    <a:lnTo>
                      <a:pt x="800" y="823"/>
                    </a:lnTo>
                    <a:lnTo>
                      <a:pt x="794" y="822"/>
                    </a:lnTo>
                    <a:lnTo>
                      <a:pt x="790" y="822"/>
                    </a:lnTo>
                    <a:lnTo>
                      <a:pt x="786" y="824"/>
                    </a:lnTo>
                    <a:lnTo>
                      <a:pt x="786" y="824"/>
                    </a:lnTo>
                    <a:lnTo>
                      <a:pt x="782" y="826"/>
                    </a:lnTo>
                    <a:lnTo>
                      <a:pt x="778" y="829"/>
                    </a:lnTo>
                    <a:lnTo>
                      <a:pt x="775" y="829"/>
                    </a:lnTo>
                    <a:lnTo>
                      <a:pt x="772" y="828"/>
                    </a:lnTo>
                    <a:lnTo>
                      <a:pt x="770" y="825"/>
                    </a:lnTo>
                    <a:lnTo>
                      <a:pt x="768" y="822"/>
                    </a:lnTo>
                    <a:lnTo>
                      <a:pt x="768" y="822"/>
                    </a:lnTo>
                    <a:lnTo>
                      <a:pt x="766" y="817"/>
                    </a:lnTo>
                    <a:lnTo>
                      <a:pt x="763" y="813"/>
                    </a:lnTo>
                    <a:lnTo>
                      <a:pt x="758" y="810"/>
                    </a:lnTo>
                    <a:lnTo>
                      <a:pt x="754" y="809"/>
                    </a:lnTo>
                    <a:lnTo>
                      <a:pt x="754" y="809"/>
                    </a:lnTo>
                    <a:lnTo>
                      <a:pt x="751" y="809"/>
                    </a:lnTo>
                    <a:lnTo>
                      <a:pt x="748" y="807"/>
                    </a:lnTo>
                    <a:lnTo>
                      <a:pt x="746" y="805"/>
                    </a:lnTo>
                    <a:lnTo>
                      <a:pt x="743" y="803"/>
                    </a:lnTo>
                    <a:lnTo>
                      <a:pt x="741" y="795"/>
                    </a:lnTo>
                    <a:lnTo>
                      <a:pt x="739" y="788"/>
                    </a:lnTo>
                    <a:lnTo>
                      <a:pt x="739" y="788"/>
                    </a:lnTo>
                    <a:lnTo>
                      <a:pt x="739" y="780"/>
                    </a:lnTo>
                    <a:lnTo>
                      <a:pt x="737" y="773"/>
                    </a:lnTo>
                    <a:lnTo>
                      <a:pt x="734" y="766"/>
                    </a:lnTo>
                    <a:lnTo>
                      <a:pt x="730" y="763"/>
                    </a:lnTo>
                    <a:lnTo>
                      <a:pt x="728" y="761"/>
                    </a:lnTo>
                    <a:lnTo>
                      <a:pt x="728" y="761"/>
                    </a:lnTo>
                    <a:lnTo>
                      <a:pt x="725" y="760"/>
                    </a:lnTo>
                    <a:lnTo>
                      <a:pt x="724" y="758"/>
                    </a:lnTo>
                    <a:lnTo>
                      <a:pt x="723" y="754"/>
                    </a:lnTo>
                    <a:lnTo>
                      <a:pt x="723" y="752"/>
                    </a:lnTo>
                    <a:lnTo>
                      <a:pt x="722" y="751"/>
                    </a:lnTo>
                    <a:lnTo>
                      <a:pt x="721" y="750"/>
                    </a:lnTo>
                    <a:lnTo>
                      <a:pt x="721" y="750"/>
                    </a:lnTo>
                    <a:lnTo>
                      <a:pt x="715" y="750"/>
                    </a:lnTo>
                    <a:lnTo>
                      <a:pt x="711" y="751"/>
                    </a:lnTo>
                    <a:lnTo>
                      <a:pt x="705" y="753"/>
                    </a:lnTo>
                    <a:lnTo>
                      <a:pt x="699" y="757"/>
                    </a:lnTo>
                    <a:lnTo>
                      <a:pt x="699" y="757"/>
                    </a:lnTo>
                    <a:lnTo>
                      <a:pt x="695" y="760"/>
                    </a:lnTo>
                    <a:lnTo>
                      <a:pt x="690" y="762"/>
                    </a:lnTo>
                    <a:lnTo>
                      <a:pt x="687" y="763"/>
                    </a:lnTo>
                    <a:lnTo>
                      <a:pt x="685" y="762"/>
                    </a:lnTo>
                    <a:lnTo>
                      <a:pt x="684" y="761"/>
                    </a:lnTo>
                    <a:lnTo>
                      <a:pt x="683" y="758"/>
                    </a:lnTo>
                    <a:lnTo>
                      <a:pt x="683" y="758"/>
                    </a:lnTo>
                    <a:lnTo>
                      <a:pt x="682" y="751"/>
                    </a:lnTo>
                    <a:lnTo>
                      <a:pt x="682" y="744"/>
                    </a:lnTo>
                    <a:lnTo>
                      <a:pt x="682" y="740"/>
                    </a:lnTo>
                    <a:lnTo>
                      <a:pt x="681" y="738"/>
                    </a:lnTo>
                    <a:lnTo>
                      <a:pt x="679" y="736"/>
                    </a:lnTo>
                    <a:lnTo>
                      <a:pt x="676" y="735"/>
                    </a:lnTo>
                    <a:lnTo>
                      <a:pt x="676" y="735"/>
                    </a:lnTo>
                    <a:lnTo>
                      <a:pt x="667" y="736"/>
                    </a:lnTo>
                    <a:lnTo>
                      <a:pt x="657" y="737"/>
                    </a:lnTo>
                    <a:lnTo>
                      <a:pt x="653" y="738"/>
                    </a:lnTo>
                    <a:lnTo>
                      <a:pt x="649" y="737"/>
                    </a:lnTo>
                    <a:lnTo>
                      <a:pt x="647" y="735"/>
                    </a:lnTo>
                    <a:lnTo>
                      <a:pt x="646" y="732"/>
                    </a:lnTo>
                    <a:lnTo>
                      <a:pt x="646" y="732"/>
                    </a:lnTo>
                    <a:lnTo>
                      <a:pt x="646" y="723"/>
                    </a:lnTo>
                    <a:lnTo>
                      <a:pt x="644" y="714"/>
                    </a:lnTo>
                    <a:lnTo>
                      <a:pt x="642" y="709"/>
                    </a:lnTo>
                    <a:lnTo>
                      <a:pt x="640" y="705"/>
                    </a:lnTo>
                    <a:lnTo>
                      <a:pt x="637" y="701"/>
                    </a:lnTo>
                    <a:lnTo>
                      <a:pt x="632" y="697"/>
                    </a:lnTo>
                    <a:lnTo>
                      <a:pt x="632" y="697"/>
                    </a:lnTo>
                    <a:lnTo>
                      <a:pt x="623" y="693"/>
                    </a:lnTo>
                    <a:lnTo>
                      <a:pt x="615" y="690"/>
                    </a:lnTo>
                    <a:lnTo>
                      <a:pt x="611" y="690"/>
                    </a:lnTo>
                    <a:lnTo>
                      <a:pt x="608" y="691"/>
                    </a:lnTo>
                    <a:lnTo>
                      <a:pt x="608" y="691"/>
                    </a:lnTo>
                    <a:lnTo>
                      <a:pt x="606" y="692"/>
                    </a:lnTo>
                    <a:lnTo>
                      <a:pt x="604" y="693"/>
                    </a:lnTo>
                    <a:lnTo>
                      <a:pt x="600" y="692"/>
                    </a:lnTo>
                    <a:lnTo>
                      <a:pt x="598" y="690"/>
                    </a:lnTo>
                    <a:lnTo>
                      <a:pt x="598" y="690"/>
                    </a:lnTo>
                    <a:lnTo>
                      <a:pt x="594" y="688"/>
                    </a:lnTo>
                    <a:lnTo>
                      <a:pt x="589" y="687"/>
                    </a:lnTo>
                    <a:lnTo>
                      <a:pt x="582" y="686"/>
                    </a:lnTo>
                    <a:lnTo>
                      <a:pt x="578" y="687"/>
                    </a:lnTo>
                    <a:lnTo>
                      <a:pt x="578" y="687"/>
                    </a:lnTo>
                    <a:lnTo>
                      <a:pt x="574" y="688"/>
                    </a:lnTo>
                    <a:lnTo>
                      <a:pt x="567" y="689"/>
                    </a:lnTo>
                    <a:lnTo>
                      <a:pt x="561" y="689"/>
                    </a:lnTo>
                    <a:lnTo>
                      <a:pt x="558" y="688"/>
                    </a:lnTo>
                    <a:lnTo>
                      <a:pt x="556" y="687"/>
                    </a:lnTo>
                    <a:lnTo>
                      <a:pt x="556" y="687"/>
                    </a:lnTo>
                    <a:lnTo>
                      <a:pt x="550" y="682"/>
                    </a:lnTo>
                    <a:lnTo>
                      <a:pt x="542" y="678"/>
                    </a:lnTo>
                    <a:lnTo>
                      <a:pt x="533" y="674"/>
                    </a:lnTo>
                    <a:lnTo>
                      <a:pt x="526" y="668"/>
                    </a:lnTo>
                    <a:lnTo>
                      <a:pt x="526" y="668"/>
                    </a:lnTo>
                    <a:lnTo>
                      <a:pt x="524" y="667"/>
                    </a:lnTo>
                    <a:lnTo>
                      <a:pt x="521" y="666"/>
                    </a:lnTo>
                    <a:lnTo>
                      <a:pt x="517" y="667"/>
                    </a:lnTo>
                    <a:lnTo>
                      <a:pt x="514" y="667"/>
                    </a:lnTo>
                    <a:lnTo>
                      <a:pt x="513" y="666"/>
                    </a:lnTo>
                    <a:lnTo>
                      <a:pt x="513" y="664"/>
                    </a:lnTo>
                    <a:lnTo>
                      <a:pt x="513" y="664"/>
                    </a:lnTo>
                    <a:lnTo>
                      <a:pt x="513" y="660"/>
                    </a:lnTo>
                    <a:lnTo>
                      <a:pt x="512" y="657"/>
                    </a:lnTo>
                    <a:lnTo>
                      <a:pt x="510" y="653"/>
                    </a:lnTo>
                    <a:lnTo>
                      <a:pt x="504" y="650"/>
                    </a:lnTo>
                    <a:lnTo>
                      <a:pt x="504" y="650"/>
                    </a:lnTo>
                    <a:lnTo>
                      <a:pt x="496" y="646"/>
                    </a:lnTo>
                    <a:lnTo>
                      <a:pt x="490" y="640"/>
                    </a:lnTo>
                    <a:lnTo>
                      <a:pt x="485" y="634"/>
                    </a:lnTo>
                    <a:lnTo>
                      <a:pt x="483" y="626"/>
                    </a:lnTo>
                    <a:lnTo>
                      <a:pt x="483" y="626"/>
                    </a:lnTo>
                    <a:lnTo>
                      <a:pt x="483" y="619"/>
                    </a:lnTo>
                    <a:lnTo>
                      <a:pt x="483" y="615"/>
                    </a:lnTo>
                    <a:lnTo>
                      <a:pt x="482" y="613"/>
                    </a:lnTo>
                    <a:lnTo>
                      <a:pt x="481" y="611"/>
                    </a:lnTo>
                    <a:lnTo>
                      <a:pt x="479" y="610"/>
                    </a:lnTo>
                    <a:lnTo>
                      <a:pt x="475" y="609"/>
                    </a:lnTo>
                    <a:lnTo>
                      <a:pt x="475" y="609"/>
                    </a:lnTo>
                    <a:lnTo>
                      <a:pt x="463" y="607"/>
                    </a:lnTo>
                    <a:lnTo>
                      <a:pt x="451" y="603"/>
                    </a:lnTo>
                    <a:lnTo>
                      <a:pt x="446" y="600"/>
                    </a:lnTo>
                    <a:lnTo>
                      <a:pt x="441" y="596"/>
                    </a:lnTo>
                    <a:lnTo>
                      <a:pt x="438" y="593"/>
                    </a:lnTo>
                    <a:lnTo>
                      <a:pt x="436" y="589"/>
                    </a:lnTo>
                    <a:lnTo>
                      <a:pt x="436" y="589"/>
                    </a:lnTo>
                    <a:lnTo>
                      <a:pt x="436" y="586"/>
                    </a:lnTo>
                    <a:lnTo>
                      <a:pt x="437" y="582"/>
                    </a:lnTo>
                    <a:lnTo>
                      <a:pt x="438" y="577"/>
                    </a:lnTo>
                    <a:lnTo>
                      <a:pt x="438" y="575"/>
                    </a:lnTo>
                    <a:lnTo>
                      <a:pt x="436" y="573"/>
                    </a:lnTo>
                    <a:lnTo>
                      <a:pt x="434" y="571"/>
                    </a:lnTo>
                    <a:lnTo>
                      <a:pt x="428" y="568"/>
                    </a:lnTo>
                    <a:lnTo>
                      <a:pt x="428" y="568"/>
                    </a:lnTo>
                    <a:lnTo>
                      <a:pt x="415" y="564"/>
                    </a:lnTo>
                    <a:lnTo>
                      <a:pt x="405" y="559"/>
                    </a:lnTo>
                    <a:lnTo>
                      <a:pt x="396" y="556"/>
                    </a:lnTo>
                    <a:lnTo>
                      <a:pt x="393" y="556"/>
                    </a:lnTo>
                    <a:lnTo>
                      <a:pt x="392" y="557"/>
                    </a:lnTo>
                    <a:lnTo>
                      <a:pt x="392" y="557"/>
                    </a:lnTo>
                    <a:lnTo>
                      <a:pt x="391" y="558"/>
                    </a:lnTo>
                    <a:lnTo>
                      <a:pt x="388" y="558"/>
                    </a:lnTo>
                    <a:lnTo>
                      <a:pt x="381" y="558"/>
                    </a:lnTo>
                    <a:lnTo>
                      <a:pt x="376" y="556"/>
                    </a:lnTo>
                    <a:lnTo>
                      <a:pt x="375" y="554"/>
                    </a:lnTo>
                    <a:lnTo>
                      <a:pt x="375" y="553"/>
                    </a:lnTo>
                    <a:lnTo>
                      <a:pt x="375" y="553"/>
                    </a:lnTo>
                    <a:lnTo>
                      <a:pt x="376" y="551"/>
                    </a:lnTo>
                    <a:lnTo>
                      <a:pt x="377" y="551"/>
                    </a:lnTo>
                    <a:lnTo>
                      <a:pt x="379" y="550"/>
                    </a:lnTo>
                    <a:lnTo>
                      <a:pt x="381" y="549"/>
                    </a:lnTo>
                    <a:lnTo>
                      <a:pt x="382" y="547"/>
                    </a:lnTo>
                    <a:lnTo>
                      <a:pt x="383" y="545"/>
                    </a:lnTo>
                    <a:lnTo>
                      <a:pt x="383" y="545"/>
                    </a:lnTo>
                    <a:lnTo>
                      <a:pt x="383" y="539"/>
                    </a:lnTo>
                    <a:lnTo>
                      <a:pt x="382" y="535"/>
                    </a:lnTo>
                    <a:lnTo>
                      <a:pt x="379" y="530"/>
                    </a:lnTo>
                    <a:lnTo>
                      <a:pt x="374" y="525"/>
                    </a:lnTo>
                    <a:lnTo>
                      <a:pt x="374" y="525"/>
                    </a:lnTo>
                    <a:lnTo>
                      <a:pt x="367" y="522"/>
                    </a:lnTo>
                    <a:lnTo>
                      <a:pt x="360" y="519"/>
                    </a:lnTo>
                    <a:lnTo>
                      <a:pt x="354" y="516"/>
                    </a:lnTo>
                    <a:lnTo>
                      <a:pt x="352" y="515"/>
                    </a:lnTo>
                    <a:lnTo>
                      <a:pt x="352" y="513"/>
                    </a:lnTo>
                    <a:lnTo>
                      <a:pt x="352" y="513"/>
                    </a:lnTo>
                    <a:lnTo>
                      <a:pt x="352" y="507"/>
                    </a:lnTo>
                    <a:lnTo>
                      <a:pt x="352" y="501"/>
                    </a:lnTo>
                    <a:lnTo>
                      <a:pt x="352" y="499"/>
                    </a:lnTo>
                    <a:lnTo>
                      <a:pt x="350" y="496"/>
                    </a:lnTo>
                    <a:lnTo>
                      <a:pt x="347" y="494"/>
                    </a:lnTo>
                    <a:lnTo>
                      <a:pt x="342" y="493"/>
                    </a:lnTo>
                    <a:lnTo>
                      <a:pt x="342" y="493"/>
                    </a:lnTo>
                    <a:lnTo>
                      <a:pt x="334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3" y="493"/>
                    </a:lnTo>
                    <a:lnTo>
                      <a:pt x="322" y="492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4" y="485"/>
                    </a:lnTo>
                    <a:lnTo>
                      <a:pt x="326" y="480"/>
                    </a:lnTo>
                    <a:lnTo>
                      <a:pt x="328" y="477"/>
                    </a:lnTo>
                    <a:lnTo>
                      <a:pt x="329" y="470"/>
                    </a:lnTo>
                    <a:lnTo>
                      <a:pt x="329" y="470"/>
                    </a:lnTo>
                    <a:lnTo>
                      <a:pt x="331" y="461"/>
                    </a:lnTo>
                    <a:lnTo>
                      <a:pt x="329" y="454"/>
                    </a:lnTo>
                    <a:lnTo>
                      <a:pt x="328" y="451"/>
                    </a:lnTo>
                    <a:lnTo>
                      <a:pt x="326" y="448"/>
                    </a:lnTo>
                    <a:lnTo>
                      <a:pt x="324" y="446"/>
                    </a:lnTo>
                    <a:lnTo>
                      <a:pt x="321" y="444"/>
                    </a:lnTo>
                    <a:lnTo>
                      <a:pt x="321" y="444"/>
                    </a:lnTo>
                    <a:lnTo>
                      <a:pt x="317" y="442"/>
                    </a:lnTo>
                    <a:lnTo>
                      <a:pt x="313" y="438"/>
                    </a:lnTo>
                    <a:lnTo>
                      <a:pt x="308" y="431"/>
                    </a:lnTo>
                    <a:lnTo>
                      <a:pt x="306" y="427"/>
                    </a:lnTo>
                    <a:lnTo>
                      <a:pt x="304" y="422"/>
                    </a:lnTo>
                    <a:lnTo>
                      <a:pt x="303" y="417"/>
                    </a:lnTo>
                    <a:lnTo>
                      <a:pt x="303" y="411"/>
                    </a:lnTo>
                    <a:lnTo>
                      <a:pt x="303" y="411"/>
                    </a:lnTo>
                    <a:lnTo>
                      <a:pt x="303" y="399"/>
                    </a:lnTo>
                    <a:lnTo>
                      <a:pt x="300" y="385"/>
                    </a:lnTo>
                    <a:lnTo>
                      <a:pt x="299" y="378"/>
                    </a:lnTo>
                    <a:lnTo>
                      <a:pt x="296" y="373"/>
                    </a:lnTo>
                    <a:lnTo>
                      <a:pt x="293" y="368"/>
                    </a:lnTo>
                    <a:lnTo>
                      <a:pt x="289" y="365"/>
                    </a:lnTo>
                    <a:lnTo>
                      <a:pt x="289" y="365"/>
                    </a:lnTo>
                    <a:lnTo>
                      <a:pt x="284" y="363"/>
                    </a:lnTo>
                    <a:lnTo>
                      <a:pt x="279" y="362"/>
                    </a:lnTo>
                    <a:lnTo>
                      <a:pt x="270" y="361"/>
                    </a:lnTo>
                    <a:lnTo>
                      <a:pt x="263" y="359"/>
                    </a:lnTo>
                    <a:lnTo>
                      <a:pt x="261" y="358"/>
                    </a:lnTo>
                    <a:lnTo>
                      <a:pt x="258" y="356"/>
                    </a:lnTo>
                    <a:lnTo>
                      <a:pt x="258" y="356"/>
                    </a:lnTo>
                    <a:lnTo>
                      <a:pt x="256" y="352"/>
                    </a:lnTo>
                    <a:lnTo>
                      <a:pt x="254" y="350"/>
                    </a:lnTo>
                    <a:lnTo>
                      <a:pt x="249" y="348"/>
                    </a:lnTo>
                    <a:lnTo>
                      <a:pt x="237" y="347"/>
                    </a:lnTo>
                    <a:lnTo>
                      <a:pt x="237" y="347"/>
                    </a:lnTo>
                    <a:lnTo>
                      <a:pt x="235" y="346"/>
                    </a:lnTo>
                    <a:lnTo>
                      <a:pt x="233" y="344"/>
                    </a:lnTo>
                    <a:lnTo>
                      <a:pt x="228" y="338"/>
                    </a:lnTo>
                    <a:lnTo>
                      <a:pt x="224" y="333"/>
                    </a:lnTo>
                    <a:lnTo>
                      <a:pt x="221" y="330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07" y="327"/>
                    </a:lnTo>
                    <a:lnTo>
                      <a:pt x="198" y="325"/>
                    </a:lnTo>
                    <a:lnTo>
                      <a:pt x="191" y="324"/>
                    </a:lnTo>
                    <a:lnTo>
                      <a:pt x="189" y="323"/>
                    </a:lnTo>
                    <a:lnTo>
                      <a:pt x="186" y="322"/>
                    </a:lnTo>
                    <a:lnTo>
                      <a:pt x="186" y="322"/>
                    </a:lnTo>
                    <a:lnTo>
                      <a:pt x="181" y="319"/>
                    </a:lnTo>
                    <a:lnTo>
                      <a:pt x="176" y="318"/>
                    </a:lnTo>
                    <a:lnTo>
                      <a:pt x="169" y="318"/>
                    </a:lnTo>
                    <a:lnTo>
                      <a:pt x="163" y="321"/>
                    </a:lnTo>
                    <a:lnTo>
                      <a:pt x="163" y="321"/>
                    </a:lnTo>
                    <a:lnTo>
                      <a:pt x="154" y="325"/>
                    </a:lnTo>
                    <a:lnTo>
                      <a:pt x="141" y="333"/>
                    </a:lnTo>
                    <a:lnTo>
                      <a:pt x="136" y="337"/>
                    </a:lnTo>
                    <a:lnTo>
                      <a:pt x="129" y="343"/>
                    </a:lnTo>
                    <a:lnTo>
                      <a:pt x="125" y="348"/>
                    </a:lnTo>
                    <a:lnTo>
                      <a:pt x="122" y="354"/>
                    </a:lnTo>
                    <a:lnTo>
                      <a:pt x="122" y="354"/>
                    </a:lnTo>
                    <a:lnTo>
                      <a:pt x="118" y="367"/>
                    </a:lnTo>
                    <a:lnTo>
                      <a:pt x="113" y="376"/>
                    </a:lnTo>
                    <a:lnTo>
                      <a:pt x="109" y="382"/>
                    </a:lnTo>
                    <a:lnTo>
                      <a:pt x="103" y="386"/>
                    </a:lnTo>
                    <a:lnTo>
                      <a:pt x="103" y="386"/>
                    </a:lnTo>
                    <a:lnTo>
                      <a:pt x="93" y="388"/>
                    </a:lnTo>
                    <a:lnTo>
                      <a:pt x="81" y="389"/>
                    </a:lnTo>
                    <a:lnTo>
                      <a:pt x="70" y="389"/>
                    </a:lnTo>
                    <a:lnTo>
                      <a:pt x="63" y="389"/>
                    </a:lnTo>
                    <a:lnTo>
                      <a:pt x="63" y="389"/>
                    </a:lnTo>
                    <a:lnTo>
                      <a:pt x="61" y="388"/>
                    </a:lnTo>
                    <a:lnTo>
                      <a:pt x="60" y="387"/>
                    </a:lnTo>
                    <a:lnTo>
                      <a:pt x="60" y="386"/>
                    </a:lnTo>
                    <a:lnTo>
                      <a:pt x="60" y="386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167"/>
              <p:cNvSpPr>
                <a:spLocks/>
              </p:cNvSpPr>
              <p:nvPr/>
            </p:nvSpPr>
            <p:spPr bwMode="auto">
              <a:xfrm>
                <a:off x="4911" y="3510"/>
                <a:ext cx="35" cy="29"/>
              </a:xfrm>
              <a:custGeom>
                <a:avLst/>
                <a:gdLst>
                  <a:gd name="T0" fmla="*/ 27 w 35"/>
                  <a:gd name="T1" fmla="*/ 4 h 29"/>
                  <a:gd name="T2" fmla="*/ 27 w 35"/>
                  <a:gd name="T3" fmla="*/ 4 h 29"/>
                  <a:gd name="T4" fmla="*/ 26 w 35"/>
                  <a:gd name="T5" fmla="*/ 9 h 29"/>
                  <a:gd name="T6" fmla="*/ 25 w 35"/>
                  <a:gd name="T7" fmla="*/ 12 h 29"/>
                  <a:gd name="T8" fmla="*/ 23 w 35"/>
                  <a:gd name="T9" fmla="*/ 13 h 29"/>
                  <a:gd name="T10" fmla="*/ 21 w 35"/>
                  <a:gd name="T11" fmla="*/ 13 h 29"/>
                  <a:gd name="T12" fmla="*/ 21 w 35"/>
                  <a:gd name="T13" fmla="*/ 13 h 29"/>
                  <a:gd name="T14" fmla="*/ 13 w 35"/>
                  <a:gd name="T15" fmla="*/ 11 h 29"/>
                  <a:gd name="T16" fmla="*/ 8 w 35"/>
                  <a:gd name="T17" fmla="*/ 10 h 29"/>
                  <a:gd name="T18" fmla="*/ 5 w 35"/>
                  <a:gd name="T19" fmla="*/ 10 h 29"/>
                  <a:gd name="T20" fmla="*/ 5 w 35"/>
                  <a:gd name="T21" fmla="*/ 10 h 29"/>
                  <a:gd name="T22" fmla="*/ 3 w 35"/>
                  <a:gd name="T23" fmla="*/ 11 h 29"/>
                  <a:gd name="T24" fmla="*/ 1 w 35"/>
                  <a:gd name="T25" fmla="*/ 14 h 29"/>
                  <a:gd name="T26" fmla="*/ 0 w 35"/>
                  <a:gd name="T27" fmla="*/ 19 h 29"/>
                  <a:gd name="T28" fmla="*/ 1 w 35"/>
                  <a:gd name="T29" fmla="*/ 20 h 29"/>
                  <a:gd name="T30" fmla="*/ 2 w 35"/>
                  <a:gd name="T31" fmla="*/ 22 h 29"/>
                  <a:gd name="T32" fmla="*/ 2 w 35"/>
                  <a:gd name="T33" fmla="*/ 22 h 29"/>
                  <a:gd name="T34" fmla="*/ 4 w 35"/>
                  <a:gd name="T35" fmla="*/ 23 h 29"/>
                  <a:gd name="T36" fmla="*/ 7 w 35"/>
                  <a:gd name="T37" fmla="*/ 24 h 29"/>
                  <a:gd name="T38" fmla="*/ 15 w 35"/>
                  <a:gd name="T39" fmla="*/ 25 h 29"/>
                  <a:gd name="T40" fmla="*/ 22 w 35"/>
                  <a:gd name="T41" fmla="*/ 26 h 29"/>
                  <a:gd name="T42" fmla="*/ 25 w 35"/>
                  <a:gd name="T43" fmla="*/ 26 h 29"/>
                  <a:gd name="T44" fmla="*/ 26 w 35"/>
                  <a:gd name="T45" fmla="*/ 27 h 29"/>
                  <a:gd name="T46" fmla="*/ 26 w 35"/>
                  <a:gd name="T47" fmla="*/ 27 h 29"/>
                  <a:gd name="T48" fmla="*/ 28 w 35"/>
                  <a:gd name="T49" fmla="*/ 29 h 29"/>
                  <a:gd name="T50" fmla="*/ 31 w 35"/>
                  <a:gd name="T51" fmla="*/ 29 h 29"/>
                  <a:gd name="T52" fmla="*/ 34 w 35"/>
                  <a:gd name="T53" fmla="*/ 28 h 29"/>
                  <a:gd name="T54" fmla="*/ 35 w 35"/>
                  <a:gd name="T55" fmla="*/ 26 h 29"/>
                  <a:gd name="T56" fmla="*/ 35 w 35"/>
                  <a:gd name="T57" fmla="*/ 25 h 29"/>
                  <a:gd name="T58" fmla="*/ 35 w 35"/>
                  <a:gd name="T59" fmla="*/ 25 h 29"/>
                  <a:gd name="T60" fmla="*/ 35 w 35"/>
                  <a:gd name="T61" fmla="*/ 22 h 29"/>
                  <a:gd name="T62" fmla="*/ 34 w 35"/>
                  <a:gd name="T63" fmla="*/ 19 h 29"/>
                  <a:gd name="T64" fmla="*/ 32 w 35"/>
                  <a:gd name="T65" fmla="*/ 17 h 29"/>
                  <a:gd name="T66" fmla="*/ 31 w 35"/>
                  <a:gd name="T67" fmla="*/ 14 h 29"/>
                  <a:gd name="T68" fmla="*/ 31 w 35"/>
                  <a:gd name="T69" fmla="*/ 14 h 29"/>
                  <a:gd name="T70" fmla="*/ 32 w 35"/>
                  <a:gd name="T71" fmla="*/ 7 h 29"/>
                  <a:gd name="T72" fmla="*/ 31 w 35"/>
                  <a:gd name="T73" fmla="*/ 4 h 29"/>
                  <a:gd name="T74" fmla="*/ 30 w 35"/>
                  <a:gd name="T75" fmla="*/ 1 h 29"/>
                  <a:gd name="T76" fmla="*/ 30 w 35"/>
                  <a:gd name="T77" fmla="*/ 1 h 29"/>
                  <a:gd name="T78" fmla="*/ 28 w 35"/>
                  <a:gd name="T79" fmla="*/ 0 h 29"/>
                  <a:gd name="T80" fmla="*/ 28 w 35"/>
                  <a:gd name="T81" fmla="*/ 1 h 29"/>
                  <a:gd name="T82" fmla="*/ 27 w 35"/>
                  <a:gd name="T83" fmla="*/ 4 h 29"/>
                  <a:gd name="T84" fmla="*/ 27 w 35"/>
                  <a:gd name="T8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29">
                    <a:moveTo>
                      <a:pt x="27" y="4"/>
                    </a:moveTo>
                    <a:lnTo>
                      <a:pt x="27" y="4"/>
                    </a:lnTo>
                    <a:lnTo>
                      <a:pt x="26" y="9"/>
                    </a:lnTo>
                    <a:lnTo>
                      <a:pt x="25" y="12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3" y="11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3"/>
                    </a:lnTo>
                    <a:lnTo>
                      <a:pt x="7" y="24"/>
                    </a:lnTo>
                    <a:lnTo>
                      <a:pt x="15" y="25"/>
                    </a:lnTo>
                    <a:lnTo>
                      <a:pt x="22" y="26"/>
                    </a:lnTo>
                    <a:lnTo>
                      <a:pt x="25" y="26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8" y="29"/>
                    </a:lnTo>
                    <a:lnTo>
                      <a:pt x="31" y="29"/>
                    </a:lnTo>
                    <a:lnTo>
                      <a:pt x="34" y="28"/>
                    </a:lnTo>
                    <a:lnTo>
                      <a:pt x="35" y="26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5" y="22"/>
                    </a:lnTo>
                    <a:lnTo>
                      <a:pt x="34" y="19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7"/>
                    </a:lnTo>
                    <a:lnTo>
                      <a:pt x="31" y="4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168"/>
              <p:cNvSpPr>
                <a:spLocks/>
              </p:cNvSpPr>
              <p:nvPr/>
            </p:nvSpPr>
            <p:spPr bwMode="auto">
              <a:xfrm>
                <a:off x="4905" y="3548"/>
                <a:ext cx="8" cy="9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8 w 8"/>
                  <a:gd name="T5" fmla="*/ 5 h 9"/>
                  <a:gd name="T6" fmla="*/ 6 w 8"/>
                  <a:gd name="T7" fmla="*/ 6 h 9"/>
                  <a:gd name="T8" fmla="*/ 5 w 8"/>
                  <a:gd name="T9" fmla="*/ 8 h 9"/>
                  <a:gd name="T10" fmla="*/ 4 w 8"/>
                  <a:gd name="T11" fmla="*/ 9 h 9"/>
                  <a:gd name="T12" fmla="*/ 4 w 8"/>
                  <a:gd name="T13" fmla="*/ 9 h 9"/>
                  <a:gd name="T14" fmla="*/ 0 w 8"/>
                  <a:gd name="T15" fmla="*/ 6 h 9"/>
                  <a:gd name="T16" fmla="*/ 0 w 8"/>
                  <a:gd name="T17" fmla="*/ 5 h 9"/>
                  <a:gd name="T18" fmla="*/ 2 w 8"/>
                  <a:gd name="T19" fmla="*/ 4 h 9"/>
                  <a:gd name="T20" fmla="*/ 2 w 8"/>
                  <a:gd name="T21" fmla="*/ 4 h 9"/>
                  <a:gd name="T22" fmla="*/ 5 w 8"/>
                  <a:gd name="T23" fmla="*/ 3 h 9"/>
                  <a:gd name="T24" fmla="*/ 6 w 8"/>
                  <a:gd name="T25" fmla="*/ 2 h 9"/>
                  <a:gd name="T26" fmla="*/ 6 w 8"/>
                  <a:gd name="T27" fmla="*/ 0 h 9"/>
                  <a:gd name="T28" fmla="*/ 6 w 8"/>
                  <a:gd name="T29" fmla="*/ 0 h 9"/>
                  <a:gd name="T30" fmla="*/ 6 w 8"/>
                  <a:gd name="T31" fmla="*/ 0 h 9"/>
                  <a:gd name="T32" fmla="*/ 7 w 8"/>
                  <a:gd name="T33" fmla="*/ 0 h 9"/>
                  <a:gd name="T34" fmla="*/ 8 w 8"/>
                  <a:gd name="T35" fmla="*/ 3 h 9"/>
                  <a:gd name="T36" fmla="*/ 8 w 8"/>
                  <a:gd name="T3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lnTo>
                      <a:pt x="8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169"/>
              <p:cNvSpPr>
                <a:spLocks/>
              </p:cNvSpPr>
              <p:nvPr/>
            </p:nvSpPr>
            <p:spPr bwMode="auto">
              <a:xfrm>
                <a:off x="4931" y="3580"/>
                <a:ext cx="3" cy="5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0 w 3"/>
                  <a:gd name="T5" fmla="*/ 2 h 5"/>
                  <a:gd name="T6" fmla="*/ 1 w 3"/>
                  <a:gd name="T7" fmla="*/ 4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4 h 5"/>
                  <a:gd name="T16" fmla="*/ 3 w 3"/>
                  <a:gd name="T17" fmla="*/ 2 h 5"/>
                  <a:gd name="T18" fmla="*/ 2 w 3"/>
                  <a:gd name="T19" fmla="*/ 0 h 5"/>
                  <a:gd name="T20" fmla="*/ 0 w 3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170"/>
              <p:cNvSpPr>
                <a:spLocks/>
              </p:cNvSpPr>
              <p:nvPr/>
            </p:nvSpPr>
            <p:spPr bwMode="auto">
              <a:xfrm>
                <a:off x="4980" y="3566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0 h 11"/>
                  <a:gd name="T4" fmla="*/ 0 w 9"/>
                  <a:gd name="T5" fmla="*/ 6 h 11"/>
                  <a:gd name="T6" fmla="*/ 1 w 9"/>
                  <a:gd name="T7" fmla="*/ 9 h 11"/>
                  <a:gd name="T8" fmla="*/ 1 w 9"/>
                  <a:gd name="T9" fmla="*/ 9 h 11"/>
                  <a:gd name="T10" fmla="*/ 2 w 9"/>
                  <a:gd name="T11" fmla="*/ 10 h 11"/>
                  <a:gd name="T12" fmla="*/ 2 w 9"/>
                  <a:gd name="T13" fmla="*/ 10 h 11"/>
                  <a:gd name="T14" fmla="*/ 8 w 9"/>
                  <a:gd name="T15" fmla="*/ 11 h 11"/>
                  <a:gd name="T16" fmla="*/ 9 w 9"/>
                  <a:gd name="T17" fmla="*/ 10 h 11"/>
                  <a:gd name="T18" fmla="*/ 9 w 9"/>
                  <a:gd name="T19" fmla="*/ 9 h 11"/>
                  <a:gd name="T20" fmla="*/ 9 w 9"/>
                  <a:gd name="T21" fmla="*/ 9 h 11"/>
                  <a:gd name="T22" fmla="*/ 8 w 9"/>
                  <a:gd name="T23" fmla="*/ 7 h 11"/>
                  <a:gd name="T24" fmla="*/ 7 w 9"/>
                  <a:gd name="T25" fmla="*/ 6 h 11"/>
                  <a:gd name="T26" fmla="*/ 5 w 9"/>
                  <a:gd name="T27" fmla="*/ 5 h 11"/>
                  <a:gd name="T28" fmla="*/ 5 w 9"/>
                  <a:gd name="T29" fmla="*/ 2 h 11"/>
                  <a:gd name="T30" fmla="*/ 5 w 9"/>
                  <a:gd name="T31" fmla="*/ 2 h 11"/>
                  <a:gd name="T32" fmla="*/ 4 w 9"/>
                  <a:gd name="T33" fmla="*/ 0 h 11"/>
                  <a:gd name="T34" fmla="*/ 2 w 9"/>
                  <a:gd name="T35" fmla="*/ 0 h 11"/>
                  <a:gd name="T36" fmla="*/ 0 w 9"/>
                  <a:gd name="T37" fmla="*/ 0 h 11"/>
                  <a:gd name="T38" fmla="*/ 0 w 9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171"/>
              <p:cNvSpPr>
                <a:spLocks/>
              </p:cNvSpPr>
              <p:nvPr/>
            </p:nvSpPr>
            <p:spPr bwMode="auto">
              <a:xfrm>
                <a:off x="4728" y="3722"/>
                <a:ext cx="148" cy="280"/>
              </a:xfrm>
              <a:custGeom>
                <a:avLst/>
                <a:gdLst>
                  <a:gd name="T0" fmla="*/ 42 w 148"/>
                  <a:gd name="T1" fmla="*/ 39 h 280"/>
                  <a:gd name="T2" fmla="*/ 67 w 148"/>
                  <a:gd name="T3" fmla="*/ 26 h 280"/>
                  <a:gd name="T4" fmla="*/ 74 w 148"/>
                  <a:gd name="T5" fmla="*/ 17 h 280"/>
                  <a:gd name="T6" fmla="*/ 77 w 148"/>
                  <a:gd name="T7" fmla="*/ 11 h 280"/>
                  <a:gd name="T8" fmla="*/ 89 w 148"/>
                  <a:gd name="T9" fmla="*/ 9 h 280"/>
                  <a:gd name="T10" fmla="*/ 92 w 148"/>
                  <a:gd name="T11" fmla="*/ 5 h 280"/>
                  <a:gd name="T12" fmla="*/ 97 w 148"/>
                  <a:gd name="T13" fmla="*/ 0 h 280"/>
                  <a:gd name="T14" fmla="*/ 112 w 148"/>
                  <a:gd name="T15" fmla="*/ 6 h 280"/>
                  <a:gd name="T16" fmla="*/ 124 w 148"/>
                  <a:gd name="T17" fmla="*/ 21 h 280"/>
                  <a:gd name="T18" fmla="*/ 136 w 148"/>
                  <a:gd name="T19" fmla="*/ 59 h 280"/>
                  <a:gd name="T20" fmla="*/ 142 w 148"/>
                  <a:gd name="T21" fmla="*/ 70 h 280"/>
                  <a:gd name="T22" fmla="*/ 148 w 148"/>
                  <a:gd name="T23" fmla="*/ 82 h 280"/>
                  <a:gd name="T24" fmla="*/ 145 w 148"/>
                  <a:gd name="T25" fmla="*/ 93 h 280"/>
                  <a:gd name="T26" fmla="*/ 139 w 148"/>
                  <a:gd name="T27" fmla="*/ 99 h 280"/>
                  <a:gd name="T28" fmla="*/ 132 w 148"/>
                  <a:gd name="T29" fmla="*/ 107 h 280"/>
                  <a:gd name="T30" fmla="*/ 134 w 148"/>
                  <a:gd name="T31" fmla="*/ 118 h 280"/>
                  <a:gd name="T32" fmla="*/ 137 w 148"/>
                  <a:gd name="T33" fmla="*/ 128 h 280"/>
                  <a:gd name="T34" fmla="*/ 132 w 148"/>
                  <a:gd name="T35" fmla="*/ 185 h 280"/>
                  <a:gd name="T36" fmla="*/ 128 w 148"/>
                  <a:gd name="T37" fmla="*/ 230 h 280"/>
                  <a:gd name="T38" fmla="*/ 124 w 148"/>
                  <a:gd name="T39" fmla="*/ 238 h 280"/>
                  <a:gd name="T40" fmla="*/ 118 w 148"/>
                  <a:gd name="T41" fmla="*/ 238 h 280"/>
                  <a:gd name="T42" fmla="*/ 105 w 148"/>
                  <a:gd name="T43" fmla="*/ 231 h 280"/>
                  <a:gd name="T44" fmla="*/ 86 w 148"/>
                  <a:gd name="T45" fmla="*/ 235 h 280"/>
                  <a:gd name="T46" fmla="*/ 77 w 148"/>
                  <a:gd name="T47" fmla="*/ 241 h 280"/>
                  <a:gd name="T48" fmla="*/ 76 w 148"/>
                  <a:gd name="T49" fmla="*/ 251 h 280"/>
                  <a:gd name="T50" fmla="*/ 74 w 148"/>
                  <a:gd name="T51" fmla="*/ 261 h 280"/>
                  <a:gd name="T52" fmla="*/ 63 w 148"/>
                  <a:gd name="T53" fmla="*/ 267 h 280"/>
                  <a:gd name="T54" fmla="*/ 56 w 148"/>
                  <a:gd name="T55" fmla="*/ 269 h 280"/>
                  <a:gd name="T56" fmla="*/ 53 w 148"/>
                  <a:gd name="T57" fmla="*/ 274 h 280"/>
                  <a:gd name="T58" fmla="*/ 47 w 148"/>
                  <a:gd name="T59" fmla="*/ 280 h 280"/>
                  <a:gd name="T60" fmla="*/ 42 w 148"/>
                  <a:gd name="T61" fmla="*/ 278 h 280"/>
                  <a:gd name="T62" fmla="*/ 41 w 148"/>
                  <a:gd name="T63" fmla="*/ 263 h 280"/>
                  <a:gd name="T64" fmla="*/ 37 w 148"/>
                  <a:gd name="T65" fmla="*/ 255 h 280"/>
                  <a:gd name="T66" fmla="*/ 28 w 148"/>
                  <a:gd name="T67" fmla="*/ 250 h 280"/>
                  <a:gd name="T68" fmla="*/ 22 w 148"/>
                  <a:gd name="T69" fmla="*/ 240 h 280"/>
                  <a:gd name="T70" fmla="*/ 25 w 148"/>
                  <a:gd name="T71" fmla="*/ 232 h 280"/>
                  <a:gd name="T72" fmla="*/ 25 w 148"/>
                  <a:gd name="T73" fmla="*/ 224 h 280"/>
                  <a:gd name="T74" fmla="*/ 23 w 148"/>
                  <a:gd name="T75" fmla="*/ 204 h 280"/>
                  <a:gd name="T76" fmla="*/ 26 w 148"/>
                  <a:gd name="T77" fmla="*/ 194 h 280"/>
                  <a:gd name="T78" fmla="*/ 26 w 148"/>
                  <a:gd name="T79" fmla="*/ 182 h 280"/>
                  <a:gd name="T80" fmla="*/ 33 w 148"/>
                  <a:gd name="T81" fmla="*/ 178 h 280"/>
                  <a:gd name="T82" fmla="*/ 39 w 148"/>
                  <a:gd name="T83" fmla="*/ 168 h 280"/>
                  <a:gd name="T84" fmla="*/ 40 w 148"/>
                  <a:gd name="T85" fmla="*/ 160 h 280"/>
                  <a:gd name="T86" fmla="*/ 34 w 148"/>
                  <a:gd name="T87" fmla="*/ 152 h 280"/>
                  <a:gd name="T88" fmla="*/ 28 w 148"/>
                  <a:gd name="T89" fmla="*/ 148 h 280"/>
                  <a:gd name="T90" fmla="*/ 28 w 148"/>
                  <a:gd name="T91" fmla="*/ 125 h 280"/>
                  <a:gd name="T92" fmla="*/ 32 w 148"/>
                  <a:gd name="T93" fmla="*/ 114 h 280"/>
                  <a:gd name="T94" fmla="*/ 28 w 148"/>
                  <a:gd name="T95" fmla="*/ 107 h 280"/>
                  <a:gd name="T96" fmla="*/ 25 w 148"/>
                  <a:gd name="T97" fmla="*/ 99 h 280"/>
                  <a:gd name="T98" fmla="*/ 24 w 148"/>
                  <a:gd name="T99" fmla="*/ 83 h 280"/>
                  <a:gd name="T100" fmla="*/ 18 w 148"/>
                  <a:gd name="T101" fmla="*/ 71 h 280"/>
                  <a:gd name="T102" fmla="*/ 13 w 148"/>
                  <a:gd name="T103" fmla="*/ 68 h 280"/>
                  <a:gd name="T104" fmla="*/ 1 w 148"/>
                  <a:gd name="T105" fmla="*/ 60 h 280"/>
                  <a:gd name="T106" fmla="*/ 0 w 148"/>
                  <a:gd name="T107" fmla="*/ 49 h 280"/>
                  <a:gd name="T108" fmla="*/ 3 w 148"/>
                  <a:gd name="T109" fmla="*/ 42 h 280"/>
                  <a:gd name="T110" fmla="*/ 28 w 148"/>
                  <a:gd name="T111" fmla="*/ 4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8" h="280">
                    <a:moveTo>
                      <a:pt x="37" y="41"/>
                    </a:moveTo>
                    <a:lnTo>
                      <a:pt x="37" y="41"/>
                    </a:lnTo>
                    <a:lnTo>
                      <a:pt x="42" y="39"/>
                    </a:lnTo>
                    <a:lnTo>
                      <a:pt x="54" y="34"/>
                    </a:lnTo>
                    <a:lnTo>
                      <a:pt x="60" y="30"/>
                    </a:lnTo>
                    <a:lnTo>
                      <a:pt x="67" y="26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5" y="13"/>
                    </a:lnTo>
                    <a:lnTo>
                      <a:pt x="77" y="11"/>
                    </a:lnTo>
                    <a:lnTo>
                      <a:pt x="81" y="10"/>
                    </a:lnTo>
                    <a:lnTo>
                      <a:pt x="84" y="9"/>
                    </a:lnTo>
                    <a:lnTo>
                      <a:pt x="89" y="9"/>
                    </a:lnTo>
                    <a:lnTo>
                      <a:pt x="91" y="7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4" y="2"/>
                    </a:lnTo>
                    <a:lnTo>
                      <a:pt x="95" y="1"/>
                    </a:lnTo>
                    <a:lnTo>
                      <a:pt x="97" y="0"/>
                    </a:lnTo>
                    <a:lnTo>
                      <a:pt x="102" y="1"/>
                    </a:lnTo>
                    <a:lnTo>
                      <a:pt x="106" y="2"/>
                    </a:lnTo>
                    <a:lnTo>
                      <a:pt x="112" y="6"/>
                    </a:lnTo>
                    <a:lnTo>
                      <a:pt x="117" y="9"/>
                    </a:lnTo>
                    <a:lnTo>
                      <a:pt x="122" y="14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31" y="48"/>
                    </a:lnTo>
                    <a:lnTo>
                      <a:pt x="136" y="59"/>
                    </a:lnTo>
                    <a:lnTo>
                      <a:pt x="138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5" y="74"/>
                    </a:lnTo>
                    <a:lnTo>
                      <a:pt x="147" y="79"/>
                    </a:lnTo>
                    <a:lnTo>
                      <a:pt x="148" y="82"/>
                    </a:lnTo>
                    <a:lnTo>
                      <a:pt x="147" y="86"/>
                    </a:lnTo>
                    <a:lnTo>
                      <a:pt x="146" y="89"/>
                    </a:lnTo>
                    <a:lnTo>
                      <a:pt x="145" y="93"/>
                    </a:lnTo>
                    <a:lnTo>
                      <a:pt x="142" y="96"/>
                    </a:lnTo>
                    <a:lnTo>
                      <a:pt x="139" y="99"/>
                    </a:lnTo>
                    <a:lnTo>
                      <a:pt x="139" y="99"/>
                    </a:lnTo>
                    <a:lnTo>
                      <a:pt x="137" y="101"/>
                    </a:lnTo>
                    <a:lnTo>
                      <a:pt x="134" y="105"/>
                    </a:lnTo>
                    <a:lnTo>
                      <a:pt x="132" y="107"/>
                    </a:lnTo>
                    <a:lnTo>
                      <a:pt x="132" y="110"/>
                    </a:lnTo>
                    <a:lnTo>
                      <a:pt x="132" y="115"/>
                    </a:lnTo>
                    <a:lnTo>
                      <a:pt x="134" y="118"/>
                    </a:lnTo>
                    <a:lnTo>
                      <a:pt x="134" y="118"/>
                    </a:lnTo>
                    <a:lnTo>
                      <a:pt x="136" y="122"/>
                    </a:lnTo>
                    <a:lnTo>
                      <a:pt x="137" y="128"/>
                    </a:lnTo>
                    <a:lnTo>
                      <a:pt x="136" y="145"/>
                    </a:lnTo>
                    <a:lnTo>
                      <a:pt x="132" y="185"/>
                    </a:lnTo>
                    <a:lnTo>
                      <a:pt x="132" y="185"/>
                    </a:lnTo>
                    <a:lnTo>
                      <a:pt x="130" y="213"/>
                    </a:lnTo>
                    <a:lnTo>
                      <a:pt x="129" y="223"/>
                    </a:lnTo>
                    <a:lnTo>
                      <a:pt x="128" y="230"/>
                    </a:lnTo>
                    <a:lnTo>
                      <a:pt x="128" y="230"/>
                    </a:lnTo>
                    <a:lnTo>
                      <a:pt x="126" y="235"/>
                    </a:lnTo>
                    <a:lnTo>
                      <a:pt x="124" y="238"/>
                    </a:lnTo>
                    <a:lnTo>
                      <a:pt x="122" y="239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6" y="235"/>
                    </a:lnTo>
                    <a:lnTo>
                      <a:pt x="112" y="232"/>
                    </a:lnTo>
                    <a:lnTo>
                      <a:pt x="105" y="231"/>
                    </a:lnTo>
                    <a:lnTo>
                      <a:pt x="97" y="232"/>
                    </a:lnTo>
                    <a:lnTo>
                      <a:pt x="97" y="232"/>
                    </a:lnTo>
                    <a:lnTo>
                      <a:pt x="86" y="235"/>
                    </a:lnTo>
                    <a:lnTo>
                      <a:pt x="83" y="236"/>
                    </a:lnTo>
                    <a:lnTo>
                      <a:pt x="80" y="238"/>
                    </a:lnTo>
                    <a:lnTo>
                      <a:pt x="77" y="241"/>
                    </a:lnTo>
                    <a:lnTo>
                      <a:pt x="76" y="243"/>
                    </a:lnTo>
                    <a:lnTo>
                      <a:pt x="76" y="247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5" y="258"/>
                    </a:lnTo>
                    <a:lnTo>
                      <a:pt x="74" y="261"/>
                    </a:lnTo>
                    <a:lnTo>
                      <a:pt x="73" y="264"/>
                    </a:lnTo>
                    <a:lnTo>
                      <a:pt x="69" y="266"/>
                    </a:lnTo>
                    <a:lnTo>
                      <a:pt x="63" y="267"/>
                    </a:lnTo>
                    <a:lnTo>
                      <a:pt x="63" y="267"/>
                    </a:lnTo>
                    <a:lnTo>
                      <a:pt x="59" y="268"/>
                    </a:lnTo>
                    <a:lnTo>
                      <a:pt x="56" y="269"/>
                    </a:lnTo>
                    <a:lnTo>
                      <a:pt x="54" y="271"/>
                    </a:lnTo>
                    <a:lnTo>
                      <a:pt x="53" y="274"/>
                    </a:lnTo>
                    <a:lnTo>
                      <a:pt x="53" y="274"/>
                    </a:lnTo>
                    <a:lnTo>
                      <a:pt x="52" y="277"/>
                    </a:lnTo>
                    <a:lnTo>
                      <a:pt x="51" y="278"/>
                    </a:lnTo>
                    <a:lnTo>
                      <a:pt x="47" y="280"/>
                    </a:lnTo>
                    <a:lnTo>
                      <a:pt x="45" y="280"/>
                    </a:lnTo>
                    <a:lnTo>
                      <a:pt x="43" y="279"/>
                    </a:lnTo>
                    <a:lnTo>
                      <a:pt x="42" y="278"/>
                    </a:lnTo>
                    <a:lnTo>
                      <a:pt x="42" y="274"/>
                    </a:lnTo>
                    <a:lnTo>
                      <a:pt x="42" y="274"/>
                    </a:lnTo>
                    <a:lnTo>
                      <a:pt x="41" y="263"/>
                    </a:lnTo>
                    <a:lnTo>
                      <a:pt x="41" y="259"/>
                    </a:lnTo>
                    <a:lnTo>
                      <a:pt x="39" y="257"/>
                    </a:lnTo>
                    <a:lnTo>
                      <a:pt x="37" y="255"/>
                    </a:lnTo>
                    <a:lnTo>
                      <a:pt x="34" y="253"/>
                    </a:lnTo>
                    <a:lnTo>
                      <a:pt x="34" y="253"/>
                    </a:lnTo>
                    <a:lnTo>
                      <a:pt x="28" y="250"/>
                    </a:lnTo>
                    <a:lnTo>
                      <a:pt x="24" y="247"/>
                    </a:lnTo>
                    <a:lnTo>
                      <a:pt x="22" y="244"/>
                    </a:lnTo>
                    <a:lnTo>
                      <a:pt x="22" y="240"/>
                    </a:lnTo>
                    <a:lnTo>
                      <a:pt x="22" y="240"/>
                    </a:lnTo>
                    <a:lnTo>
                      <a:pt x="23" y="236"/>
                    </a:lnTo>
                    <a:lnTo>
                      <a:pt x="25" y="232"/>
                    </a:lnTo>
                    <a:lnTo>
                      <a:pt x="26" y="229"/>
                    </a:lnTo>
                    <a:lnTo>
                      <a:pt x="25" y="224"/>
                    </a:lnTo>
                    <a:lnTo>
                      <a:pt x="25" y="224"/>
                    </a:lnTo>
                    <a:lnTo>
                      <a:pt x="22" y="213"/>
                    </a:lnTo>
                    <a:lnTo>
                      <a:pt x="20" y="209"/>
                    </a:lnTo>
                    <a:lnTo>
                      <a:pt x="23" y="204"/>
                    </a:lnTo>
                    <a:lnTo>
                      <a:pt x="23" y="204"/>
                    </a:lnTo>
                    <a:lnTo>
                      <a:pt x="25" y="199"/>
                    </a:lnTo>
                    <a:lnTo>
                      <a:pt x="26" y="194"/>
                    </a:lnTo>
                    <a:lnTo>
                      <a:pt x="26" y="183"/>
                    </a:lnTo>
                    <a:lnTo>
                      <a:pt x="26" y="183"/>
                    </a:lnTo>
                    <a:lnTo>
                      <a:pt x="26" y="182"/>
                    </a:lnTo>
                    <a:lnTo>
                      <a:pt x="27" y="181"/>
                    </a:lnTo>
                    <a:lnTo>
                      <a:pt x="31" y="179"/>
                    </a:lnTo>
                    <a:lnTo>
                      <a:pt x="33" y="178"/>
                    </a:lnTo>
                    <a:lnTo>
                      <a:pt x="34" y="175"/>
                    </a:lnTo>
                    <a:lnTo>
                      <a:pt x="37" y="172"/>
                    </a:lnTo>
                    <a:lnTo>
                      <a:pt x="39" y="168"/>
                    </a:lnTo>
                    <a:lnTo>
                      <a:pt x="39" y="168"/>
                    </a:lnTo>
                    <a:lnTo>
                      <a:pt x="40" y="164"/>
                    </a:lnTo>
                    <a:lnTo>
                      <a:pt x="40" y="160"/>
                    </a:lnTo>
                    <a:lnTo>
                      <a:pt x="39" y="157"/>
                    </a:lnTo>
                    <a:lnTo>
                      <a:pt x="38" y="155"/>
                    </a:lnTo>
                    <a:lnTo>
                      <a:pt x="34" y="152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48"/>
                    </a:lnTo>
                    <a:lnTo>
                      <a:pt x="27" y="143"/>
                    </a:lnTo>
                    <a:lnTo>
                      <a:pt x="27" y="135"/>
                    </a:lnTo>
                    <a:lnTo>
                      <a:pt x="28" y="125"/>
                    </a:lnTo>
                    <a:lnTo>
                      <a:pt x="30" y="117"/>
                    </a:lnTo>
                    <a:lnTo>
                      <a:pt x="30" y="117"/>
                    </a:lnTo>
                    <a:lnTo>
                      <a:pt x="32" y="114"/>
                    </a:lnTo>
                    <a:lnTo>
                      <a:pt x="32" y="111"/>
                    </a:lnTo>
                    <a:lnTo>
                      <a:pt x="30" y="109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6" y="102"/>
                    </a:lnTo>
                    <a:lnTo>
                      <a:pt x="25" y="99"/>
                    </a:lnTo>
                    <a:lnTo>
                      <a:pt x="25" y="89"/>
                    </a:lnTo>
                    <a:lnTo>
                      <a:pt x="25" y="89"/>
                    </a:lnTo>
                    <a:lnTo>
                      <a:pt x="24" y="83"/>
                    </a:lnTo>
                    <a:lnTo>
                      <a:pt x="23" y="77"/>
                    </a:lnTo>
                    <a:lnTo>
                      <a:pt x="20" y="73"/>
                    </a:lnTo>
                    <a:lnTo>
                      <a:pt x="18" y="71"/>
                    </a:lnTo>
                    <a:lnTo>
                      <a:pt x="16" y="69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6" y="67"/>
                    </a:lnTo>
                    <a:lnTo>
                      <a:pt x="3" y="64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28" y="41"/>
                    </a:lnTo>
                    <a:lnTo>
                      <a:pt x="37" y="41"/>
                    </a:lnTo>
                    <a:lnTo>
                      <a:pt x="37" y="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172"/>
              <p:cNvSpPr>
                <a:spLocks/>
              </p:cNvSpPr>
              <p:nvPr/>
            </p:nvSpPr>
            <p:spPr bwMode="auto">
              <a:xfrm>
                <a:off x="5361" y="4025"/>
                <a:ext cx="11" cy="10"/>
              </a:xfrm>
              <a:custGeom>
                <a:avLst/>
                <a:gdLst>
                  <a:gd name="T0" fmla="*/ 0 w 11"/>
                  <a:gd name="T1" fmla="*/ 0 h 10"/>
                  <a:gd name="T2" fmla="*/ 4 w 11"/>
                  <a:gd name="T3" fmla="*/ 8 h 10"/>
                  <a:gd name="T4" fmla="*/ 4 w 11"/>
                  <a:gd name="T5" fmla="*/ 8 h 10"/>
                  <a:gd name="T6" fmla="*/ 5 w 11"/>
                  <a:gd name="T7" fmla="*/ 10 h 10"/>
                  <a:gd name="T8" fmla="*/ 6 w 11"/>
                  <a:gd name="T9" fmla="*/ 10 h 10"/>
                  <a:gd name="T10" fmla="*/ 8 w 11"/>
                  <a:gd name="T11" fmla="*/ 10 h 10"/>
                  <a:gd name="T12" fmla="*/ 8 w 11"/>
                  <a:gd name="T13" fmla="*/ 10 h 10"/>
                  <a:gd name="T14" fmla="*/ 10 w 11"/>
                  <a:gd name="T15" fmla="*/ 8 h 10"/>
                  <a:gd name="T16" fmla="*/ 11 w 11"/>
                  <a:gd name="T17" fmla="*/ 6 h 10"/>
                  <a:gd name="T18" fmla="*/ 11 w 11"/>
                  <a:gd name="T19" fmla="*/ 5 h 10"/>
                  <a:gd name="T20" fmla="*/ 9 w 11"/>
                  <a:gd name="T21" fmla="*/ 3 h 10"/>
                  <a:gd name="T22" fmla="*/ 9 w 11"/>
                  <a:gd name="T23" fmla="*/ 3 h 10"/>
                  <a:gd name="T24" fmla="*/ 2 w 11"/>
                  <a:gd name="T25" fmla="*/ 1 h 10"/>
                  <a:gd name="T26" fmla="*/ 0 w 11"/>
                  <a:gd name="T27" fmla="*/ 0 h 10"/>
                  <a:gd name="T28" fmla="*/ 0 w 1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4" y="8"/>
                    </a:lnTo>
                    <a:lnTo>
                      <a:pt x="4" y="8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173"/>
              <p:cNvSpPr>
                <a:spLocks/>
              </p:cNvSpPr>
              <p:nvPr/>
            </p:nvSpPr>
            <p:spPr bwMode="auto">
              <a:xfrm>
                <a:off x="5139" y="4056"/>
                <a:ext cx="285" cy="192"/>
              </a:xfrm>
              <a:custGeom>
                <a:avLst/>
                <a:gdLst>
                  <a:gd name="T0" fmla="*/ 259 w 285"/>
                  <a:gd name="T1" fmla="*/ 17 h 192"/>
                  <a:gd name="T2" fmla="*/ 267 w 285"/>
                  <a:gd name="T3" fmla="*/ 8 h 192"/>
                  <a:gd name="T4" fmla="*/ 280 w 285"/>
                  <a:gd name="T5" fmla="*/ 0 h 192"/>
                  <a:gd name="T6" fmla="*/ 285 w 285"/>
                  <a:gd name="T7" fmla="*/ 3 h 192"/>
                  <a:gd name="T8" fmla="*/ 281 w 285"/>
                  <a:gd name="T9" fmla="*/ 17 h 192"/>
                  <a:gd name="T10" fmla="*/ 272 w 285"/>
                  <a:gd name="T11" fmla="*/ 32 h 192"/>
                  <a:gd name="T12" fmla="*/ 256 w 285"/>
                  <a:gd name="T13" fmla="*/ 52 h 192"/>
                  <a:gd name="T14" fmla="*/ 246 w 285"/>
                  <a:gd name="T15" fmla="*/ 80 h 192"/>
                  <a:gd name="T16" fmla="*/ 247 w 285"/>
                  <a:gd name="T17" fmla="*/ 93 h 192"/>
                  <a:gd name="T18" fmla="*/ 258 w 285"/>
                  <a:gd name="T19" fmla="*/ 112 h 192"/>
                  <a:gd name="T20" fmla="*/ 271 w 285"/>
                  <a:gd name="T21" fmla="*/ 143 h 192"/>
                  <a:gd name="T22" fmla="*/ 270 w 285"/>
                  <a:gd name="T23" fmla="*/ 153 h 192"/>
                  <a:gd name="T24" fmla="*/ 260 w 285"/>
                  <a:gd name="T25" fmla="*/ 165 h 192"/>
                  <a:gd name="T26" fmla="*/ 258 w 285"/>
                  <a:gd name="T27" fmla="*/ 176 h 192"/>
                  <a:gd name="T28" fmla="*/ 257 w 285"/>
                  <a:gd name="T29" fmla="*/ 188 h 192"/>
                  <a:gd name="T30" fmla="*/ 251 w 285"/>
                  <a:gd name="T31" fmla="*/ 192 h 192"/>
                  <a:gd name="T32" fmla="*/ 247 w 285"/>
                  <a:gd name="T33" fmla="*/ 190 h 192"/>
                  <a:gd name="T34" fmla="*/ 232 w 285"/>
                  <a:gd name="T35" fmla="*/ 183 h 192"/>
                  <a:gd name="T36" fmla="*/ 216 w 285"/>
                  <a:gd name="T37" fmla="*/ 184 h 192"/>
                  <a:gd name="T38" fmla="*/ 205 w 285"/>
                  <a:gd name="T39" fmla="*/ 182 h 192"/>
                  <a:gd name="T40" fmla="*/ 197 w 285"/>
                  <a:gd name="T41" fmla="*/ 174 h 192"/>
                  <a:gd name="T42" fmla="*/ 177 w 285"/>
                  <a:gd name="T43" fmla="*/ 151 h 192"/>
                  <a:gd name="T44" fmla="*/ 162 w 285"/>
                  <a:gd name="T45" fmla="*/ 147 h 192"/>
                  <a:gd name="T46" fmla="*/ 144 w 285"/>
                  <a:gd name="T47" fmla="*/ 148 h 192"/>
                  <a:gd name="T48" fmla="*/ 132 w 285"/>
                  <a:gd name="T49" fmla="*/ 146 h 192"/>
                  <a:gd name="T50" fmla="*/ 115 w 285"/>
                  <a:gd name="T51" fmla="*/ 133 h 192"/>
                  <a:gd name="T52" fmla="*/ 102 w 285"/>
                  <a:gd name="T53" fmla="*/ 129 h 192"/>
                  <a:gd name="T54" fmla="*/ 80 w 285"/>
                  <a:gd name="T55" fmla="*/ 117 h 192"/>
                  <a:gd name="T56" fmla="*/ 62 w 285"/>
                  <a:gd name="T57" fmla="*/ 104 h 192"/>
                  <a:gd name="T58" fmla="*/ 35 w 285"/>
                  <a:gd name="T59" fmla="*/ 96 h 192"/>
                  <a:gd name="T60" fmla="*/ 27 w 285"/>
                  <a:gd name="T61" fmla="*/ 92 h 192"/>
                  <a:gd name="T62" fmla="*/ 20 w 285"/>
                  <a:gd name="T63" fmla="*/ 90 h 192"/>
                  <a:gd name="T64" fmla="*/ 7 w 285"/>
                  <a:gd name="T65" fmla="*/ 83 h 192"/>
                  <a:gd name="T66" fmla="*/ 1 w 285"/>
                  <a:gd name="T67" fmla="*/ 73 h 192"/>
                  <a:gd name="T68" fmla="*/ 0 w 285"/>
                  <a:gd name="T69" fmla="*/ 64 h 192"/>
                  <a:gd name="T70" fmla="*/ 5 w 285"/>
                  <a:gd name="T71" fmla="*/ 48 h 192"/>
                  <a:gd name="T72" fmla="*/ 17 w 285"/>
                  <a:gd name="T73" fmla="*/ 35 h 192"/>
                  <a:gd name="T74" fmla="*/ 29 w 285"/>
                  <a:gd name="T75" fmla="*/ 36 h 192"/>
                  <a:gd name="T76" fmla="*/ 45 w 285"/>
                  <a:gd name="T77" fmla="*/ 41 h 192"/>
                  <a:gd name="T78" fmla="*/ 54 w 285"/>
                  <a:gd name="T79" fmla="*/ 39 h 192"/>
                  <a:gd name="T80" fmla="*/ 58 w 285"/>
                  <a:gd name="T81" fmla="*/ 34 h 192"/>
                  <a:gd name="T82" fmla="*/ 69 w 285"/>
                  <a:gd name="T83" fmla="*/ 30 h 192"/>
                  <a:gd name="T84" fmla="*/ 95 w 285"/>
                  <a:gd name="T85" fmla="*/ 39 h 192"/>
                  <a:gd name="T86" fmla="*/ 114 w 285"/>
                  <a:gd name="T87" fmla="*/ 48 h 192"/>
                  <a:gd name="T88" fmla="*/ 126 w 285"/>
                  <a:gd name="T89" fmla="*/ 49 h 192"/>
                  <a:gd name="T90" fmla="*/ 143 w 285"/>
                  <a:gd name="T91" fmla="*/ 43 h 192"/>
                  <a:gd name="T92" fmla="*/ 188 w 285"/>
                  <a:gd name="T93" fmla="*/ 36 h 192"/>
                  <a:gd name="T94" fmla="*/ 208 w 285"/>
                  <a:gd name="T95" fmla="*/ 33 h 192"/>
                  <a:gd name="T96" fmla="*/ 218 w 285"/>
                  <a:gd name="T97" fmla="*/ 23 h 192"/>
                  <a:gd name="T98" fmla="*/ 223 w 285"/>
                  <a:gd name="T99" fmla="*/ 17 h 192"/>
                  <a:gd name="T100" fmla="*/ 231 w 285"/>
                  <a:gd name="T101" fmla="*/ 13 h 192"/>
                  <a:gd name="T102" fmla="*/ 238 w 285"/>
                  <a:gd name="T103" fmla="*/ 17 h 192"/>
                  <a:gd name="T104" fmla="*/ 247 w 285"/>
                  <a:gd name="T105" fmla="*/ 2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" h="192">
                    <a:moveTo>
                      <a:pt x="251" y="22"/>
                    </a:moveTo>
                    <a:lnTo>
                      <a:pt x="251" y="22"/>
                    </a:lnTo>
                    <a:lnTo>
                      <a:pt x="259" y="17"/>
                    </a:lnTo>
                    <a:lnTo>
                      <a:pt x="264" y="12"/>
                    </a:lnTo>
                    <a:lnTo>
                      <a:pt x="267" y="8"/>
                    </a:lnTo>
                    <a:lnTo>
                      <a:pt x="267" y="8"/>
                    </a:lnTo>
                    <a:lnTo>
                      <a:pt x="272" y="4"/>
                    </a:lnTo>
                    <a:lnTo>
                      <a:pt x="277" y="1"/>
                    </a:lnTo>
                    <a:lnTo>
                      <a:pt x="280" y="0"/>
                    </a:lnTo>
                    <a:lnTo>
                      <a:pt x="283" y="0"/>
                    </a:lnTo>
                    <a:lnTo>
                      <a:pt x="284" y="1"/>
                    </a:lnTo>
                    <a:lnTo>
                      <a:pt x="285" y="3"/>
                    </a:lnTo>
                    <a:lnTo>
                      <a:pt x="285" y="3"/>
                    </a:lnTo>
                    <a:lnTo>
                      <a:pt x="284" y="10"/>
                    </a:lnTo>
                    <a:lnTo>
                      <a:pt x="281" y="17"/>
                    </a:lnTo>
                    <a:lnTo>
                      <a:pt x="278" y="24"/>
                    </a:lnTo>
                    <a:lnTo>
                      <a:pt x="272" y="32"/>
                    </a:lnTo>
                    <a:lnTo>
                      <a:pt x="272" y="32"/>
                    </a:lnTo>
                    <a:lnTo>
                      <a:pt x="266" y="37"/>
                    </a:lnTo>
                    <a:lnTo>
                      <a:pt x="261" y="44"/>
                    </a:lnTo>
                    <a:lnTo>
                      <a:pt x="256" y="52"/>
                    </a:lnTo>
                    <a:lnTo>
                      <a:pt x="251" y="62"/>
                    </a:lnTo>
                    <a:lnTo>
                      <a:pt x="248" y="70"/>
                    </a:lnTo>
                    <a:lnTo>
                      <a:pt x="246" y="80"/>
                    </a:lnTo>
                    <a:lnTo>
                      <a:pt x="245" y="84"/>
                    </a:lnTo>
                    <a:lnTo>
                      <a:pt x="246" y="89"/>
                    </a:lnTo>
                    <a:lnTo>
                      <a:pt x="247" y="93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8" y="112"/>
                    </a:lnTo>
                    <a:lnTo>
                      <a:pt x="266" y="127"/>
                    </a:lnTo>
                    <a:lnTo>
                      <a:pt x="270" y="135"/>
                    </a:lnTo>
                    <a:lnTo>
                      <a:pt x="271" y="143"/>
                    </a:lnTo>
                    <a:lnTo>
                      <a:pt x="272" y="148"/>
                    </a:lnTo>
                    <a:lnTo>
                      <a:pt x="270" y="153"/>
                    </a:lnTo>
                    <a:lnTo>
                      <a:pt x="270" y="153"/>
                    </a:lnTo>
                    <a:lnTo>
                      <a:pt x="265" y="160"/>
                    </a:lnTo>
                    <a:lnTo>
                      <a:pt x="261" y="164"/>
                    </a:lnTo>
                    <a:lnTo>
                      <a:pt x="260" y="165"/>
                    </a:lnTo>
                    <a:lnTo>
                      <a:pt x="259" y="168"/>
                    </a:lnTo>
                    <a:lnTo>
                      <a:pt x="258" y="172"/>
                    </a:lnTo>
                    <a:lnTo>
                      <a:pt x="258" y="176"/>
                    </a:lnTo>
                    <a:lnTo>
                      <a:pt x="258" y="176"/>
                    </a:lnTo>
                    <a:lnTo>
                      <a:pt x="258" y="184"/>
                    </a:lnTo>
                    <a:lnTo>
                      <a:pt x="257" y="188"/>
                    </a:lnTo>
                    <a:lnTo>
                      <a:pt x="256" y="190"/>
                    </a:lnTo>
                    <a:lnTo>
                      <a:pt x="254" y="191"/>
                    </a:lnTo>
                    <a:lnTo>
                      <a:pt x="251" y="192"/>
                    </a:lnTo>
                    <a:lnTo>
                      <a:pt x="249" y="191"/>
                    </a:lnTo>
                    <a:lnTo>
                      <a:pt x="247" y="190"/>
                    </a:lnTo>
                    <a:lnTo>
                      <a:pt x="247" y="190"/>
                    </a:lnTo>
                    <a:lnTo>
                      <a:pt x="243" y="188"/>
                    </a:lnTo>
                    <a:lnTo>
                      <a:pt x="237" y="186"/>
                    </a:lnTo>
                    <a:lnTo>
                      <a:pt x="232" y="183"/>
                    </a:lnTo>
                    <a:lnTo>
                      <a:pt x="223" y="183"/>
                    </a:lnTo>
                    <a:lnTo>
                      <a:pt x="223" y="183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208" y="184"/>
                    </a:lnTo>
                    <a:lnTo>
                      <a:pt x="205" y="182"/>
                    </a:lnTo>
                    <a:lnTo>
                      <a:pt x="201" y="179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8" y="163"/>
                    </a:lnTo>
                    <a:lnTo>
                      <a:pt x="181" y="154"/>
                    </a:lnTo>
                    <a:lnTo>
                      <a:pt x="177" y="151"/>
                    </a:lnTo>
                    <a:lnTo>
                      <a:pt x="173" y="149"/>
                    </a:lnTo>
                    <a:lnTo>
                      <a:pt x="169" y="147"/>
                    </a:lnTo>
                    <a:lnTo>
                      <a:pt x="162" y="147"/>
                    </a:lnTo>
                    <a:lnTo>
                      <a:pt x="162" y="147"/>
                    </a:lnTo>
                    <a:lnTo>
                      <a:pt x="151" y="147"/>
                    </a:lnTo>
                    <a:lnTo>
                      <a:pt x="144" y="148"/>
                    </a:lnTo>
                    <a:lnTo>
                      <a:pt x="140" y="148"/>
                    </a:lnTo>
                    <a:lnTo>
                      <a:pt x="136" y="147"/>
                    </a:lnTo>
                    <a:lnTo>
                      <a:pt x="132" y="146"/>
                    </a:lnTo>
                    <a:lnTo>
                      <a:pt x="128" y="143"/>
                    </a:lnTo>
                    <a:lnTo>
                      <a:pt x="128" y="143"/>
                    </a:lnTo>
                    <a:lnTo>
                      <a:pt x="115" y="133"/>
                    </a:lnTo>
                    <a:lnTo>
                      <a:pt x="109" y="131"/>
                    </a:lnTo>
                    <a:lnTo>
                      <a:pt x="102" y="129"/>
                    </a:lnTo>
                    <a:lnTo>
                      <a:pt x="102" y="129"/>
                    </a:lnTo>
                    <a:lnTo>
                      <a:pt x="93" y="126"/>
                    </a:lnTo>
                    <a:lnTo>
                      <a:pt x="87" y="122"/>
                    </a:lnTo>
                    <a:lnTo>
                      <a:pt x="80" y="117"/>
                    </a:lnTo>
                    <a:lnTo>
                      <a:pt x="71" y="110"/>
                    </a:lnTo>
                    <a:lnTo>
                      <a:pt x="71" y="110"/>
                    </a:lnTo>
                    <a:lnTo>
                      <a:pt x="62" y="104"/>
                    </a:lnTo>
                    <a:lnTo>
                      <a:pt x="54" y="101"/>
                    </a:lnTo>
                    <a:lnTo>
                      <a:pt x="46" y="98"/>
                    </a:lnTo>
                    <a:lnTo>
                      <a:pt x="35" y="96"/>
                    </a:lnTo>
                    <a:lnTo>
                      <a:pt x="35" y="96"/>
                    </a:lnTo>
                    <a:lnTo>
                      <a:pt x="29" y="94"/>
                    </a:lnTo>
                    <a:lnTo>
                      <a:pt x="27" y="92"/>
                    </a:lnTo>
                    <a:lnTo>
                      <a:pt x="26" y="91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6" y="89"/>
                    </a:lnTo>
                    <a:lnTo>
                      <a:pt x="12" y="87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2" y="77"/>
                    </a:lnTo>
                    <a:lnTo>
                      <a:pt x="1" y="73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" y="60"/>
                    </a:lnTo>
                    <a:lnTo>
                      <a:pt x="2" y="53"/>
                    </a:lnTo>
                    <a:lnTo>
                      <a:pt x="5" y="48"/>
                    </a:lnTo>
                    <a:lnTo>
                      <a:pt x="8" y="43"/>
                    </a:lnTo>
                    <a:lnTo>
                      <a:pt x="13" y="38"/>
                    </a:lnTo>
                    <a:lnTo>
                      <a:pt x="17" y="35"/>
                    </a:lnTo>
                    <a:lnTo>
                      <a:pt x="23" y="34"/>
                    </a:lnTo>
                    <a:lnTo>
                      <a:pt x="26" y="35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41" y="40"/>
                    </a:lnTo>
                    <a:lnTo>
                      <a:pt x="45" y="41"/>
                    </a:lnTo>
                    <a:lnTo>
                      <a:pt x="48" y="43"/>
                    </a:lnTo>
                    <a:lnTo>
                      <a:pt x="51" y="41"/>
                    </a:lnTo>
                    <a:lnTo>
                      <a:pt x="54" y="39"/>
                    </a:lnTo>
                    <a:lnTo>
                      <a:pt x="56" y="37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1" y="31"/>
                    </a:lnTo>
                    <a:lnTo>
                      <a:pt x="64" y="30"/>
                    </a:lnTo>
                    <a:lnTo>
                      <a:pt x="69" y="30"/>
                    </a:lnTo>
                    <a:lnTo>
                      <a:pt x="74" y="30"/>
                    </a:lnTo>
                    <a:lnTo>
                      <a:pt x="85" y="34"/>
                    </a:lnTo>
                    <a:lnTo>
                      <a:pt x="95" y="39"/>
                    </a:lnTo>
                    <a:lnTo>
                      <a:pt x="95" y="39"/>
                    </a:lnTo>
                    <a:lnTo>
                      <a:pt x="105" y="44"/>
                    </a:lnTo>
                    <a:lnTo>
                      <a:pt x="114" y="48"/>
                    </a:lnTo>
                    <a:lnTo>
                      <a:pt x="117" y="49"/>
                    </a:lnTo>
                    <a:lnTo>
                      <a:pt x="121" y="49"/>
                    </a:lnTo>
                    <a:lnTo>
                      <a:pt x="126" y="49"/>
                    </a:lnTo>
                    <a:lnTo>
                      <a:pt x="131" y="47"/>
                    </a:lnTo>
                    <a:lnTo>
                      <a:pt x="131" y="47"/>
                    </a:lnTo>
                    <a:lnTo>
                      <a:pt x="143" y="43"/>
                    </a:lnTo>
                    <a:lnTo>
                      <a:pt x="157" y="39"/>
                    </a:lnTo>
                    <a:lnTo>
                      <a:pt x="173" y="37"/>
                    </a:lnTo>
                    <a:lnTo>
                      <a:pt x="188" y="36"/>
                    </a:lnTo>
                    <a:lnTo>
                      <a:pt x="188" y="36"/>
                    </a:lnTo>
                    <a:lnTo>
                      <a:pt x="200" y="35"/>
                    </a:lnTo>
                    <a:lnTo>
                      <a:pt x="208" y="33"/>
                    </a:lnTo>
                    <a:lnTo>
                      <a:pt x="212" y="32"/>
                    </a:lnTo>
                    <a:lnTo>
                      <a:pt x="214" y="29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20" y="20"/>
                    </a:lnTo>
                    <a:lnTo>
                      <a:pt x="223" y="17"/>
                    </a:lnTo>
                    <a:lnTo>
                      <a:pt x="226" y="16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4" y="13"/>
                    </a:lnTo>
                    <a:lnTo>
                      <a:pt x="236" y="15"/>
                    </a:lnTo>
                    <a:lnTo>
                      <a:pt x="238" y="17"/>
                    </a:lnTo>
                    <a:lnTo>
                      <a:pt x="238" y="17"/>
                    </a:lnTo>
                    <a:lnTo>
                      <a:pt x="242" y="20"/>
                    </a:lnTo>
                    <a:lnTo>
                      <a:pt x="247" y="21"/>
                    </a:lnTo>
                    <a:lnTo>
                      <a:pt x="251" y="22"/>
                    </a:lnTo>
                    <a:lnTo>
                      <a:pt x="251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174"/>
              <p:cNvSpPr>
                <a:spLocks/>
              </p:cNvSpPr>
              <p:nvPr/>
            </p:nvSpPr>
            <p:spPr bwMode="auto">
              <a:xfrm>
                <a:off x="5344" y="3788"/>
                <a:ext cx="3" cy="9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0 w 3"/>
                  <a:gd name="T9" fmla="*/ 9 h 9"/>
                  <a:gd name="T10" fmla="*/ 1 w 3"/>
                  <a:gd name="T11" fmla="*/ 8 h 9"/>
                  <a:gd name="T12" fmla="*/ 1 w 3"/>
                  <a:gd name="T13" fmla="*/ 8 h 9"/>
                  <a:gd name="T14" fmla="*/ 2 w 3"/>
                  <a:gd name="T15" fmla="*/ 7 h 9"/>
                  <a:gd name="T16" fmla="*/ 3 w 3"/>
                  <a:gd name="T17" fmla="*/ 6 h 9"/>
                  <a:gd name="T18" fmla="*/ 3 w 3"/>
                  <a:gd name="T19" fmla="*/ 2 h 9"/>
                  <a:gd name="T20" fmla="*/ 3 w 3"/>
                  <a:gd name="T21" fmla="*/ 2 h 9"/>
                  <a:gd name="T22" fmla="*/ 3 w 3"/>
                  <a:gd name="T23" fmla="*/ 0 h 9"/>
                  <a:gd name="T24" fmla="*/ 2 w 3"/>
                  <a:gd name="T25" fmla="*/ 0 h 9"/>
                  <a:gd name="T26" fmla="*/ 0 w 3"/>
                  <a:gd name="T27" fmla="*/ 1 h 9"/>
                  <a:gd name="T28" fmla="*/ 0 w 3"/>
                  <a:gd name="T2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175"/>
              <p:cNvSpPr>
                <a:spLocks/>
              </p:cNvSpPr>
              <p:nvPr/>
            </p:nvSpPr>
            <p:spPr bwMode="auto">
              <a:xfrm>
                <a:off x="4867" y="2777"/>
                <a:ext cx="586" cy="307"/>
              </a:xfrm>
              <a:custGeom>
                <a:avLst/>
                <a:gdLst>
                  <a:gd name="T0" fmla="*/ 67 w 586"/>
                  <a:gd name="T1" fmla="*/ 243 h 307"/>
                  <a:gd name="T2" fmla="*/ 42 w 586"/>
                  <a:gd name="T3" fmla="*/ 254 h 307"/>
                  <a:gd name="T4" fmla="*/ 26 w 586"/>
                  <a:gd name="T5" fmla="*/ 252 h 307"/>
                  <a:gd name="T6" fmla="*/ 12 w 586"/>
                  <a:gd name="T7" fmla="*/ 242 h 307"/>
                  <a:gd name="T8" fmla="*/ 3 w 586"/>
                  <a:gd name="T9" fmla="*/ 232 h 307"/>
                  <a:gd name="T10" fmla="*/ 1 w 586"/>
                  <a:gd name="T11" fmla="*/ 207 h 307"/>
                  <a:gd name="T12" fmla="*/ 13 w 586"/>
                  <a:gd name="T13" fmla="*/ 187 h 307"/>
                  <a:gd name="T14" fmla="*/ 21 w 586"/>
                  <a:gd name="T15" fmla="*/ 188 h 307"/>
                  <a:gd name="T16" fmla="*/ 31 w 586"/>
                  <a:gd name="T17" fmla="*/ 207 h 307"/>
                  <a:gd name="T18" fmla="*/ 45 w 586"/>
                  <a:gd name="T19" fmla="*/ 219 h 307"/>
                  <a:gd name="T20" fmla="*/ 66 w 586"/>
                  <a:gd name="T21" fmla="*/ 197 h 307"/>
                  <a:gd name="T22" fmla="*/ 77 w 586"/>
                  <a:gd name="T23" fmla="*/ 185 h 307"/>
                  <a:gd name="T24" fmla="*/ 117 w 586"/>
                  <a:gd name="T25" fmla="*/ 201 h 307"/>
                  <a:gd name="T26" fmla="*/ 170 w 586"/>
                  <a:gd name="T27" fmla="*/ 183 h 307"/>
                  <a:gd name="T28" fmla="*/ 200 w 586"/>
                  <a:gd name="T29" fmla="*/ 180 h 307"/>
                  <a:gd name="T30" fmla="*/ 220 w 586"/>
                  <a:gd name="T31" fmla="*/ 165 h 307"/>
                  <a:gd name="T32" fmla="*/ 256 w 586"/>
                  <a:gd name="T33" fmla="*/ 183 h 307"/>
                  <a:gd name="T34" fmla="*/ 274 w 586"/>
                  <a:gd name="T35" fmla="*/ 186 h 307"/>
                  <a:gd name="T36" fmla="*/ 278 w 586"/>
                  <a:gd name="T37" fmla="*/ 164 h 307"/>
                  <a:gd name="T38" fmla="*/ 269 w 586"/>
                  <a:gd name="T39" fmla="*/ 130 h 307"/>
                  <a:gd name="T40" fmla="*/ 251 w 586"/>
                  <a:gd name="T41" fmla="*/ 114 h 307"/>
                  <a:gd name="T42" fmla="*/ 279 w 586"/>
                  <a:gd name="T43" fmla="*/ 95 h 307"/>
                  <a:gd name="T44" fmla="*/ 305 w 586"/>
                  <a:gd name="T45" fmla="*/ 66 h 307"/>
                  <a:gd name="T46" fmla="*/ 319 w 586"/>
                  <a:gd name="T47" fmla="*/ 55 h 307"/>
                  <a:gd name="T48" fmla="*/ 334 w 586"/>
                  <a:gd name="T49" fmla="*/ 36 h 307"/>
                  <a:gd name="T50" fmla="*/ 344 w 586"/>
                  <a:gd name="T51" fmla="*/ 51 h 307"/>
                  <a:gd name="T52" fmla="*/ 370 w 586"/>
                  <a:gd name="T53" fmla="*/ 49 h 307"/>
                  <a:gd name="T54" fmla="*/ 398 w 586"/>
                  <a:gd name="T55" fmla="*/ 50 h 307"/>
                  <a:gd name="T56" fmla="*/ 412 w 586"/>
                  <a:gd name="T57" fmla="*/ 24 h 307"/>
                  <a:gd name="T58" fmla="*/ 422 w 586"/>
                  <a:gd name="T59" fmla="*/ 1 h 307"/>
                  <a:gd name="T60" fmla="*/ 459 w 586"/>
                  <a:gd name="T61" fmla="*/ 6 h 307"/>
                  <a:gd name="T62" fmla="*/ 488 w 586"/>
                  <a:gd name="T63" fmla="*/ 10 h 307"/>
                  <a:gd name="T64" fmla="*/ 508 w 586"/>
                  <a:gd name="T65" fmla="*/ 23 h 307"/>
                  <a:gd name="T66" fmla="*/ 535 w 586"/>
                  <a:gd name="T67" fmla="*/ 13 h 307"/>
                  <a:gd name="T68" fmla="*/ 559 w 586"/>
                  <a:gd name="T69" fmla="*/ 21 h 307"/>
                  <a:gd name="T70" fmla="*/ 561 w 586"/>
                  <a:gd name="T71" fmla="*/ 43 h 307"/>
                  <a:gd name="T72" fmla="*/ 579 w 586"/>
                  <a:gd name="T73" fmla="*/ 98 h 307"/>
                  <a:gd name="T74" fmla="*/ 582 w 586"/>
                  <a:gd name="T75" fmla="*/ 129 h 307"/>
                  <a:gd name="T76" fmla="*/ 565 w 586"/>
                  <a:gd name="T77" fmla="*/ 129 h 307"/>
                  <a:gd name="T78" fmla="*/ 542 w 586"/>
                  <a:gd name="T79" fmla="*/ 137 h 307"/>
                  <a:gd name="T80" fmla="*/ 558 w 586"/>
                  <a:gd name="T81" fmla="*/ 157 h 307"/>
                  <a:gd name="T82" fmla="*/ 548 w 586"/>
                  <a:gd name="T83" fmla="*/ 184 h 307"/>
                  <a:gd name="T84" fmla="*/ 546 w 586"/>
                  <a:gd name="T85" fmla="*/ 219 h 307"/>
                  <a:gd name="T86" fmla="*/ 524 w 586"/>
                  <a:gd name="T87" fmla="*/ 239 h 307"/>
                  <a:gd name="T88" fmla="*/ 514 w 586"/>
                  <a:gd name="T89" fmla="*/ 256 h 307"/>
                  <a:gd name="T90" fmla="*/ 491 w 586"/>
                  <a:gd name="T91" fmla="*/ 257 h 307"/>
                  <a:gd name="T92" fmla="*/ 445 w 586"/>
                  <a:gd name="T93" fmla="*/ 269 h 307"/>
                  <a:gd name="T94" fmla="*/ 414 w 586"/>
                  <a:gd name="T95" fmla="*/ 300 h 307"/>
                  <a:gd name="T96" fmla="*/ 383 w 586"/>
                  <a:gd name="T97" fmla="*/ 301 h 307"/>
                  <a:gd name="T98" fmla="*/ 320 w 586"/>
                  <a:gd name="T99" fmla="*/ 285 h 307"/>
                  <a:gd name="T100" fmla="*/ 276 w 586"/>
                  <a:gd name="T101" fmla="*/ 285 h 307"/>
                  <a:gd name="T102" fmla="*/ 235 w 586"/>
                  <a:gd name="T103" fmla="*/ 281 h 307"/>
                  <a:gd name="T104" fmla="*/ 212 w 586"/>
                  <a:gd name="T105" fmla="*/ 251 h 307"/>
                  <a:gd name="T106" fmla="*/ 200 w 586"/>
                  <a:gd name="T107" fmla="*/ 230 h 307"/>
                  <a:gd name="T108" fmla="*/ 140 w 586"/>
                  <a:gd name="T109" fmla="*/ 250 h 307"/>
                  <a:gd name="T110" fmla="*/ 110 w 586"/>
                  <a:gd name="T111" fmla="*/ 262 h 307"/>
                  <a:gd name="T112" fmla="*/ 98 w 586"/>
                  <a:gd name="T113" fmla="*/ 265 h 307"/>
                  <a:gd name="T114" fmla="*/ 71 w 586"/>
                  <a:gd name="T115" fmla="*/ 25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6" h="307">
                    <a:moveTo>
                      <a:pt x="71" y="259"/>
                    </a:moveTo>
                    <a:lnTo>
                      <a:pt x="71" y="259"/>
                    </a:lnTo>
                    <a:lnTo>
                      <a:pt x="71" y="257"/>
                    </a:lnTo>
                    <a:lnTo>
                      <a:pt x="72" y="251"/>
                    </a:lnTo>
                    <a:lnTo>
                      <a:pt x="71" y="247"/>
                    </a:lnTo>
                    <a:lnTo>
                      <a:pt x="70" y="245"/>
                    </a:lnTo>
                    <a:lnTo>
                      <a:pt x="67" y="243"/>
                    </a:lnTo>
                    <a:lnTo>
                      <a:pt x="65" y="243"/>
                    </a:lnTo>
                    <a:lnTo>
                      <a:pt x="65" y="243"/>
                    </a:lnTo>
                    <a:lnTo>
                      <a:pt x="58" y="243"/>
                    </a:lnTo>
                    <a:lnTo>
                      <a:pt x="51" y="246"/>
                    </a:lnTo>
                    <a:lnTo>
                      <a:pt x="46" y="250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0" y="256"/>
                    </a:lnTo>
                    <a:lnTo>
                      <a:pt x="37" y="257"/>
                    </a:lnTo>
                    <a:lnTo>
                      <a:pt x="35" y="257"/>
                    </a:lnTo>
                    <a:lnTo>
                      <a:pt x="33" y="257"/>
                    </a:lnTo>
                    <a:lnTo>
                      <a:pt x="29" y="255"/>
                    </a:lnTo>
                    <a:lnTo>
                      <a:pt x="26" y="252"/>
                    </a:lnTo>
                    <a:lnTo>
                      <a:pt x="26" y="252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6" y="250"/>
                    </a:lnTo>
                    <a:lnTo>
                      <a:pt x="15" y="249"/>
                    </a:lnTo>
                    <a:lnTo>
                      <a:pt x="14" y="246"/>
                    </a:lnTo>
                    <a:lnTo>
                      <a:pt x="14" y="246"/>
                    </a:lnTo>
                    <a:lnTo>
                      <a:pt x="12" y="242"/>
                    </a:lnTo>
                    <a:lnTo>
                      <a:pt x="9" y="240"/>
                    </a:lnTo>
                    <a:lnTo>
                      <a:pt x="6" y="239"/>
                    </a:lnTo>
                    <a:lnTo>
                      <a:pt x="3" y="239"/>
                    </a:lnTo>
                    <a:lnTo>
                      <a:pt x="3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3" y="232"/>
                    </a:lnTo>
                    <a:lnTo>
                      <a:pt x="3" y="232"/>
                    </a:lnTo>
                    <a:lnTo>
                      <a:pt x="4" y="229"/>
                    </a:lnTo>
                    <a:lnTo>
                      <a:pt x="4" y="224"/>
                    </a:lnTo>
                    <a:lnTo>
                      <a:pt x="4" y="217"/>
                    </a:lnTo>
                    <a:lnTo>
                      <a:pt x="3" y="212"/>
                    </a:lnTo>
                    <a:lnTo>
                      <a:pt x="3" y="212"/>
                    </a:lnTo>
                    <a:lnTo>
                      <a:pt x="1" y="207"/>
                    </a:lnTo>
                    <a:lnTo>
                      <a:pt x="0" y="201"/>
                    </a:lnTo>
                    <a:lnTo>
                      <a:pt x="0" y="197"/>
                    </a:lnTo>
                    <a:lnTo>
                      <a:pt x="1" y="195"/>
                    </a:lnTo>
                    <a:lnTo>
                      <a:pt x="2" y="194"/>
                    </a:lnTo>
                    <a:lnTo>
                      <a:pt x="2" y="194"/>
                    </a:lnTo>
                    <a:lnTo>
                      <a:pt x="10" y="189"/>
                    </a:lnTo>
                    <a:lnTo>
                      <a:pt x="13" y="187"/>
                    </a:lnTo>
                    <a:lnTo>
                      <a:pt x="15" y="184"/>
                    </a:lnTo>
                    <a:lnTo>
                      <a:pt x="15" y="184"/>
                    </a:lnTo>
                    <a:lnTo>
                      <a:pt x="16" y="182"/>
                    </a:lnTo>
                    <a:lnTo>
                      <a:pt x="18" y="181"/>
                    </a:lnTo>
                    <a:lnTo>
                      <a:pt x="20" y="183"/>
                    </a:lnTo>
                    <a:lnTo>
                      <a:pt x="21" y="188"/>
                    </a:lnTo>
                    <a:lnTo>
                      <a:pt x="21" y="188"/>
                    </a:lnTo>
                    <a:lnTo>
                      <a:pt x="22" y="195"/>
                    </a:lnTo>
                    <a:lnTo>
                      <a:pt x="23" y="200"/>
                    </a:lnTo>
                    <a:lnTo>
                      <a:pt x="24" y="203"/>
                    </a:lnTo>
                    <a:lnTo>
                      <a:pt x="27" y="204"/>
                    </a:lnTo>
                    <a:lnTo>
                      <a:pt x="29" y="207"/>
                    </a:lnTo>
                    <a:lnTo>
                      <a:pt x="31" y="207"/>
                    </a:lnTo>
                    <a:lnTo>
                      <a:pt x="31" y="207"/>
                    </a:lnTo>
                    <a:lnTo>
                      <a:pt x="36" y="208"/>
                    </a:lnTo>
                    <a:lnTo>
                      <a:pt x="40" y="209"/>
                    </a:lnTo>
                    <a:lnTo>
                      <a:pt x="41" y="211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7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49" y="219"/>
                    </a:lnTo>
                    <a:lnTo>
                      <a:pt x="51" y="218"/>
                    </a:lnTo>
                    <a:lnTo>
                      <a:pt x="51" y="218"/>
                    </a:lnTo>
                    <a:lnTo>
                      <a:pt x="60" y="208"/>
                    </a:lnTo>
                    <a:lnTo>
                      <a:pt x="64" y="201"/>
                    </a:lnTo>
                    <a:lnTo>
                      <a:pt x="66" y="197"/>
                    </a:lnTo>
                    <a:lnTo>
                      <a:pt x="66" y="194"/>
                    </a:lnTo>
                    <a:lnTo>
                      <a:pt x="66" y="194"/>
                    </a:lnTo>
                    <a:lnTo>
                      <a:pt x="66" y="192"/>
                    </a:lnTo>
                    <a:lnTo>
                      <a:pt x="67" y="189"/>
                    </a:lnTo>
                    <a:lnTo>
                      <a:pt x="70" y="187"/>
                    </a:lnTo>
                    <a:lnTo>
                      <a:pt x="72" y="186"/>
                    </a:lnTo>
                    <a:lnTo>
                      <a:pt x="77" y="185"/>
                    </a:lnTo>
                    <a:lnTo>
                      <a:pt x="80" y="186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9" y="192"/>
                    </a:lnTo>
                    <a:lnTo>
                      <a:pt x="100" y="197"/>
                    </a:lnTo>
                    <a:lnTo>
                      <a:pt x="112" y="200"/>
                    </a:lnTo>
                    <a:lnTo>
                      <a:pt x="117" y="201"/>
                    </a:lnTo>
                    <a:lnTo>
                      <a:pt x="122" y="202"/>
                    </a:lnTo>
                    <a:lnTo>
                      <a:pt x="122" y="202"/>
                    </a:lnTo>
                    <a:lnTo>
                      <a:pt x="127" y="201"/>
                    </a:lnTo>
                    <a:lnTo>
                      <a:pt x="133" y="200"/>
                    </a:lnTo>
                    <a:lnTo>
                      <a:pt x="146" y="195"/>
                    </a:lnTo>
                    <a:lnTo>
                      <a:pt x="160" y="189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3" y="182"/>
                    </a:lnTo>
                    <a:lnTo>
                      <a:pt x="177" y="180"/>
                    </a:lnTo>
                    <a:lnTo>
                      <a:pt x="184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200" y="180"/>
                    </a:lnTo>
                    <a:lnTo>
                      <a:pt x="201" y="178"/>
                    </a:lnTo>
                    <a:lnTo>
                      <a:pt x="203" y="172"/>
                    </a:lnTo>
                    <a:lnTo>
                      <a:pt x="206" y="168"/>
                    </a:lnTo>
                    <a:lnTo>
                      <a:pt x="208" y="166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20" y="165"/>
                    </a:lnTo>
                    <a:lnTo>
                      <a:pt x="233" y="166"/>
                    </a:lnTo>
                    <a:lnTo>
                      <a:pt x="238" y="167"/>
                    </a:lnTo>
                    <a:lnTo>
                      <a:pt x="245" y="169"/>
                    </a:lnTo>
                    <a:lnTo>
                      <a:pt x="249" y="171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6" y="183"/>
                    </a:lnTo>
                    <a:lnTo>
                      <a:pt x="259" y="188"/>
                    </a:lnTo>
                    <a:lnTo>
                      <a:pt x="264" y="190"/>
                    </a:lnTo>
                    <a:lnTo>
                      <a:pt x="266" y="192"/>
                    </a:lnTo>
                    <a:lnTo>
                      <a:pt x="269" y="190"/>
                    </a:lnTo>
                    <a:lnTo>
                      <a:pt x="269" y="190"/>
                    </a:lnTo>
                    <a:lnTo>
                      <a:pt x="272" y="189"/>
                    </a:lnTo>
                    <a:lnTo>
                      <a:pt x="274" y="186"/>
                    </a:lnTo>
                    <a:lnTo>
                      <a:pt x="276" y="183"/>
                    </a:lnTo>
                    <a:lnTo>
                      <a:pt x="278" y="179"/>
                    </a:lnTo>
                    <a:lnTo>
                      <a:pt x="279" y="174"/>
                    </a:lnTo>
                    <a:lnTo>
                      <a:pt x="280" y="170"/>
                    </a:lnTo>
                    <a:lnTo>
                      <a:pt x="279" y="166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4" y="158"/>
                    </a:lnTo>
                    <a:lnTo>
                      <a:pt x="271" y="152"/>
                    </a:lnTo>
                    <a:lnTo>
                      <a:pt x="270" y="146"/>
                    </a:lnTo>
                    <a:lnTo>
                      <a:pt x="269" y="141"/>
                    </a:lnTo>
                    <a:lnTo>
                      <a:pt x="269" y="141"/>
                    </a:lnTo>
                    <a:lnTo>
                      <a:pt x="270" y="132"/>
                    </a:lnTo>
                    <a:lnTo>
                      <a:pt x="269" y="130"/>
                    </a:lnTo>
                    <a:lnTo>
                      <a:pt x="267" y="129"/>
                    </a:lnTo>
                    <a:lnTo>
                      <a:pt x="266" y="127"/>
                    </a:lnTo>
                    <a:lnTo>
                      <a:pt x="263" y="126"/>
                    </a:lnTo>
                    <a:lnTo>
                      <a:pt x="263" y="126"/>
                    </a:lnTo>
                    <a:lnTo>
                      <a:pt x="257" y="123"/>
                    </a:lnTo>
                    <a:lnTo>
                      <a:pt x="253" y="118"/>
                    </a:lnTo>
                    <a:lnTo>
                      <a:pt x="251" y="114"/>
                    </a:lnTo>
                    <a:lnTo>
                      <a:pt x="250" y="110"/>
                    </a:lnTo>
                    <a:lnTo>
                      <a:pt x="250" y="110"/>
                    </a:lnTo>
                    <a:lnTo>
                      <a:pt x="251" y="108"/>
                    </a:lnTo>
                    <a:lnTo>
                      <a:pt x="255" y="106"/>
                    </a:lnTo>
                    <a:lnTo>
                      <a:pt x="261" y="102"/>
                    </a:lnTo>
                    <a:lnTo>
                      <a:pt x="279" y="95"/>
                    </a:lnTo>
                    <a:lnTo>
                      <a:pt x="279" y="95"/>
                    </a:lnTo>
                    <a:lnTo>
                      <a:pt x="287" y="89"/>
                    </a:lnTo>
                    <a:lnTo>
                      <a:pt x="295" y="82"/>
                    </a:lnTo>
                    <a:lnTo>
                      <a:pt x="299" y="78"/>
                    </a:lnTo>
                    <a:lnTo>
                      <a:pt x="302" y="74"/>
                    </a:lnTo>
                    <a:lnTo>
                      <a:pt x="304" y="70"/>
                    </a:lnTo>
                    <a:lnTo>
                      <a:pt x="305" y="66"/>
                    </a:lnTo>
                    <a:lnTo>
                      <a:pt x="305" y="66"/>
                    </a:lnTo>
                    <a:lnTo>
                      <a:pt x="305" y="63"/>
                    </a:lnTo>
                    <a:lnTo>
                      <a:pt x="306" y="59"/>
                    </a:lnTo>
                    <a:lnTo>
                      <a:pt x="307" y="58"/>
                    </a:lnTo>
                    <a:lnTo>
                      <a:pt x="309" y="57"/>
                    </a:lnTo>
                    <a:lnTo>
                      <a:pt x="314" y="56"/>
                    </a:lnTo>
                    <a:lnTo>
                      <a:pt x="319" y="55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3" y="52"/>
                    </a:lnTo>
                    <a:lnTo>
                      <a:pt x="327" y="49"/>
                    </a:lnTo>
                    <a:lnTo>
                      <a:pt x="331" y="38"/>
                    </a:lnTo>
                    <a:lnTo>
                      <a:pt x="331" y="38"/>
                    </a:lnTo>
                    <a:lnTo>
                      <a:pt x="332" y="37"/>
                    </a:lnTo>
                    <a:lnTo>
                      <a:pt x="334" y="36"/>
                    </a:lnTo>
                    <a:lnTo>
                      <a:pt x="336" y="37"/>
                    </a:lnTo>
                    <a:lnTo>
                      <a:pt x="338" y="38"/>
                    </a:lnTo>
                    <a:lnTo>
                      <a:pt x="342" y="41"/>
                    </a:lnTo>
                    <a:lnTo>
                      <a:pt x="343" y="43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44" y="51"/>
                    </a:lnTo>
                    <a:lnTo>
                      <a:pt x="345" y="54"/>
                    </a:lnTo>
                    <a:lnTo>
                      <a:pt x="347" y="56"/>
                    </a:lnTo>
                    <a:lnTo>
                      <a:pt x="351" y="56"/>
                    </a:lnTo>
                    <a:lnTo>
                      <a:pt x="351" y="56"/>
                    </a:lnTo>
                    <a:lnTo>
                      <a:pt x="357" y="55"/>
                    </a:lnTo>
                    <a:lnTo>
                      <a:pt x="363" y="52"/>
                    </a:lnTo>
                    <a:lnTo>
                      <a:pt x="370" y="49"/>
                    </a:lnTo>
                    <a:lnTo>
                      <a:pt x="376" y="47"/>
                    </a:lnTo>
                    <a:lnTo>
                      <a:pt x="376" y="47"/>
                    </a:lnTo>
                    <a:lnTo>
                      <a:pt x="383" y="49"/>
                    </a:lnTo>
                    <a:lnTo>
                      <a:pt x="388" y="52"/>
                    </a:lnTo>
                    <a:lnTo>
                      <a:pt x="393" y="53"/>
                    </a:lnTo>
                    <a:lnTo>
                      <a:pt x="395" y="52"/>
                    </a:lnTo>
                    <a:lnTo>
                      <a:pt x="398" y="50"/>
                    </a:lnTo>
                    <a:lnTo>
                      <a:pt x="398" y="50"/>
                    </a:lnTo>
                    <a:lnTo>
                      <a:pt x="400" y="43"/>
                    </a:lnTo>
                    <a:lnTo>
                      <a:pt x="402" y="36"/>
                    </a:lnTo>
                    <a:lnTo>
                      <a:pt x="403" y="32"/>
                    </a:lnTo>
                    <a:lnTo>
                      <a:pt x="405" y="28"/>
                    </a:lnTo>
                    <a:lnTo>
                      <a:pt x="408" y="26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6" y="22"/>
                    </a:lnTo>
                    <a:lnTo>
                      <a:pt x="418" y="18"/>
                    </a:lnTo>
                    <a:lnTo>
                      <a:pt x="419" y="15"/>
                    </a:lnTo>
                    <a:lnTo>
                      <a:pt x="419" y="11"/>
                    </a:lnTo>
                    <a:lnTo>
                      <a:pt x="421" y="4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26" y="0"/>
                    </a:lnTo>
                    <a:lnTo>
                      <a:pt x="434" y="0"/>
                    </a:lnTo>
                    <a:lnTo>
                      <a:pt x="445" y="0"/>
                    </a:lnTo>
                    <a:lnTo>
                      <a:pt x="455" y="2"/>
                    </a:lnTo>
                    <a:lnTo>
                      <a:pt x="458" y="4"/>
                    </a:lnTo>
                    <a:lnTo>
                      <a:pt x="459" y="6"/>
                    </a:lnTo>
                    <a:lnTo>
                      <a:pt x="459" y="6"/>
                    </a:lnTo>
                    <a:lnTo>
                      <a:pt x="461" y="7"/>
                    </a:lnTo>
                    <a:lnTo>
                      <a:pt x="463" y="8"/>
                    </a:lnTo>
                    <a:lnTo>
                      <a:pt x="472" y="8"/>
                    </a:lnTo>
                    <a:lnTo>
                      <a:pt x="481" y="8"/>
                    </a:lnTo>
                    <a:lnTo>
                      <a:pt x="485" y="9"/>
                    </a:lnTo>
                    <a:lnTo>
                      <a:pt x="488" y="10"/>
                    </a:lnTo>
                    <a:lnTo>
                      <a:pt x="488" y="10"/>
                    </a:lnTo>
                    <a:lnTo>
                      <a:pt x="491" y="13"/>
                    </a:lnTo>
                    <a:lnTo>
                      <a:pt x="495" y="18"/>
                    </a:lnTo>
                    <a:lnTo>
                      <a:pt x="498" y="21"/>
                    </a:lnTo>
                    <a:lnTo>
                      <a:pt x="501" y="22"/>
                    </a:lnTo>
                    <a:lnTo>
                      <a:pt x="504" y="23"/>
                    </a:lnTo>
                    <a:lnTo>
                      <a:pt x="508" y="23"/>
                    </a:lnTo>
                    <a:lnTo>
                      <a:pt x="508" y="23"/>
                    </a:lnTo>
                    <a:lnTo>
                      <a:pt x="516" y="22"/>
                    </a:lnTo>
                    <a:lnTo>
                      <a:pt x="522" y="21"/>
                    </a:lnTo>
                    <a:lnTo>
                      <a:pt x="528" y="17"/>
                    </a:lnTo>
                    <a:lnTo>
                      <a:pt x="533" y="14"/>
                    </a:lnTo>
                    <a:lnTo>
                      <a:pt x="533" y="14"/>
                    </a:lnTo>
                    <a:lnTo>
                      <a:pt x="535" y="13"/>
                    </a:lnTo>
                    <a:lnTo>
                      <a:pt x="538" y="12"/>
                    </a:lnTo>
                    <a:lnTo>
                      <a:pt x="544" y="13"/>
                    </a:lnTo>
                    <a:lnTo>
                      <a:pt x="548" y="15"/>
                    </a:lnTo>
                    <a:lnTo>
                      <a:pt x="551" y="17"/>
                    </a:lnTo>
                    <a:lnTo>
                      <a:pt x="551" y="17"/>
                    </a:lnTo>
                    <a:lnTo>
                      <a:pt x="553" y="19"/>
                    </a:lnTo>
                    <a:lnTo>
                      <a:pt x="559" y="21"/>
                    </a:lnTo>
                    <a:lnTo>
                      <a:pt x="563" y="23"/>
                    </a:lnTo>
                    <a:lnTo>
                      <a:pt x="564" y="25"/>
                    </a:lnTo>
                    <a:lnTo>
                      <a:pt x="565" y="27"/>
                    </a:lnTo>
                    <a:lnTo>
                      <a:pt x="565" y="27"/>
                    </a:lnTo>
                    <a:lnTo>
                      <a:pt x="564" y="32"/>
                    </a:lnTo>
                    <a:lnTo>
                      <a:pt x="562" y="39"/>
                    </a:lnTo>
                    <a:lnTo>
                      <a:pt x="561" y="43"/>
                    </a:lnTo>
                    <a:lnTo>
                      <a:pt x="561" y="49"/>
                    </a:lnTo>
                    <a:lnTo>
                      <a:pt x="562" y="54"/>
                    </a:lnTo>
                    <a:lnTo>
                      <a:pt x="565" y="60"/>
                    </a:lnTo>
                    <a:lnTo>
                      <a:pt x="565" y="60"/>
                    </a:lnTo>
                    <a:lnTo>
                      <a:pt x="571" y="71"/>
                    </a:lnTo>
                    <a:lnTo>
                      <a:pt x="575" y="82"/>
                    </a:lnTo>
                    <a:lnTo>
                      <a:pt x="579" y="98"/>
                    </a:lnTo>
                    <a:lnTo>
                      <a:pt x="579" y="98"/>
                    </a:lnTo>
                    <a:lnTo>
                      <a:pt x="585" y="115"/>
                    </a:lnTo>
                    <a:lnTo>
                      <a:pt x="586" y="119"/>
                    </a:lnTo>
                    <a:lnTo>
                      <a:pt x="586" y="124"/>
                    </a:lnTo>
                    <a:lnTo>
                      <a:pt x="585" y="127"/>
                    </a:lnTo>
                    <a:lnTo>
                      <a:pt x="582" y="129"/>
                    </a:lnTo>
                    <a:lnTo>
                      <a:pt x="582" y="129"/>
                    </a:lnTo>
                    <a:lnTo>
                      <a:pt x="577" y="133"/>
                    </a:lnTo>
                    <a:lnTo>
                      <a:pt x="572" y="135"/>
                    </a:lnTo>
                    <a:lnTo>
                      <a:pt x="567" y="133"/>
                    </a:lnTo>
                    <a:lnTo>
                      <a:pt x="566" y="133"/>
                    </a:lnTo>
                    <a:lnTo>
                      <a:pt x="566" y="131"/>
                    </a:lnTo>
                    <a:lnTo>
                      <a:pt x="566" y="131"/>
                    </a:lnTo>
                    <a:lnTo>
                      <a:pt x="565" y="129"/>
                    </a:lnTo>
                    <a:lnTo>
                      <a:pt x="563" y="127"/>
                    </a:lnTo>
                    <a:lnTo>
                      <a:pt x="560" y="126"/>
                    </a:lnTo>
                    <a:lnTo>
                      <a:pt x="556" y="127"/>
                    </a:lnTo>
                    <a:lnTo>
                      <a:pt x="556" y="127"/>
                    </a:lnTo>
                    <a:lnTo>
                      <a:pt x="549" y="130"/>
                    </a:lnTo>
                    <a:lnTo>
                      <a:pt x="544" y="135"/>
                    </a:lnTo>
                    <a:lnTo>
                      <a:pt x="542" y="137"/>
                    </a:lnTo>
                    <a:lnTo>
                      <a:pt x="541" y="139"/>
                    </a:lnTo>
                    <a:lnTo>
                      <a:pt x="542" y="141"/>
                    </a:lnTo>
                    <a:lnTo>
                      <a:pt x="544" y="143"/>
                    </a:lnTo>
                    <a:lnTo>
                      <a:pt x="544" y="143"/>
                    </a:lnTo>
                    <a:lnTo>
                      <a:pt x="555" y="151"/>
                    </a:lnTo>
                    <a:lnTo>
                      <a:pt x="557" y="155"/>
                    </a:lnTo>
                    <a:lnTo>
                      <a:pt x="558" y="157"/>
                    </a:lnTo>
                    <a:lnTo>
                      <a:pt x="558" y="160"/>
                    </a:lnTo>
                    <a:lnTo>
                      <a:pt x="558" y="160"/>
                    </a:lnTo>
                    <a:lnTo>
                      <a:pt x="558" y="164"/>
                    </a:lnTo>
                    <a:lnTo>
                      <a:pt x="556" y="167"/>
                    </a:lnTo>
                    <a:lnTo>
                      <a:pt x="552" y="173"/>
                    </a:lnTo>
                    <a:lnTo>
                      <a:pt x="549" y="180"/>
                    </a:lnTo>
                    <a:lnTo>
                      <a:pt x="548" y="184"/>
                    </a:lnTo>
                    <a:lnTo>
                      <a:pt x="547" y="188"/>
                    </a:lnTo>
                    <a:lnTo>
                      <a:pt x="547" y="188"/>
                    </a:lnTo>
                    <a:lnTo>
                      <a:pt x="548" y="198"/>
                    </a:lnTo>
                    <a:lnTo>
                      <a:pt x="549" y="208"/>
                    </a:lnTo>
                    <a:lnTo>
                      <a:pt x="549" y="212"/>
                    </a:lnTo>
                    <a:lnTo>
                      <a:pt x="548" y="216"/>
                    </a:lnTo>
                    <a:lnTo>
                      <a:pt x="546" y="219"/>
                    </a:lnTo>
                    <a:lnTo>
                      <a:pt x="543" y="222"/>
                    </a:lnTo>
                    <a:lnTo>
                      <a:pt x="543" y="222"/>
                    </a:lnTo>
                    <a:lnTo>
                      <a:pt x="536" y="225"/>
                    </a:lnTo>
                    <a:lnTo>
                      <a:pt x="531" y="228"/>
                    </a:lnTo>
                    <a:lnTo>
                      <a:pt x="527" y="232"/>
                    </a:lnTo>
                    <a:lnTo>
                      <a:pt x="526" y="236"/>
                    </a:lnTo>
                    <a:lnTo>
                      <a:pt x="524" y="239"/>
                    </a:lnTo>
                    <a:lnTo>
                      <a:pt x="524" y="239"/>
                    </a:lnTo>
                    <a:lnTo>
                      <a:pt x="522" y="246"/>
                    </a:lnTo>
                    <a:lnTo>
                      <a:pt x="520" y="253"/>
                    </a:lnTo>
                    <a:lnTo>
                      <a:pt x="519" y="255"/>
                    </a:lnTo>
                    <a:lnTo>
                      <a:pt x="517" y="257"/>
                    </a:lnTo>
                    <a:lnTo>
                      <a:pt x="516" y="257"/>
                    </a:lnTo>
                    <a:lnTo>
                      <a:pt x="514" y="256"/>
                    </a:lnTo>
                    <a:lnTo>
                      <a:pt x="514" y="256"/>
                    </a:lnTo>
                    <a:lnTo>
                      <a:pt x="509" y="254"/>
                    </a:lnTo>
                    <a:lnTo>
                      <a:pt x="505" y="253"/>
                    </a:lnTo>
                    <a:lnTo>
                      <a:pt x="500" y="253"/>
                    </a:lnTo>
                    <a:lnTo>
                      <a:pt x="495" y="254"/>
                    </a:lnTo>
                    <a:lnTo>
                      <a:pt x="495" y="254"/>
                    </a:lnTo>
                    <a:lnTo>
                      <a:pt x="491" y="257"/>
                    </a:lnTo>
                    <a:lnTo>
                      <a:pt x="485" y="261"/>
                    </a:lnTo>
                    <a:lnTo>
                      <a:pt x="476" y="266"/>
                    </a:lnTo>
                    <a:lnTo>
                      <a:pt x="471" y="267"/>
                    </a:lnTo>
                    <a:lnTo>
                      <a:pt x="465" y="267"/>
                    </a:lnTo>
                    <a:lnTo>
                      <a:pt x="465" y="267"/>
                    </a:lnTo>
                    <a:lnTo>
                      <a:pt x="455" y="268"/>
                    </a:lnTo>
                    <a:lnTo>
                      <a:pt x="445" y="269"/>
                    </a:lnTo>
                    <a:lnTo>
                      <a:pt x="437" y="272"/>
                    </a:lnTo>
                    <a:lnTo>
                      <a:pt x="434" y="274"/>
                    </a:lnTo>
                    <a:lnTo>
                      <a:pt x="431" y="278"/>
                    </a:lnTo>
                    <a:lnTo>
                      <a:pt x="431" y="278"/>
                    </a:lnTo>
                    <a:lnTo>
                      <a:pt x="426" y="286"/>
                    </a:lnTo>
                    <a:lnTo>
                      <a:pt x="418" y="296"/>
                    </a:lnTo>
                    <a:lnTo>
                      <a:pt x="414" y="300"/>
                    </a:lnTo>
                    <a:lnTo>
                      <a:pt x="409" y="303"/>
                    </a:lnTo>
                    <a:lnTo>
                      <a:pt x="405" y="305"/>
                    </a:lnTo>
                    <a:lnTo>
                      <a:pt x="401" y="307"/>
                    </a:lnTo>
                    <a:lnTo>
                      <a:pt x="401" y="307"/>
                    </a:lnTo>
                    <a:lnTo>
                      <a:pt x="396" y="307"/>
                    </a:lnTo>
                    <a:lnTo>
                      <a:pt x="391" y="305"/>
                    </a:lnTo>
                    <a:lnTo>
                      <a:pt x="383" y="301"/>
                    </a:lnTo>
                    <a:lnTo>
                      <a:pt x="373" y="298"/>
                    </a:lnTo>
                    <a:lnTo>
                      <a:pt x="362" y="295"/>
                    </a:lnTo>
                    <a:lnTo>
                      <a:pt x="362" y="295"/>
                    </a:lnTo>
                    <a:lnTo>
                      <a:pt x="350" y="293"/>
                    </a:lnTo>
                    <a:lnTo>
                      <a:pt x="339" y="289"/>
                    </a:lnTo>
                    <a:lnTo>
                      <a:pt x="328" y="286"/>
                    </a:lnTo>
                    <a:lnTo>
                      <a:pt x="320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288" y="287"/>
                    </a:lnTo>
                    <a:lnTo>
                      <a:pt x="280" y="286"/>
                    </a:lnTo>
                    <a:lnTo>
                      <a:pt x="278" y="286"/>
                    </a:lnTo>
                    <a:lnTo>
                      <a:pt x="276" y="285"/>
                    </a:lnTo>
                    <a:lnTo>
                      <a:pt x="276" y="285"/>
                    </a:lnTo>
                    <a:lnTo>
                      <a:pt x="274" y="282"/>
                    </a:lnTo>
                    <a:lnTo>
                      <a:pt x="272" y="281"/>
                    </a:lnTo>
                    <a:lnTo>
                      <a:pt x="259" y="281"/>
                    </a:lnTo>
                    <a:lnTo>
                      <a:pt x="259" y="281"/>
                    </a:lnTo>
                    <a:lnTo>
                      <a:pt x="242" y="282"/>
                    </a:lnTo>
                    <a:lnTo>
                      <a:pt x="238" y="282"/>
                    </a:lnTo>
                    <a:lnTo>
                      <a:pt x="235" y="281"/>
                    </a:lnTo>
                    <a:lnTo>
                      <a:pt x="232" y="279"/>
                    </a:lnTo>
                    <a:lnTo>
                      <a:pt x="230" y="276"/>
                    </a:lnTo>
                    <a:lnTo>
                      <a:pt x="230" y="276"/>
                    </a:lnTo>
                    <a:lnTo>
                      <a:pt x="219" y="265"/>
                    </a:lnTo>
                    <a:lnTo>
                      <a:pt x="215" y="258"/>
                    </a:lnTo>
                    <a:lnTo>
                      <a:pt x="213" y="255"/>
                    </a:lnTo>
                    <a:lnTo>
                      <a:pt x="212" y="251"/>
                    </a:lnTo>
                    <a:lnTo>
                      <a:pt x="212" y="251"/>
                    </a:lnTo>
                    <a:lnTo>
                      <a:pt x="210" y="242"/>
                    </a:lnTo>
                    <a:lnTo>
                      <a:pt x="209" y="236"/>
                    </a:lnTo>
                    <a:lnTo>
                      <a:pt x="207" y="233"/>
                    </a:lnTo>
                    <a:lnTo>
                      <a:pt x="206" y="231"/>
                    </a:lnTo>
                    <a:lnTo>
                      <a:pt x="203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192" y="230"/>
                    </a:lnTo>
                    <a:lnTo>
                      <a:pt x="185" y="232"/>
                    </a:lnTo>
                    <a:lnTo>
                      <a:pt x="166" y="239"/>
                    </a:lnTo>
                    <a:lnTo>
                      <a:pt x="166" y="239"/>
                    </a:lnTo>
                    <a:lnTo>
                      <a:pt x="148" y="246"/>
                    </a:lnTo>
                    <a:lnTo>
                      <a:pt x="140" y="250"/>
                    </a:lnTo>
                    <a:lnTo>
                      <a:pt x="132" y="251"/>
                    </a:lnTo>
                    <a:lnTo>
                      <a:pt x="132" y="251"/>
                    </a:lnTo>
                    <a:lnTo>
                      <a:pt x="124" y="252"/>
                    </a:lnTo>
                    <a:lnTo>
                      <a:pt x="118" y="254"/>
                    </a:lnTo>
                    <a:lnTo>
                      <a:pt x="114" y="257"/>
                    </a:lnTo>
                    <a:lnTo>
                      <a:pt x="110" y="262"/>
                    </a:lnTo>
                    <a:lnTo>
                      <a:pt x="110" y="262"/>
                    </a:lnTo>
                    <a:lnTo>
                      <a:pt x="108" y="265"/>
                    </a:lnTo>
                    <a:lnTo>
                      <a:pt x="107" y="267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100" y="267"/>
                    </a:lnTo>
                    <a:lnTo>
                      <a:pt x="98" y="265"/>
                    </a:lnTo>
                    <a:lnTo>
                      <a:pt x="98" y="265"/>
                    </a:lnTo>
                    <a:lnTo>
                      <a:pt x="95" y="261"/>
                    </a:lnTo>
                    <a:lnTo>
                      <a:pt x="92" y="259"/>
                    </a:lnTo>
                    <a:lnTo>
                      <a:pt x="89" y="259"/>
                    </a:lnTo>
                    <a:lnTo>
                      <a:pt x="85" y="259"/>
                    </a:lnTo>
                    <a:lnTo>
                      <a:pt x="85" y="259"/>
                    </a:lnTo>
                    <a:lnTo>
                      <a:pt x="71" y="259"/>
                    </a:lnTo>
                    <a:lnTo>
                      <a:pt x="71" y="25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176"/>
              <p:cNvSpPr>
                <a:spLocks/>
              </p:cNvSpPr>
              <p:nvPr/>
            </p:nvSpPr>
            <p:spPr bwMode="auto">
              <a:xfrm>
                <a:off x="5184" y="3023"/>
                <a:ext cx="231" cy="173"/>
              </a:xfrm>
              <a:custGeom>
                <a:avLst/>
                <a:gdLst>
                  <a:gd name="T0" fmla="*/ 14 w 231"/>
                  <a:gd name="T1" fmla="*/ 167 h 173"/>
                  <a:gd name="T2" fmla="*/ 29 w 231"/>
                  <a:gd name="T3" fmla="*/ 163 h 173"/>
                  <a:gd name="T4" fmla="*/ 32 w 231"/>
                  <a:gd name="T5" fmla="*/ 157 h 173"/>
                  <a:gd name="T6" fmla="*/ 28 w 231"/>
                  <a:gd name="T7" fmla="*/ 140 h 173"/>
                  <a:gd name="T8" fmla="*/ 21 w 231"/>
                  <a:gd name="T9" fmla="*/ 135 h 173"/>
                  <a:gd name="T10" fmla="*/ 14 w 231"/>
                  <a:gd name="T11" fmla="*/ 121 h 173"/>
                  <a:gd name="T12" fmla="*/ 13 w 231"/>
                  <a:gd name="T13" fmla="*/ 111 h 173"/>
                  <a:gd name="T14" fmla="*/ 10 w 231"/>
                  <a:gd name="T15" fmla="*/ 102 h 173"/>
                  <a:gd name="T16" fmla="*/ 13 w 231"/>
                  <a:gd name="T17" fmla="*/ 89 h 173"/>
                  <a:gd name="T18" fmla="*/ 9 w 231"/>
                  <a:gd name="T19" fmla="*/ 82 h 173"/>
                  <a:gd name="T20" fmla="*/ 1 w 231"/>
                  <a:gd name="T21" fmla="*/ 79 h 173"/>
                  <a:gd name="T22" fmla="*/ 3 w 231"/>
                  <a:gd name="T23" fmla="*/ 73 h 173"/>
                  <a:gd name="T24" fmla="*/ 11 w 231"/>
                  <a:gd name="T25" fmla="*/ 61 h 173"/>
                  <a:gd name="T26" fmla="*/ 20 w 231"/>
                  <a:gd name="T27" fmla="*/ 53 h 173"/>
                  <a:gd name="T28" fmla="*/ 30 w 231"/>
                  <a:gd name="T29" fmla="*/ 54 h 173"/>
                  <a:gd name="T30" fmla="*/ 57 w 231"/>
                  <a:gd name="T31" fmla="*/ 62 h 173"/>
                  <a:gd name="T32" fmla="*/ 69 w 231"/>
                  <a:gd name="T33" fmla="*/ 64 h 173"/>
                  <a:gd name="T34" fmla="*/ 93 w 231"/>
                  <a:gd name="T35" fmla="*/ 67 h 173"/>
                  <a:gd name="T36" fmla="*/ 106 w 231"/>
                  <a:gd name="T37" fmla="*/ 58 h 173"/>
                  <a:gd name="T38" fmla="*/ 121 w 231"/>
                  <a:gd name="T39" fmla="*/ 41 h 173"/>
                  <a:gd name="T40" fmla="*/ 143 w 231"/>
                  <a:gd name="T41" fmla="*/ 32 h 173"/>
                  <a:gd name="T42" fmla="*/ 167 w 231"/>
                  <a:gd name="T43" fmla="*/ 26 h 173"/>
                  <a:gd name="T44" fmla="*/ 181 w 231"/>
                  <a:gd name="T45" fmla="*/ 20 h 173"/>
                  <a:gd name="T46" fmla="*/ 189 w 231"/>
                  <a:gd name="T47" fmla="*/ 15 h 173"/>
                  <a:gd name="T48" fmla="*/ 199 w 231"/>
                  <a:gd name="T49" fmla="*/ 15 h 173"/>
                  <a:gd name="T50" fmla="*/ 211 w 231"/>
                  <a:gd name="T51" fmla="*/ 7 h 173"/>
                  <a:gd name="T52" fmla="*/ 219 w 231"/>
                  <a:gd name="T53" fmla="*/ 0 h 173"/>
                  <a:gd name="T54" fmla="*/ 224 w 231"/>
                  <a:gd name="T55" fmla="*/ 3 h 173"/>
                  <a:gd name="T56" fmla="*/ 230 w 231"/>
                  <a:gd name="T57" fmla="*/ 22 h 173"/>
                  <a:gd name="T58" fmla="*/ 228 w 231"/>
                  <a:gd name="T59" fmla="*/ 36 h 173"/>
                  <a:gd name="T60" fmla="*/ 220 w 231"/>
                  <a:gd name="T61" fmla="*/ 42 h 173"/>
                  <a:gd name="T62" fmla="*/ 210 w 231"/>
                  <a:gd name="T63" fmla="*/ 44 h 173"/>
                  <a:gd name="T64" fmla="*/ 205 w 231"/>
                  <a:gd name="T65" fmla="*/ 50 h 173"/>
                  <a:gd name="T66" fmla="*/ 188 w 231"/>
                  <a:gd name="T67" fmla="*/ 66 h 173"/>
                  <a:gd name="T68" fmla="*/ 184 w 231"/>
                  <a:gd name="T69" fmla="*/ 72 h 173"/>
                  <a:gd name="T70" fmla="*/ 178 w 231"/>
                  <a:gd name="T71" fmla="*/ 97 h 173"/>
                  <a:gd name="T72" fmla="*/ 177 w 231"/>
                  <a:gd name="T73" fmla="*/ 108 h 173"/>
                  <a:gd name="T74" fmla="*/ 169 w 231"/>
                  <a:gd name="T75" fmla="*/ 112 h 173"/>
                  <a:gd name="T76" fmla="*/ 161 w 231"/>
                  <a:gd name="T77" fmla="*/ 122 h 173"/>
                  <a:gd name="T78" fmla="*/ 155 w 231"/>
                  <a:gd name="T79" fmla="*/ 128 h 173"/>
                  <a:gd name="T80" fmla="*/ 147 w 231"/>
                  <a:gd name="T81" fmla="*/ 133 h 173"/>
                  <a:gd name="T82" fmla="*/ 146 w 231"/>
                  <a:gd name="T83" fmla="*/ 140 h 173"/>
                  <a:gd name="T84" fmla="*/ 152 w 231"/>
                  <a:gd name="T85" fmla="*/ 152 h 173"/>
                  <a:gd name="T86" fmla="*/ 153 w 231"/>
                  <a:gd name="T87" fmla="*/ 162 h 173"/>
                  <a:gd name="T88" fmla="*/ 149 w 231"/>
                  <a:gd name="T89" fmla="*/ 165 h 173"/>
                  <a:gd name="T90" fmla="*/ 131 w 231"/>
                  <a:gd name="T91" fmla="*/ 163 h 173"/>
                  <a:gd name="T92" fmla="*/ 112 w 231"/>
                  <a:gd name="T93" fmla="*/ 161 h 173"/>
                  <a:gd name="T94" fmla="*/ 100 w 231"/>
                  <a:gd name="T95" fmla="*/ 153 h 173"/>
                  <a:gd name="T96" fmla="*/ 99 w 231"/>
                  <a:gd name="T97" fmla="*/ 149 h 173"/>
                  <a:gd name="T98" fmla="*/ 88 w 231"/>
                  <a:gd name="T99" fmla="*/ 144 h 173"/>
                  <a:gd name="T100" fmla="*/ 85 w 231"/>
                  <a:gd name="T101" fmla="*/ 149 h 173"/>
                  <a:gd name="T102" fmla="*/ 76 w 231"/>
                  <a:gd name="T103" fmla="*/ 164 h 173"/>
                  <a:gd name="T104" fmla="*/ 68 w 231"/>
                  <a:gd name="T105" fmla="*/ 167 h 173"/>
                  <a:gd name="T106" fmla="*/ 31 w 231"/>
                  <a:gd name="T107" fmla="*/ 169 h 173"/>
                  <a:gd name="T108" fmla="*/ 28 w 231"/>
                  <a:gd name="T109" fmla="*/ 171 h 173"/>
                  <a:gd name="T110" fmla="*/ 9 w 231"/>
                  <a:gd name="T111" fmla="*/ 173 h 173"/>
                  <a:gd name="T112" fmla="*/ 6 w 231"/>
                  <a:gd name="T113" fmla="*/ 172 h 173"/>
                  <a:gd name="T114" fmla="*/ 11 w 231"/>
                  <a:gd name="T115" fmla="*/ 16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173">
                    <a:moveTo>
                      <a:pt x="11" y="167"/>
                    </a:moveTo>
                    <a:lnTo>
                      <a:pt x="11" y="167"/>
                    </a:lnTo>
                    <a:lnTo>
                      <a:pt x="14" y="167"/>
                    </a:lnTo>
                    <a:lnTo>
                      <a:pt x="21" y="166"/>
                    </a:lnTo>
                    <a:lnTo>
                      <a:pt x="26" y="165"/>
                    </a:lnTo>
                    <a:lnTo>
                      <a:pt x="29" y="163"/>
                    </a:lnTo>
                    <a:lnTo>
                      <a:pt x="31" y="161"/>
                    </a:lnTo>
                    <a:lnTo>
                      <a:pt x="32" y="157"/>
                    </a:lnTo>
                    <a:lnTo>
                      <a:pt x="32" y="157"/>
                    </a:lnTo>
                    <a:lnTo>
                      <a:pt x="32" y="151"/>
                    </a:lnTo>
                    <a:lnTo>
                      <a:pt x="31" y="144"/>
                    </a:lnTo>
                    <a:lnTo>
                      <a:pt x="28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1" y="135"/>
                    </a:lnTo>
                    <a:lnTo>
                      <a:pt x="19" y="133"/>
                    </a:lnTo>
                    <a:lnTo>
                      <a:pt x="16" y="126"/>
                    </a:lnTo>
                    <a:lnTo>
                      <a:pt x="14" y="121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11"/>
                    </a:lnTo>
                    <a:lnTo>
                      <a:pt x="11" y="109"/>
                    </a:lnTo>
                    <a:lnTo>
                      <a:pt x="10" y="107"/>
                    </a:lnTo>
                    <a:lnTo>
                      <a:pt x="10" y="102"/>
                    </a:lnTo>
                    <a:lnTo>
                      <a:pt x="10" y="102"/>
                    </a:lnTo>
                    <a:lnTo>
                      <a:pt x="12" y="92"/>
                    </a:lnTo>
                    <a:lnTo>
                      <a:pt x="13" y="89"/>
                    </a:lnTo>
                    <a:lnTo>
                      <a:pt x="12" y="86"/>
                    </a:lnTo>
                    <a:lnTo>
                      <a:pt x="11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4" y="80"/>
                    </a:lnTo>
                    <a:lnTo>
                      <a:pt x="1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6" y="68"/>
                    </a:lnTo>
                    <a:lnTo>
                      <a:pt x="11" y="61"/>
                    </a:lnTo>
                    <a:lnTo>
                      <a:pt x="14" y="57"/>
                    </a:lnTo>
                    <a:lnTo>
                      <a:pt x="16" y="55"/>
                    </a:lnTo>
                    <a:lnTo>
                      <a:pt x="20" y="53"/>
                    </a:lnTo>
                    <a:lnTo>
                      <a:pt x="25" y="53"/>
                    </a:lnTo>
                    <a:lnTo>
                      <a:pt x="25" y="53"/>
                    </a:lnTo>
                    <a:lnTo>
                      <a:pt x="30" y="54"/>
                    </a:lnTo>
                    <a:lnTo>
                      <a:pt x="35" y="55"/>
                    </a:lnTo>
                    <a:lnTo>
                      <a:pt x="46" y="58"/>
                    </a:lnTo>
                    <a:lnTo>
                      <a:pt x="57" y="62"/>
                    </a:lnTo>
                    <a:lnTo>
                      <a:pt x="62" y="63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79" y="65"/>
                    </a:lnTo>
                    <a:lnTo>
                      <a:pt x="89" y="67"/>
                    </a:lnTo>
                    <a:lnTo>
                      <a:pt x="93" y="67"/>
                    </a:lnTo>
                    <a:lnTo>
                      <a:pt x="98" y="66"/>
                    </a:lnTo>
                    <a:lnTo>
                      <a:pt x="102" y="63"/>
                    </a:lnTo>
                    <a:lnTo>
                      <a:pt x="106" y="58"/>
                    </a:lnTo>
                    <a:lnTo>
                      <a:pt x="106" y="58"/>
                    </a:lnTo>
                    <a:lnTo>
                      <a:pt x="114" y="49"/>
                    </a:lnTo>
                    <a:lnTo>
                      <a:pt x="121" y="41"/>
                    </a:lnTo>
                    <a:lnTo>
                      <a:pt x="126" y="38"/>
                    </a:lnTo>
                    <a:lnTo>
                      <a:pt x="130" y="36"/>
                    </a:lnTo>
                    <a:lnTo>
                      <a:pt x="143" y="32"/>
                    </a:lnTo>
                    <a:lnTo>
                      <a:pt x="143" y="32"/>
                    </a:lnTo>
                    <a:lnTo>
                      <a:pt x="157" y="28"/>
                    </a:lnTo>
                    <a:lnTo>
                      <a:pt x="167" y="26"/>
                    </a:lnTo>
                    <a:lnTo>
                      <a:pt x="175" y="24"/>
                    </a:lnTo>
                    <a:lnTo>
                      <a:pt x="178" y="22"/>
                    </a:lnTo>
                    <a:lnTo>
                      <a:pt x="181" y="20"/>
                    </a:lnTo>
                    <a:lnTo>
                      <a:pt x="181" y="20"/>
                    </a:lnTo>
                    <a:lnTo>
                      <a:pt x="186" y="16"/>
                    </a:lnTo>
                    <a:lnTo>
                      <a:pt x="189" y="15"/>
                    </a:lnTo>
                    <a:lnTo>
                      <a:pt x="193" y="15"/>
                    </a:lnTo>
                    <a:lnTo>
                      <a:pt x="199" y="15"/>
                    </a:lnTo>
                    <a:lnTo>
                      <a:pt x="199" y="15"/>
                    </a:lnTo>
                    <a:lnTo>
                      <a:pt x="203" y="13"/>
                    </a:lnTo>
                    <a:lnTo>
                      <a:pt x="205" y="11"/>
                    </a:lnTo>
                    <a:lnTo>
                      <a:pt x="211" y="7"/>
                    </a:lnTo>
                    <a:lnTo>
                      <a:pt x="215" y="1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3"/>
                    </a:lnTo>
                    <a:lnTo>
                      <a:pt x="226" y="7"/>
                    </a:lnTo>
                    <a:lnTo>
                      <a:pt x="230" y="22"/>
                    </a:lnTo>
                    <a:lnTo>
                      <a:pt x="230" y="22"/>
                    </a:lnTo>
                    <a:lnTo>
                      <a:pt x="231" y="28"/>
                    </a:lnTo>
                    <a:lnTo>
                      <a:pt x="230" y="33"/>
                    </a:lnTo>
                    <a:lnTo>
                      <a:pt x="228" y="36"/>
                    </a:lnTo>
                    <a:lnTo>
                      <a:pt x="222" y="40"/>
                    </a:lnTo>
                    <a:lnTo>
                      <a:pt x="222" y="40"/>
                    </a:lnTo>
                    <a:lnTo>
                      <a:pt x="220" y="42"/>
                    </a:lnTo>
                    <a:lnTo>
                      <a:pt x="218" y="43"/>
                    </a:lnTo>
                    <a:lnTo>
                      <a:pt x="214" y="43"/>
                    </a:lnTo>
                    <a:lnTo>
                      <a:pt x="210" y="44"/>
                    </a:lnTo>
                    <a:lnTo>
                      <a:pt x="207" y="47"/>
                    </a:lnTo>
                    <a:lnTo>
                      <a:pt x="205" y="50"/>
                    </a:lnTo>
                    <a:lnTo>
                      <a:pt x="205" y="50"/>
                    </a:lnTo>
                    <a:lnTo>
                      <a:pt x="200" y="56"/>
                    </a:lnTo>
                    <a:lnTo>
                      <a:pt x="197" y="59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86" y="69"/>
                    </a:lnTo>
                    <a:lnTo>
                      <a:pt x="184" y="72"/>
                    </a:lnTo>
                    <a:lnTo>
                      <a:pt x="181" y="80"/>
                    </a:lnTo>
                    <a:lnTo>
                      <a:pt x="178" y="89"/>
                    </a:lnTo>
                    <a:lnTo>
                      <a:pt x="178" y="97"/>
                    </a:lnTo>
                    <a:lnTo>
                      <a:pt x="178" y="97"/>
                    </a:lnTo>
                    <a:lnTo>
                      <a:pt x="178" y="104"/>
                    </a:lnTo>
                    <a:lnTo>
                      <a:pt x="177" y="108"/>
                    </a:lnTo>
                    <a:lnTo>
                      <a:pt x="174" y="110"/>
                    </a:lnTo>
                    <a:lnTo>
                      <a:pt x="169" y="112"/>
                    </a:lnTo>
                    <a:lnTo>
                      <a:pt x="169" y="112"/>
                    </a:lnTo>
                    <a:lnTo>
                      <a:pt x="165" y="114"/>
                    </a:lnTo>
                    <a:lnTo>
                      <a:pt x="164" y="116"/>
                    </a:lnTo>
                    <a:lnTo>
                      <a:pt x="161" y="122"/>
                    </a:lnTo>
                    <a:lnTo>
                      <a:pt x="159" y="126"/>
                    </a:lnTo>
                    <a:lnTo>
                      <a:pt x="157" y="12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49" y="129"/>
                    </a:lnTo>
                    <a:lnTo>
                      <a:pt x="147" y="133"/>
                    </a:lnTo>
                    <a:lnTo>
                      <a:pt x="146" y="136"/>
                    </a:lnTo>
                    <a:lnTo>
                      <a:pt x="146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7" y="146"/>
                    </a:lnTo>
                    <a:lnTo>
                      <a:pt x="152" y="152"/>
                    </a:lnTo>
                    <a:lnTo>
                      <a:pt x="154" y="157"/>
                    </a:lnTo>
                    <a:lnTo>
                      <a:pt x="154" y="159"/>
                    </a:lnTo>
                    <a:lnTo>
                      <a:pt x="153" y="162"/>
                    </a:lnTo>
                    <a:lnTo>
                      <a:pt x="153" y="162"/>
                    </a:lnTo>
                    <a:lnTo>
                      <a:pt x="150" y="164"/>
                    </a:lnTo>
                    <a:lnTo>
                      <a:pt x="149" y="165"/>
                    </a:lnTo>
                    <a:lnTo>
                      <a:pt x="144" y="165"/>
                    </a:lnTo>
                    <a:lnTo>
                      <a:pt x="139" y="164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22" y="163"/>
                    </a:lnTo>
                    <a:lnTo>
                      <a:pt x="112" y="161"/>
                    </a:lnTo>
                    <a:lnTo>
                      <a:pt x="104" y="157"/>
                    </a:lnTo>
                    <a:lnTo>
                      <a:pt x="101" y="156"/>
                    </a:lnTo>
                    <a:lnTo>
                      <a:pt x="100" y="153"/>
                    </a:lnTo>
                    <a:lnTo>
                      <a:pt x="100" y="153"/>
                    </a:lnTo>
                    <a:lnTo>
                      <a:pt x="100" y="151"/>
                    </a:lnTo>
                    <a:lnTo>
                      <a:pt x="99" y="149"/>
                    </a:lnTo>
                    <a:lnTo>
                      <a:pt x="95" y="146"/>
                    </a:lnTo>
                    <a:lnTo>
                      <a:pt x="91" y="144"/>
                    </a:lnTo>
                    <a:lnTo>
                      <a:pt x="88" y="144"/>
                    </a:lnTo>
                    <a:lnTo>
                      <a:pt x="88" y="144"/>
                    </a:lnTo>
                    <a:lnTo>
                      <a:pt x="87" y="146"/>
                    </a:lnTo>
                    <a:lnTo>
                      <a:pt x="85" y="149"/>
                    </a:lnTo>
                    <a:lnTo>
                      <a:pt x="82" y="156"/>
                    </a:lnTo>
                    <a:lnTo>
                      <a:pt x="79" y="161"/>
                    </a:lnTo>
                    <a:lnTo>
                      <a:pt x="76" y="164"/>
                    </a:lnTo>
                    <a:lnTo>
                      <a:pt x="72" y="166"/>
                    </a:lnTo>
                    <a:lnTo>
                      <a:pt x="68" y="167"/>
                    </a:lnTo>
                    <a:lnTo>
                      <a:pt x="68" y="167"/>
                    </a:lnTo>
                    <a:lnTo>
                      <a:pt x="44" y="168"/>
                    </a:lnTo>
                    <a:lnTo>
                      <a:pt x="34" y="169"/>
                    </a:lnTo>
                    <a:lnTo>
                      <a:pt x="31" y="169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8" y="171"/>
                    </a:lnTo>
                    <a:lnTo>
                      <a:pt x="26" y="172"/>
                    </a:lnTo>
                    <a:lnTo>
                      <a:pt x="20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7" y="172"/>
                    </a:lnTo>
                    <a:lnTo>
                      <a:pt x="6" y="172"/>
                    </a:lnTo>
                    <a:lnTo>
                      <a:pt x="7" y="170"/>
                    </a:lnTo>
                    <a:lnTo>
                      <a:pt x="11" y="167"/>
                    </a:lnTo>
                    <a:lnTo>
                      <a:pt x="11" y="16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177"/>
              <p:cNvSpPr>
                <a:spLocks/>
              </p:cNvSpPr>
              <p:nvPr/>
            </p:nvSpPr>
            <p:spPr bwMode="auto">
              <a:xfrm>
                <a:off x="5194" y="3061"/>
                <a:ext cx="488" cy="416"/>
              </a:xfrm>
              <a:custGeom>
                <a:avLst/>
                <a:gdLst>
                  <a:gd name="T0" fmla="*/ 58 w 488"/>
                  <a:gd name="T1" fmla="*/ 139 h 416"/>
                  <a:gd name="T2" fmla="*/ 78 w 488"/>
                  <a:gd name="T3" fmla="*/ 124 h 416"/>
                  <a:gd name="T4" fmla="*/ 95 w 488"/>
                  <a:gd name="T5" fmla="*/ 129 h 416"/>
                  <a:gd name="T6" fmla="*/ 148 w 488"/>
                  <a:gd name="T7" fmla="*/ 132 h 416"/>
                  <a:gd name="T8" fmla="*/ 148 w 488"/>
                  <a:gd name="T9" fmla="*/ 109 h 416"/>
                  <a:gd name="T10" fmla="*/ 159 w 488"/>
                  <a:gd name="T11" fmla="*/ 89 h 416"/>
                  <a:gd name="T12" fmla="*/ 177 w 488"/>
                  <a:gd name="T13" fmla="*/ 62 h 416"/>
                  <a:gd name="T14" fmla="*/ 194 w 488"/>
                  <a:gd name="T15" fmla="*/ 29 h 416"/>
                  <a:gd name="T16" fmla="*/ 212 w 488"/>
                  <a:gd name="T17" fmla="*/ 17 h 416"/>
                  <a:gd name="T18" fmla="*/ 223 w 488"/>
                  <a:gd name="T19" fmla="*/ 0 h 416"/>
                  <a:gd name="T20" fmla="*/ 258 w 488"/>
                  <a:gd name="T21" fmla="*/ 6 h 416"/>
                  <a:gd name="T22" fmla="*/ 277 w 488"/>
                  <a:gd name="T23" fmla="*/ 30 h 416"/>
                  <a:gd name="T24" fmla="*/ 298 w 488"/>
                  <a:gd name="T25" fmla="*/ 47 h 416"/>
                  <a:gd name="T26" fmla="*/ 322 w 488"/>
                  <a:gd name="T27" fmla="*/ 64 h 416"/>
                  <a:gd name="T28" fmla="*/ 391 w 488"/>
                  <a:gd name="T29" fmla="*/ 78 h 416"/>
                  <a:gd name="T30" fmla="*/ 430 w 488"/>
                  <a:gd name="T31" fmla="*/ 55 h 416"/>
                  <a:gd name="T32" fmla="*/ 437 w 488"/>
                  <a:gd name="T33" fmla="*/ 77 h 416"/>
                  <a:gd name="T34" fmla="*/ 449 w 488"/>
                  <a:gd name="T35" fmla="*/ 96 h 416"/>
                  <a:gd name="T36" fmla="*/ 455 w 488"/>
                  <a:gd name="T37" fmla="*/ 114 h 416"/>
                  <a:gd name="T38" fmla="*/ 488 w 488"/>
                  <a:gd name="T39" fmla="*/ 127 h 416"/>
                  <a:gd name="T40" fmla="*/ 469 w 488"/>
                  <a:gd name="T41" fmla="*/ 133 h 416"/>
                  <a:gd name="T42" fmla="*/ 458 w 488"/>
                  <a:gd name="T43" fmla="*/ 168 h 416"/>
                  <a:gd name="T44" fmla="*/ 437 w 488"/>
                  <a:gd name="T45" fmla="*/ 147 h 416"/>
                  <a:gd name="T46" fmla="*/ 388 w 488"/>
                  <a:gd name="T47" fmla="*/ 139 h 416"/>
                  <a:gd name="T48" fmla="*/ 363 w 488"/>
                  <a:gd name="T49" fmla="*/ 146 h 416"/>
                  <a:gd name="T50" fmla="*/ 331 w 488"/>
                  <a:gd name="T51" fmla="*/ 148 h 416"/>
                  <a:gd name="T52" fmla="*/ 297 w 488"/>
                  <a:gd name="T53" fmla="*/ 135 h 416"/>
                  <a:gd name="T54" fmla="*/ 268 w 488"/>
                  <a:gd name="T55" fmla="*/ 146 h 416"/>
                  <a:gd name="T56" fmla="*/ 238 w 488"/>
                  <a:gd name="T57" fmla="*/ 154 h 416"/>
                  <a:gd name="T58" fmla="*/ 229 w 488"/>
                  <a:gd name="T59" fmla="*/ 163 h 416"/>
                  <a:gd name="T60" fmla="*/ 208 w 488"/>
                  <a:gd name="T61" fmla="*/ 148 h 416"/>
                  <a:gd name="T62" fmla="*/ 187 w 488"/>
                  <a:gd name="T63" fmla="*/ 169 h 416"/>
                  <a:gd name="T64" fmla="*/ 194 w 488"/>
                  <a:gd name="T65" fmla="*/ 215 h 416"/>
                  <a:gd name="T66" fmla="*/ 225 w 488"/>
                  <a:gd name="T67" fmla="*/ 244 h 416"/>
                  <a:gd name="T68" fmla="*/ 243 w 488"/>
                  <a:gd name="T69" fmla="*/ 288 h 416"/>
                  <a:gd name="T70" fmla="*/ 300 w 488"/>
                  <a:gd name="T71" fmla="*/ 327 h 416"/>
                  <a:gd name="T72" fmla="*/ 359 w 488"/>
                  <a:gd name="T73" fmla="*/ 395 h 416"/>
                  <a:gd name="T74" fmla="*/ 369 w 488"/>
                  <a:gd name="T75" fmla="*/ 413 h 416"/>
                  <a:gd name="T76" fmla="*/ 331 w 488"/>
                  <a:gd name="T77" fmla="*/ 382 h 416"/>
                  <a:gd name="T78" fmla="*/ 283 w 488"/>
                  <a:gd name="T79" fmla="*/ 352 h 416"/>
                  <a:gd name="T80" fmla="*/ 245 w 488"/>
                  <a:gd name="T81" fmla="*/ 344 h 416"/>
                  <a:gd name="T82" fmla="*/ 226 w 488"/>
                  <a:gd name="T83" fmla="*/ 354 h 416"/>
                  <a:gd name="T84" fmla="*/ 214 w 488"/>
                  <a:gd name="T85" fmla="*/ 331 h 416"/>
                  <a:gd name="T86" fmla="*/ 180 w 488"/>
                  <a:gd name="T87" fmla="*/ 315 h 416"/>
                  <a:gd name="T88" fmla="*/ 162 w 488"/>
                  <a:gd name="T89" fmla="*/ 304 h 416"/>
                  <a:gd name="T90" fmla="*/ 143 w 488"/>
                  <a:gd name="T91" fmla="*/ 290 h 416"/>
                  <a:gd name="T92" fmla="*/ 151 w 488"/>
                  <a:gd name="T93" fmla="*/ 281 h 416"/>
                  <a:gd name="T94" fmla="*/ 164 w 488"/>
                  <a:gd name="T95" fmla="*/ 274 h 416"/>
                  <a:gd name="T96" fmla="*/ 178 w 488"/>
                  <a:gd name="T97" fmla="*/ 274 h 416"/>
                  <a:gd name="T98" fmla="*/ 169 w 488"/>
                  <a:gd name="T99" fmla="*/ 267 h 416"/>
                  <a:gd name="T100" fmla="*/ 152 w 488"/>
                  <a:gd name="T101" fmla="*/ 255 h 416"/>
                  <a:gd name="T102" fmla="*/ 140 w 488"/>
                  <a:gd name="T103" fmla="*/ 246 h 416"/>
                  <a:gd name="T104" fmla="*/ 128 w 488"/>
                  <a:gd name="T105" fmla="*/ 229 h 416"/>
                  <a:gd name="T106" fmla="*/ 115 w 488"/>
                  <a:gd name="T107" fmla="*/ 195 h 416"/>
                  <a:gd name="T108" fmla="*/ 97 w 488"/>
                  <a:gd name="T109" fmla="*/ 166 h 416"/>
                  <a:gd name="T110" fmla="*/ 82 w 488"/>
                  <a:gd name="T111" fmla="*/ 151 h 416"/>
                  <a:gd name="T112" fmla="*/ 61 w 488"/>
                  <a:gd name="T113" fmla="*/ 141 h 416"/>
                  <a:gd name="T114" fmla="*/ 50 w 488"/>
                  <a:gd name="T115" fmla="*/ 175 h 416"/>
                  <a:gd name="T116" fmla="*/ 38 w 488"/>
                  <a:gd name="T117" fmla="*/ 189 h 416"/>
                  <a:gd name="T118" fmla="*/ 32 w 488"/>
                  <a:gd name="T119" fmla="*/ 210 h 416"/>
                  <a:gd name="T120" fmla="*/ 16 w 488"/>
                  <a:gd name="T121" fmla="*/ 183 h 416"/>
                  <a:gd name="T122" fmla="*/ 6 w 488"/>
                  <a:gd name="T123" fmla="*/ 160 h 416"/>
                  <a:gd name="T124" fmla="*/ 0 w 488"/>
                  <a:gd name="T125" fmla="*/ 14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8" h="416">
                    <a:moveTo>
                      <a:pt x="3" y="142"/>
                    </a:moveTo>
                    <a:lnTo>
                      <a:pt x="3" y="142"/>
                    </a:lnTo>
                    <a:lnTo>
                      <a:pt x="14" y="141"/>
                    </a:lnTo>
                    <a:lnTo>
                      <a:pt x="24" y="140"/>
                    </a:lnTo>
                    <a:lnTo>
                      <a:pt x="35" y="140"/>
                    </a:lnTo>
                    <a:lnTo>
                      <a:pt x="35" y="140"/>
                    </a:lnTo>
                    <a:lnTo>
                      <a:pt x="58" y="139"/>
                    </a:lnTo>
                    <a:lnTo>
                      <a:pt x="67" y="138"/>
                    </a:lnTo>
                    <a:lnTo>
                      <a:pt x="71" y="137"/>
                    </a:lnTo>
                    <a:lnTo>
                      <a:pt x="74" y="134"/>
                    </a:lnTo>
                    <a:lnTo>
                      <a:pt x="74" y="134"/>
                    </a:lnTo>
                    <a:lnTo>
                      <a:pt x="75" y="132"/>
                    </a:lnTo>
                    <a:lnTo>
                      <a:pt x="77" y="129"/>
                    </a:lnTo>
                    <a:lnTo>
                      <a:pt x="78" y="124"/>
                    </a:lnTo>
                    <a:lnTo>
                      <a:pt x="79" y="121"/>
                    </a:lnTo>
                    <a:lnTo>
                      <a:pt x="80" y="119"/>
                    </a:lnTo>
                    <a:lnTo>
                      <a:pt x="82" y="120"/>
                    </a:lnTo>
                    <a:lnTo>
                      <a:pt x="85" y="121"/>
                    </a:lnTo>
                    <a:lnTo>
                      <a:pt x="85" y="121"/>
                    </a:lnTo>
                    <a:lnTo>
                      <a:pt x="90" y="127"/>
                    </a:lnTo>
                    <a:lnTo>
                      <a:pt x="95" y="129"/>
                    </a:lnTo>
                    <a:lnTo>
                      <a:pt x="102" y="131"/>
                    </a:lnTo>
                    <a:lnTo>
                      <a:pt x="109" y="131"/>
                    </a:lnTo>
                    <a:lnTo>
                      <a:pt x="109" y="131"/>
                    </a:lnTo>
                    <a:lnTo>
                      <a:pt x="121" y="132"/>
                    </a:lnTo>
                    <a:lnTo>
                      <a:pt x="135" y="133"/>
                    </a:lnTo>
                    <a:lnTo>
                      <a:pt x="142" y="133"/>
                    </a:lnTo>
                    <a:lnTo>
                      <a:pt x="148" y="132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3" y="126"/>
                    </a:lnTo>
                    <a:lnTo>
                      <a:pt x="153" y="126"/>
                    </a:lnTo>
                    <a:lnTo>
                      <a:pt x="153" y="121"/>
                    </a:lnTo>
                    <a:lnTo>
                      <a:pt x="152" y="116"/>
                    </a:lnTo>
                    <a:lnTo>
                      <a:pt x="148" y="109"/>
                    </a:lnTo>
                    <a:lnTo>
                      <a:pt x="147" y="104"/>
                    </a:lnTo>
                    <a:lnTo>
                      <a:pt x="147" y="101"/>
                    </a:lnTo>
                    <a:lnTo>
                      <a:pt x="147" y="9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153" y="91"/>
                    </a:lnTo>
                    <a:lnTo>
                      <a:pt x="159" y="89"/>
                    </a:lnTo>
                    <a:lnTo>
                      <a:pt x="168" y="85"/>
                    </a:lnTo>
                    <a:lnTo>
                      <a:pt x="173" y="84"/>
                    </a:lnTo>
                    <a:lnTo>
                      <a:pt x="177" y="82"/>
                    </a:lnTo>
                    <a:lnTo>
                      <a:pt x="179" y="80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7" y="62"/>
                    </a:lnTo>
                    <a:lnTo>
                      <a:pt x="177" y="54"/>
                    </a:lnTo>
                    <a:lnTo>
                      <a:pt x="178" y="45"/>
                    </a:lnTo>
                    <a:lnTo>
                      <a:pt x="178" y="45"/>
                    </a:lnTo>
                    <a:lnTo>
                      <a:pt x="179" y="41"/>
                    </a:lnTo>
                    <a:lnTo>
                      <a:pt x="181" y="38"/>
                    </a:lnTo>
                    <a:lnTo>
                      <a:pt x="188" y="32"/>
                    </a:lnTo>
                    <a:lnTo>
                      <a:pt x="194" y="29"/>
                    </a:lnTo>
                    <a:lnTo>
                      <a:pt x="197" y="26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0"/>
                    </a:lnTo>
                    <a:lnTo>
                      <a:pt x="203" y="19"/>
                    </a:lnTo>
                    <a:lnTo>
                      <a:pt x="207" y="18"/>
                    </a:lnTo>
                    <a:lnTo>
                      <a:pt x="212" y="17"/>
                    </a:lnTo>
                    <a:lnTo>
                      <a:pt x="215" y="16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9" y="9"/>
                    </a:lnTo>
                    <a:lnTo>
                      <a:pt x="220" y="3"/>
                    </a:lnTo>
                    <a:lnTo>
                      <a:pt x="222" y="1"/>
                    </a:lnTo>
                    <a:lnTo>
                      <a:pt x="223" y="0"/>
                    </a:lnTo>
                    <a:lnTo>
                      <a:pt x="225" y="1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32" y="4"/>
                    </a:lnTo>
                    <a:lnTo>
                      <a:pt x="236" y="5"/>
                    </a:lnTo>
                    <a:lnTo>
                      <a:pt x="248" y="6"/>
                    </a:lnTo>
                    <a:lnTo>
                      <a:pt x="258" y="6"/>
                    </a:lnTo>
                    <a:lnTo>
                      <a:pt x="262" y="8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5"/>
                    </a:lnTo>
                    <a:lnTo>
                      <a:pt x="272" y="21"/>
                    </a:lnTo>
                    <a:lnTo>
                      <a:pt x="275" y="28"/>
                    </a:lnTo>
                    <a:lnTo>
                      <a:pt x="277" y="30"/>
                    </a:lnTo>
                    <a:lnTo>
                      <a:pt x="279" y="30"/>
                    </a:lnTo>
                    <a:lnTo>
                      <a:pt x="279" y="30"/>
                    </a:lnTo>
                    <a:lnTo>
                      <a:pt x="285" y="31"/>
                    </a:lnTo>
                    <a:lnTo>
                      <a:pt x="290" y="34"/>
                    </a:lnTo>
                    <a:lnTo>
                      <a:pt x="295" y="40"/>
                    </a:lnTo>
                    <a:lnTo>
                      <a:pt x="297" y="43"/>
                    </a:lnTo>
                    <a:lnTo>
                      <a:pt x="298" y="47"/>
                    </a:lnTo>
                    <a:lnTo>
                      <a:pt x="298" y="47"/>
                    </a:lnTo>
                    <a:lnTo>
                      <a:pt x="302" y="54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12" y="61"/>
                    </a:lnTo>
                    <a:lnTo>
                      <a:pt x="322" y="64"/>
                    </a:lnTo>
                    <a:lnTo>
                      <a:pt x="322" y="64"/>
                    </a:lnTo>
                    <a:lnTo>
                      <a:pt x="336" y="69"/>
                    </a:lnTo>
                    <a:lnTo>
                      <a:pt x="355" y="74"/>
                    </a:lnTo>
                    <a:lnTo>
                      <a:pt x="365" y="77"/>
                    </a:lnTo>
                    <a:lnTo>
                      <a:pt x="375" y="78"/>
                    </a:lnTo>
                    <a:lnTo>
                      <a:pt x="383" y="80"/>
                    </a:lnTo>
                    <a:lnTo>
                      <a:pt x="391" y="78"/>
                    </a:lnTo>
                    <a:lnTo>
                      <a:pt x="391" y="78"/>
                    </a:lnTo>
                    <a:lnTo>
                      <a:pt x="403" y="74"/>
                    </a:lnTo>
                    <a:lnTo>
                      <a:pt x="412" y="71"/>
                    </a:lnTo>
                    <a:lnTo>
                      <a:pt x="419" y="66"/>
                    </a:lnTo>
                    <a:lnTo>
                      <a:pt x="423" y="60"/>
                    </a:lnTo>
                    <a:lnTo>
                      <a:pt x="423" y="60"/>
                    </a:lnTo>
                    <a:lnTo>
                      <a:pt x="428" y="56"/>
                    </a:lnTo>
                    <a:lnTo>
                      <a:pt x="430" y="55"/>
                    </a:lnTo>
                    <a:lnTo>
                      <a:pt x="431" y="54"/>
                    </a:lnTo>
                    <a:lnTo>
                      <a:pt x="433" y="55"/>
                    </a:lnTo>
                    <a:lnTo>
                      <a:pt x="434" y="58"/>
                    </a:lnTo>
                    <a:lnTo>
                      <a:pt x="436" y="67"/>
                    </a:lnTo>
                    <a:lnTo>
                      <a:pt x="436" y="67"/>
                    </a:lnTo>
                    <a:lnTo>
                      <a:pt x="437" y="72"/>
                    </a:lnTo>
                    <a:lnTo>
                      <a:pt x="437" y="77"/>
                    </a:lnTo>
                    <a:lnTo>
                      <a:pt x="437" y="85"/>
                    </a:lnTo>
                    <a:lnTo>
                      <a:pt x="437" y="88"/>
                    </a:lnTo>
                    <a:lnTo>
                      <a:pt x="438" y="90"/>
                    </a:lnTo>
                    <a:lnTo>
                      <a:pt x="440" y="92"/>
                    </a:lnTo>
                    <a:lnTo>
                      <a:pt x="445" y="94"/>
                    </a:lnTo>
                    <a:lnTo>
                      <a:pt x="445" y="94"/>
                    </a:lnTo>
                    <a:lnTo>
                      <a:pt x="449" y="96"/>
                    </a:lnTo>
                    <a:lnTo>
                      <a:pt x="452" y="97"/>
                    </a:lnTo>
                    <a:lnTo>
                      <a:pt x="454" y="99"/>
                    </a:lnTo>
                    <a:lnTo>
                      <a:pt x="454" y="101"/>
                    </a:lnTo>
                    <a:lnTo>
                      <a:pt x="454" y="105"/>
                    </a:lnTo>
                    <a:lnTo>
                      <a:pt x="454" y="110"/>
                    </a:lnTo>
                    <a:lnTo>
                      <a:pt x="454" y="110"/>
                    </a:lnTo>
                    <a:lnTo>
                      <a:pt x="455" y="114"/>
                    </a:lnTo>
                    <a:lnTo>
                      <a:pt x="459" y="116"/>
                    </a:lnTo>
                    <a:lnTo>
                      <a:pt x="464" y="119"/>
                    </a:lnTo>
                    <a:lnTo>
                      <a:pt x="474" y="121"/>
                    </a:lnTo>
                    <a:lnTo>
                      <a:pt x="474" y="121"/>
                    </a:lnTo>
                    <a:lnTo>
                      <a:pt x="483" y="124"/>
                    </a:lnTo>
                    <a:lnTo>
                      <a:pt x="486" y="126"/>
                    </a:lnTo>
                    <a:lnTo>
                      <a:pt x="488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1" y="130"/>
                    </a:lnTo>
                    <a:lnTo>
                      <a:pt x="481" y="130"/>
                    </a:lnTo>
                    <a:lnTo>
                      <a:pt x="475" y="130"/>
                    </a:lnTo>
                    <a:lnTo>
                      <a:pt x="471" y="131"/>
                    </a:lnTo>
                    <a:lnTo>
                      <a:pt x="469" y="133"/>
                    </a:lnTo>
                    <a:lnTo>
                      <a:pt x="468" y="135"/>
                    </a:lnTo>
                    <a:lnTo>
                      <a:pt x="466" y="143"/>
                    </a:lnTo>
                    <a:lnTo>
                      <a:pt x="466" y="143"/>
                    </a:lnTo>
                    <a:lnTo>
                      <a:pt x="465" y="154"/>
                    </a:lnTo>
                    <a:lnTo>
                      <a:pt x="462" y="162"/>
                    </a:lnTo>
                    <a:lnTo>
                      <a:pt x="460" y="166"/>
                    </a:lnTo>
                    <a:lnTo>
                      <a:pt x="458" y="168"/>
                    </a:lnTo>
                    <a:lnTo>
                      <a:pt x="455" y="168"/>
                    </a:lnTo>
                    <a:lnTo>
                      <a:pt x="453" y="167"/>
                    </a:lnTo>
                    <a:lnTo>
                      <a:pt x="453" y="167"/>
                    </a:lnTo>
                    <a:lnTo>
                      <a:pt x="449" y="160"/>
                    </a:lnTo>
                    <a:lnTo>
                      <a:pt x="444" y="154"/>
                    </a:lnTo>
                    <a:lnTo>
                      <a:pt x="440" y="151"/>
                    </a:lnTo>
                    <a:lnTo>
                      <a:pt x="437" y="147"/>
                    </a:lnTo>
                    <a:lnTo>
                      <a:pt x="434" y="145"/>
                    </a:lnTo>
                    <a:lnTo>
                      <a:pt x="429" y="145"/>
                    </a:lnTo>
                    <a:lnTo>
                      <a:pt x="429" y="145"/>
                    </a:lnTo>
                    <a:lnTo>
                      <a:pt x="406" y="144"/>
                    </a:lnTo>
                    <a:lnTo>
                      <a:pt x="395" y="142"/>
                    </a:lnTo>
                    <a:lnTo>
                      <a:pt x="391" y="141"/>
                    </a:lnTo>
                    <a:lnTo>
                      <a:pt x="388" y="139"/>
                    </a:lnTo>
                    <a:lnTo>
                      <a:pt x="388" y="139"/>
                    </a:lnTo>
                    <a:lnTo>
                      <a:pt x="383" y="138"/>
                    </a:lnTo>
                    <a:lnTo>
                      <a:pt x="380" y="137"/>
                    </a:lnTo>
                    <a:lnTo>
                      <a:pt x="378" y="137"/>
                    </a:lnTo>
                    <a:lnTo>
                      <a:pt x="375" y="138"/>
                    </a:lnTo>
                    <a:lnTo>
                      <a:pt x="369" y="141"/>
                    </a:lnTo>
                    <a:lnTo>
                      <a:pt x="363" y="146"/>
                    </a:lnTo>
                    <a:lnTo>
                      <a:pt x="363" y="146"/>
                    </a:lnTo>
                    <a:lnTo>
                      <a:pt x="360" y="148"/>
                    </a:lnTo>
                    <a:lnTo>
                      <a:pt x="357" y="149"/>
                    </a:lnTo>
                    <a:lnTo>
                      <a:pt x="353" y="151"/>
                    </a:lnTo>
                    <a:lnTo>
                      <a:pt x="350" y="151"/>
                    </a:lnTo>
                    <a:lnTo>
                      <a:pt x="331" y="148"/>
                    </a:lnTo>
                    <a:lnTo>
                      <a:pt x="331" y="148"/>
                    </a:lnTo>
                    <a:lnTo>
                      <a:pt x="324" y="147"/>
                    </a:lnTo>
                    <a:lnTo>
                      <a:pt x="320" y="146"/>
                    </a:lnTo>
                    <a:lnTo>
                      <a:pt x="312" y="141"/>
                    </a:lnTo>
                    <a:lnTo>
                      <a:pt x="306" y="137"/>
                    </a:lnTo>
                    <a:lnTo>
                      <a:pt x="303" y="135"/>
                    </a:lnTo>
                    <a:lnTo>
                      <a:pt x="297" y="135"/>
                    </a:lnTo>
                    <a:lnTo>
                      <a:pt x="297" y="135"/>
                    </a:lnTo>
                    <a:lnTo>
                      <a:pt x="293" y="135"/>
                    </a:lnTo>
                    <a:lnTo>
                      <a:pt x="289" y="137"/>
                    </a:lnTo>
                    <a:lnTo>
                      <a:pt x="282" y="141"/>
                    </a:lnTo>
                    <a:lnTo>
                      <a:pt x="277" y="144"/>
                    </a:lnTo>
                    <a:lnTo>
                      <a:pt x="273" y="145"/>
                    </a:lnTo>
                    <a:lnTo>
                      <a:pt x="268" y="146"/>
                    </a:lnTo>
                    <a:lnTo>
                      <a:pt x="268" y="146"/>
                    </a:lnTo>
                    <a:lnTo>
                      <a:pt x="258" y="146"/>
                    </a:lnTo>
                    <a:lnTo>
                      <a:pt x="248" y="146"/>
                    </a:lnTo>
                    <a:lnTo>
                      <a:pt x="245" y="147"/>
                    </a:lnTo>
                    <a:lnTo>
                      <a:pt x="242" y="149"/>
                    </a:lnTo>
                    <a:lnTo>
                      <a:pt x="239" y="152"/>
                    </a:lnTo>
                    <a:lnTo>
                      <a:pt x="238" y="154"/>
                    </a:lnTo>
                    <a:lnTo>
                      <a:pt x="238" y="154"/>
                    </a:lnTo>
                    <a:lnTo>
                      <a:pt x="236" y="160"/>
                    </a:lnTo>
                    <a:lnTo>
                      <a:pt x="234" y="163"/>
                    </a:lnTo>
                    <a:lnTo>
                      <a:pt x="233" y="164"/>
                    </a:lnTo>
                    <a:lnTo>
                      <a:pt x="231" y="166"/>
                    </a:lnTo>
                    <a:lnTo>
                      <a:pt x="230" y="164"/>
                    </a:lnTo>
                    <a:lnTo>
                      <a:pt x="229" y="163"/>
                    </a:lnTo>
                    <a:lnTo>
                      <a:pt x="229" y="163"/>
                    </a:lnTo>
                    <a:lnTo>
                      <a:pt x="225" y="158"/>
                    </a:lnTo>
                    <a:lnTo>
                      <a:pt x="221" y="154"/>
                    </a:lnTo>
                    <a:lnTo>
                      <a:pt x="219" y="152"/>
                    </a:lnTo>
                    <a:lnTo>
                      <a:pt x="216" y="151"/>
                    </a:lnTo>
                    <a:lnTo>
                      <a:pt x="212" y="149"/>
                    </a:lnTo>
                    <a:lnTo>
                      <a:pt x="208" y="148"/>
                    </a:lnTo>
                    <a:lnTo>
                      <a:pt x="208" y="148"/>
                    </a:lnTo>
                    <a:lnTo>
                      <a:pt x="200" y="151"/>
                    </a:lnTo>
                    <a:lnTo>
                      <a:pt x="196" y="152"/>
                    </a:lnTo>
                    <a:lnTo>
                      <a:pt x="193" y="154"/>
                    </a:lnTo>
                    <a:lnTo>
                      <a:pt x="191" y="156"/>
                    </a:lnTo>
                    <a:lnTo>
                      <a:pt x="189" y="159"/>
                    </a:lnTo>
                    <a:lnTo>
                      <a:pt x="188" y="163"/>
                    </a:lnTo>
                    <a:lnTo>
                      <a:pt x="187" y="169"/>
                    </a:lnTo>
                    <a:lnTo>
                      <a:pt x="187" y="169"/>
                    </a:lnTo>
                    <a:lnTo>
                      <a:pt x="186" y="182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88" y="209"/>
                    </a:lnTo>
                    <a:lnTo>
                      <a:pt x="191" y="213"/>
                    </a:lnTo>
                    <a:lnTo>
                      <a:pt x="194" y="215"/>
                    </a:lnTo>
                    <a:lnTo>
                      <a:pt x="194" y="215"/>
                    </a:lnTo>
                    <a:lnTo>
                      <a:pt x="203" y="219"/>
                    </a:lnTo>
                    <a:lnTo>
                      <a:pt x="208" y="223"/>
                    </a:lnTo>
                    <a:lnTo>
                      <a:pt x="214" y="227"/>
                    </a:lnTo>
                    <a:lnTo>
                      <a:pt x="218" y="232"/>
                    </a:lnTo>
                    <a:lnTo>
                      <a:pt x="222" y="238"/>
                    </a:lnTo>
                    <a:lnTo>
                      <a:pt x="225" y="244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9" y="259"/>
                    </a:lnTo>
                    <a:lnTo>
                      <a:pt x="232" y="267"/>
                    </a:lnTo>
                    <a:lnTo>
                      <a:pt x="235" y="274"/>
                    </a:lnTo>
                    <a:lnTo>
                      <a:pt x="238" y="281"/>
                    </a:lnTo>
                    <a:lnTo>
                      <a:pt x="243" y="288"/>
                    </a:lnTo>
                    <a:lnTo>
                      <a:pt x="248" y="295"/>
                    </a:lnTo>
                    <a:lnTo>
                      <a:pt x="254" y="300"/>
                    </a:lnTo>
                    <a:lnTo>
                      <a:pt x="260" y="304"/>
                    </a:lnTo>
                    <a:lnTo>
                      <a:pt x="260" y="304"/>
                    </a:lnTo>
                    <a:lnTo>
                      <a:pt x="275" y="313"/>
                    </a:lnTo>
                    <a:lnTo>
                      <a:pt x="291" y="321"/>
                    </a:lnTo>
                    <a:lnTo>
                      <a:pt x="300" y="327"/>
                    </a:lnTo>
                    <a:lnTo>
                      <a:pt x="308" y="332"/>
                    </a:lnTo>
                    <a:lnTo>
                      <a:pt x="316" y="339"/>
                    </a:lnTo>
                    <a:lnTo>
                      <a:pt x="322" y="347"/>
                    </a:lnTo>
                    <a:lnTo>
                      <a:pt x="322" y="347"/>
                    </a:lnTo>
                    <a:lnTo>
                      <a:pt x="342" y="373"/>
                    </a:lnTo>
                    <a:lnTo>
                      <a:pt x="359" y="395"/>
                    </a:lnTo>
                    <a:lnTo>
                      <a:pt x="359" y="395"/>
                    </a:lnTo>
                    <a:lnTo>
                      <a:pt x="368" y="404"/>
                    </a:lnTo>
                    <a:lnTo>
                      <a:pt x="376" y="412"/>
                    </a:lnTo>
                    <a:lnTo>
                      <a:pt x="379" y="415"/>
                    </a:lnTo>
                    <a:lnTo>
                      <a:pt x="379" y="416"/>
                    </a:lnTo>
                    <a:lnTo>
                      <a:pt x="377" y="416"/>
                    </a:lnTo>
                    <a:lnTo>
                      <a:pt x="377" y="416"/>
                    </a:lnTo>
                    <a:lnTo>
                      <a:pt x="369" y="413"/>
                    </a:lnTo>
                    <a:lnTo>
                      <a:pt x="358" y="409"/>
                    </a:lnTo>
                    <a:lnTo>
                      <a:pt x="352" y="405"/>
                    </a:lnTo>
                    <a:lnTo>
                      <a:pt x="347" y="401"/>
                    </a:lnTo>
                    <a:lnTo>
                      <a:pt x="342" y="397"/>
                    </a:lnTo>
                    <a:lnTo>
                      <a:pt x="338" y="391"/>
                    </a:lnTo>
                    <a:lnTo>
                      <a:pt x="338" y="391"/>
                    </a:lnTo>
                    <a:lnTo>
                      <a:pt x="331" y="382"/>
                    </a:lnTo>
                    <a:lnTo>
                      <a:pt x="323" y="373"/>
                    </a:lnTo>
                    <a:lnTo>
                      <a:pt x="314" y="367"/>
                    </a:lnTo>
                    <a:lnTo>
                      <a:pt x="305" y="361"/>
                    </a:lnTo>
                    <a:lnTo>
                      <a:pt x="305" y="361"/>
                    </a:lnTo>
                    <a:lnTo>
                      <a:pt x="297" y="358"/>
                    </a:lnTo>
                    <a:lnTo>
                      <a:pt x="291" y="354"/>
                    </a:lnTo>
                    <a:lnTo>
                      <a:pt x="283" y="352"/>
                    </a:lnTo>
                    <a:lnTo>
                      <a:pt x="279" y="350"/>
                    </a:lnTo>
                    <a:lnTo>
                      <a:pt x="274" y="349"/>
                    </a:lnTo>
                    <a:lnTo>
                      <a:pt x="274" y="349"/>
                    </a:lnTo>
                    <a:lnTo>
                      <a:pt x="262" y="347"/>
                    </a:lnTo>
                    <a:lnTo>
                      <a:pt x="252" y="345"/>
                    </a:lnTo>
                    <a:lnTo>
                      <a:pt x="248" y="344"/>
                    </a:lnTo>
                    <a:lnTo>
                      <a:pt x="245" y="344"/>
                    </a:lnTo>
                    <a:lnTo>
                      <a:pt x="242" y="345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234" y="352"/>
                    </a:lnTo>
                    <a:lnTo>
                      <a:pt x="230" y="354"/>
                    </a:lnTo>
                    <a:lnTo>
                      <a:pt x="228" y="355"/>
                    </a:lnTo>
                    <a:lnTo>
                      <a:pt x="226" y="354"/>
                    </a:lnTo>
                    <a:lnTo>
                      <a:pt x="224" y="353"/>
                    </a:lnTo>
                    <a:lnTo>
                      <a:pt x="223" y="349"/>
                    </a:lnTo>
                    <a:lnTo>
                      <a:pt x="223" y="349"/>
                    </a:lnTo>
                    <a:lnTo>
                      <a:pt x="220" y="343"/>
                    </a:lnTo>
                    <a:lnTo>
                      <a:pt x="218" y="337"/>
                    </a:lnTo>
                    <a:lnTo>
                      <a:pt x="216" y="334"/>
                    </a:lnTo>
                    <a:lnTo>
                      <a:pt x="214" y="331"/>
                    </a:lnTo>
                    <a:lnTo>
                      <a:pt x="210" y="330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199" y="327"/>
                    </a:lnTo>
                    <a:lnTo>
                      <a:pt x="192" y="324"/>
                    </a:lnTo>
                    <a:lnTo>
                      <a:pt x="187" y="320"/>
                    </a:lnTo>
                    <a:lnTo>
                      <a:pt x="180" y="315"/>
                    </a:lnTo>
                    <a:lnTo>
                      <a:pt x="180" y="315"/>
                    </a:lnTo>
                    <a:lnTo>
                      <a:pt x="174" y="311"/>
                    </a:lnTo>
                    <a:lnTo>
                      <a:pt x="168" y="309"/>
                    </a:lnTo>
                    <a:lnTo>
                      <a:pt x="164" y="306"/>
                    </a:lnTo>
                    <a:lnTo>
                      <a:pt x="163" y="305"/>
                    </a:lnTo>
                    <a:lnTo>
                      <a:pt x="162" y="304"/>
                    </a:lnTo>
                    <a:lnTo>
                      <a:pt x="162" y="304"/>
                    </a:lnTo>
                    <a:lnTo>
                      <a:pt x="160" y="300"/>
                    </a:lnTo>
                    <a:lnTo>
                      <a:pt x="155" y="297"/>
                    </a:lnTo>
                    <a:lnTo>
                      <a:pt x="150" y="294"/>
                    </a:lnTo>
                    <a:lnTo>
                      <a:pt x="146" y="292"/>
                    </a:lnTo>
                    <a:lnTo>
                      <a:pt x="146" y="292"/>
                    </a:lnTo>
                    <a:lnTo>
                      <a:pt x="144" y="291"/>
                    </a:lnTo>
                    <a:lnTo>
                      <a:pt x="143" y="290"/>
                    </a:lnTo>
                    <a:lnTo>
                      <a:pt x="140" y="285"/>
                    </a:lnTo>
                    <a:lnTo>
                      <a:pt x="140" y="282"/>
                    </a:lnTo>
                    <a:lnTo>
                      <a:pt x="142" y="280"/>
                    </a:lnTo>
                    <a:lnTo>
                      <a:pt x="144" y="280"/>
                    </a:lnTo>
                    <a:lnTo>
                      <a:pt x="146" y="280"/>
                    </a:lnTo>
                    <a:lnTo>
                      <a:pt x="146" y="280"/>
                    </a:lnTo>
                    <a:lnTo>
                      <a:pt x="151" y="281"/>
                    </a:lnTo>
                    <a:lnTo>
                      <a:pt x="154" y="280"/>
                    </a:lnTo>
                    <a:lnTo>
                      <a:pt x="157" y="277"/>
                    </a:lnTo>
                    <a:lnTo>
                      <a:pt x="158" y="274"/>
                    </a:lnTo>
                    <a:lnTo>
                      <a:pt x="158" y="274"/>
                    </a:lnTo>
                    <a:lnTo>
                      <a:pt x="159" y="273"/>
                    </a:lnTo>
                    <a:lnTo>
                      <a:pt x="160" y="273"/>
                    </a:lnTo>
                    <a:lnTo>
                      <a:pt x="164" y="274"/>
                    </a:lnTo>
                    <a:lnTo>
                      <a:pt x="168" y="276"/>
                    </a:lnTo>
                    <a:lnTo>
                      <a:pt x="171" y="277"/>
                    </a:lnTo>
                    <a:lnTo>
                      <a:pt x="173" y="277"/>
                    </a:lnTo>
                    <a:lnTo>
                      <a:pt x="173" y="277"/>
                    </a:lnTo>
                    <a:lnTo>
                      <a:pt x="176" y="276"/>
                    </a:lnTo>
                    <a:lnTo>
                      <a:pt x="177" y="275"/>
                    </a:lnTo>
                    <a:lnTo>
                      <a:pt x="178" y="274"/>
                    </a:lnTo>
                    <a:lnTo>
                      <a:pt x="179" y="272"/>
                    </a:lnTo>
                    <a:lnTo>
                      <a:pt x="179" y="270"/>
                    </a:lnTo>
                    <a:lnTo>
                      <a:pt x="178" y="269"/>
                    </a:lnTo>
                    <a:lnTo>
                      <a:pt x="177" y="26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69" y="267"/>
                    </a:lnTo>
                    <a:lnTo>
                      <a:pt x="165" y="266"/>
                    </a:lnTo>
                    <a:lnTo>
                      <a:pt x="162" y="263"/>
                    </a:lnTo>
                    <a:lnTo>
                      <a:pt x="160" y="261"/>
                    </a:lnTo>
                    <a:lnTo>
                      <a:pt x="160" y="261"/>
                    </a:lnTo>
                    <a:lnTo>
                      <a:pt x="158" y="258"/>
                    </a:lnTo>
                    <a:lnTo>
                      <a:pt x="155" y="256"/>
                    </a:lnTo>
                    <a:lnTo>
                      <a:pt x="152" y="255"/>
                    </a:lnTo>
                    <a:lnTo>
                      <a:pt x="148" y="255"/>
                    </a:lnTo>
                    <a:lnTo>
                      <a:pt x="148" y="255"/>
                    </a:lnTo>
                    <a:lnTo>
                      <a:pt x="145" y="254"/>
                    </a:lnTo>
                    <a:lnTo>
                      <a:pt x="143" y="253"/>
                    </a:lnTo>
                    <a:lnTo>
                      <a:pt x="142" y="250"/>
                    </a:lnTo>
                    <a:lnTo>
                      <a:pt x="140" y="246"/>
                    </a:lnTo>
                    <a:lnTo>
                      <a:pt x="140" y="246"/>
                    </a:lnTo>
                    <a:lnTo>
                      <a:pt x="140" y="241"/>
                    </a:lnTo>
                    <a:lnTo>
                      <a:pt x="138" y="237"/>
                    </a:lnTo>
                    <a:lnTo>
                      <a:pt x="136" y="234"/>
                    </a:lnTo>
                    <a:lnTo>
                      <a:pt x="133" y="233"/>
                    </a:lnTo>
                    <a:lnTo>
                      <a:pt x="133" y="233"/>
                    </a:lnTo>
                    <a:lnTo>
                      <a:pt x="130" y="232"/>
                    </a:lnTo>
                    <a:lnTo>
                      <a:pt x="128" y="229"/>
                    </a:lnTo>
                    <a:lnTo>
                      <a:pt x="124" y="224"/>
                    </a:lnTo>
                    <a:lnTo>
                      <a:pt x="122" y="217"/>
                    </a:lnTo>
                    <a:lnTo>
                      <a:pt x="122" y="217"/>
                    </a:lnTo>
                    <a:lnTo>
                      <a:pt x="117" y="205"/>
                    </a:lnTo>
                    <a:lnTo>
                      <a:pt x="115" y="201"/>
                    </a:lnTo>
                    <a:lnTo>
                      <a:pt x="115" y="195"/>
                    </a:lnTo>
                    <a:lnTo>
                      <a:pt x="115" y="195"/>
                    </a:lnTo>
                    <a:lnTo>
                      <a:pt x="114" y="189"/>
                    </a:lnTo>
                    <a:lnTo>
                      <a:pt x="112" y="185"/>
                    </a:lnTo>
                    <a:lnTo>
                      <a:pt x="107" y="176"/>
                    </a:lnTo>
                    <a:lnTo>
                      <a:pt x="107" y="176"/>
                    </a:lnTo>
                    <a:lnTo>
                      <a:pt x="103" y="170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2"/>
                    </a:lnTo>
                    <a:lnTo>
                      <a:pt x="94" y="159"/>
                    </a:lnTo>
                    <a:lnTo>
                      <a:pt x="92" y="156"/>
                    </a:lnTo>
                    <a:lnTo>
                      <a:pt x="90" y="155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5" y="145"/>
                    </a:lnTo>
                    <a:lnTo>
                      <a:pt x="72" y="143"/>
                    </a:lnTo>
                    <a:lnTo>
                      <a:pt x="72" y="143"/>
                    </a:lnTo>
                    <a:lnTo>
                      <a:pt x="67" y="141"/>
                    </a:lnTo>
                    <a:lnTo>
                      <a:pt x="64" y="140"/>
                    </a:lnTo>
                    <a:lnTo>
                      <a:pt x="61" y="141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3" y="153"/>
                    </a:lnTo>
                    <a:lnTo>
                      <a:pt x="51" y="158"/>
                    </a:lnTo>
                    <a:lnTo>
                      <a:pt x="51" y="163"/>
                    </a:lnTo>
                    <a:lnTo>
                      <a:pt x="51" y="163"/>
                    </a:lnTo>
                    <a:lnTo>
                      <a:pt x="50" y="175"/>
                    </a:lnTo>
                    <a:lnTo>
                      <a:pt x="49" y="180"/>
                    </a:lnTo>
                    <a:lnTo>
                      <a:pt x="48" y="182"/>
                    </a:lnTo>
                    <a:lnTo>
                      <a:pt x="46" y="183"/>
                    </a:lnTo>
                    <a:lnTo>
                      <a:pt x="46" y="183"/>
                    </a:lnTo>
                    <a:lnTo>
                      <a:pt x="43" y="185"/>
                    </a:lnTo>
                    <a:lnTo>
                      <a:pt x="39" y="187"/>
                    </a:lnTo>
                    <a:lnTo>
                      <a:pt x="38" y="189"/>
                    </a:lnTo>
                    <a:lnTo>
                      <a:pt x="37" y="195"/>
                    </a:lnTo>
                    <a:lnTo>
                      <a:pt x="37" y="195"/>
                    </a:lnTo>
                    <a:lnTo>
                      <a:pt x="36" y="199"/>
                    </a:lnTo>
                    <a:lnTo>
                      <a:pt x="34" y="203"/>
                    </a:lnTo>
                    <a:lnTo>
                      <a:pt x="32" y="206"/>
                    </a:lnTo>
                    <a:lnTo>
                      <a:pt x="32" y="210"/>
                    </a:lnTo>
                    <a:lnTo>
                      <a:pt x="32" y="210"/>
                    </a:lnTo>
                    <a:lnTo>
                      <a:pt x="31" y="212"/>
                    </a:lnTo>
                    <a:lnTo>
                      <a:pt x="31" y="213"/>
                    </a:lnTo>
                    <a:lnTo>
                      <a:pt x="26" y="205"/>
                    </a:lnTo>
                    <a:lnTo>
                      <a:pt x="26" y="205"/>
                    </a:lnTo>
                    <a:lnTo>
                      <a:pt x="20" y="194"/>
                    </a:lnTo>
                    <a:lnTo>
                      <a:pt x="18" y="188"/>
                    </a:lnTo>
                    <a:lnTo>
                      <a:pt x="16" y="183"/>
                    </a:lnTo>
                    <a:lnTo>
                      <a:pt x="16" y="183"/>
                    </a:lnTo>
                    <a:lnTo>
                      <a:pt x="14" y="178"/>
                    </a:lnTo>
                    <a:lnTo>
                      <a:pt x="10" y="175"/>
                    </a:lnTo>
                    <a:lnTo>
                      <a:pt x="8" y="171"/>
                    </a:lnTo>
                    <a:lnTo>
                      <a:pt x="7" y="166"/>
                    </a:lnTo>
                    <a:lnTo>
                      <a:pt x="7" y="166"/>
                    </a:lnTo>
                    <a:lnTo>
                      <a:pt x="6" y="160"/>
                    </a:lnTo>
                    <a:lnTo>
                      <a:pt x="5" y="158"/>
                    </a:lnTo>
                    <a:lnTo>
                      <a:pt x="3" y="157"/>
                    </a:lnTo>
                    <a:lnTo>
                      <a:pt x="3" y="155"/>
                    </a:lnTo>
                    <a:lnTo>
                      <a:pt x="3" y="155"/>
                    </a:lnTo>
                    <a:lnTo>
                      <a:pt x="3" y="153"/>
                    </a:lnTo>
                    <a:lnTo>
                      <a:pt x="2" y="151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1" y="144"/>
                    </a:lnTo>
                    <a:lnTo>
                      <a:pt x="3" y="142"/>
                    </a:lnTo>
                    <a:lnTo>
                      <a:pt x="3" y="1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178"/>
              <p:cNvSpPr>
                <a:spLocks/>
              </p:cNvSpPr>
              <p:nvPr/>
            </p:nvSpPr>
            <p:spPr bwMode="auto">
              <a:xfrm>
                <a:off x="5253" y="3224"/>
                <a:ext cx="31" cy="89"/>
              </a:xfrm>
              <a:custGeom>
                <a:avLst/>
                <a:gdLst>
                  <a:gd name="T0" fmla="*/ 6 w 31"/>
                  <a:gd name="T1" fmla="*/ 0 h 89"/>
                  <a:gd name="T2" fmla="*/ 6 w 31"/>
                  <a:gd name="T3" fmla="*/ 10 h 89"/>
                  <a:gd name="T4" fmla="*/ 9 w 31"/>
                  <a:gd name="T5" fmla="*/ 19 h 89"/>
                  <a:gd name="T6" fmla="*/ 12 w 31"/>
                  <a:gd name="T7" fmla="*/ 20 h 89"/>
                  <a:gd name="T8" fmla="*/ 18 w 31"/>
                  <a:gd name="T9" fmla="*/ 24 h 89"/>
                  <a:gd name="T10" fmla="*/ 16 w 31"/>
                  <a:gd name="T11" fmla="*/ 29 h 89"/>
                  <a:gd name="T12" fmla="*/ 15 w 31"/>
                  <a:gd name="T13" fmla="*/ 33 h 89"/>
                  <a:gd name="T14" fmla="*/ 17 w 31"/>
                  <a:gd name="T15" fmla="*/ 41 h 89"/>
                  <a:gd name="T16" fmla="*/ 23 w 31"/>
                  <a:gd name="T17" fmla="*/ 53 h 89"/>
                  <a:gd name="T18" fmla="*/ 26 w 31"/>
                  <a:gd name="T19" fmla="*/ 60 h 89"/>
                  <a:gd name="T20" fmla="*/ 23 w 31"/>
                  <a:gd name="T21" fmla="*/ 60 h 89"/>
                  <a:gd name="T22" fmla="*/ 17 w 31"/>
                  <a:gd name="T23" fmla="*/ 62 h 89"/>
                  <a:gd name="T24" fmla="*/ 19 w 31"/>
                  <a:gd name="T25" fmla="*/ 65 h 89"/>
                  <a:gd name="T26" fmla="*/ 22 w 31"/>
                  <a:gd name="T27" fmla="*/ 67 h 89"/>
                  <a:gd name="T28" fmla="*/ 26 w 31"/>
                  <a:gd name="T29" fmla="*/ 75 h 89"/>
                  <a:gd name="T30" fmla="*/ 30 w 31"/>
                  <a:gd name="T31" fmla="*/ 84 h 89"/>
                  <a:gd name="T32" fmla="*/ 31 w 31"/>
                  <a:gd name="T33" fmla="*/ 89 h 89"/>
                  <a:gd name="T34" fmla="*/ 29 w 31"/>
                  <a:gd name="T35" fmla="*/ 87 h 89"/>
                  <a:gd name="T36" fmla="*/ 20 w 31"/>
                  <a:gd name="T37" fmla="*/ 83 h 89"/>
                  <a:gd name="T38" fmla="*/ 16 w 31"/>
                  <a:gd name="T39" fmla="*/ 77 h 89"/>
                  <a:gd name="T40" fmla="*/ 16 w 31"/>
                  <a:gd name="T41" fmla="*/ 76 h 89"/>
                  <a:gd name="T42" fmla="*/ 13 w 31"/>
                  <a:gd name="T43" fmla="*/ 72 h 89"/>
                  <a:gd name="T44" fmla="*/ 12 w 31"/>
                  <a:gd name="T45" fmla="*/ 70 h 89"/>
                  <a:gd name="T46" fmla="*/ 7 w 31"/>
                  <a:gd name="T47" fmla="*/ 65 h 89"/>
                  <a:gd name="T48" fmla="*/ 6 w 31"/>
                  <a:gd name="T49" fmla="*/ 62 h 89"/>
                  <a:gd name="T50" fmla="*/ 7 w 31"/>
                  <a:gd name="T51" fmla="*/ 62 h 89"/>
                  <a:gd name="T52" fmla="*/ 16 w 31"/>
                  <a:gd name="T53" fmla="*/ 61 h 89"/>
                  <a:gd name="T54" fmla="*/ 16 w 31"/>
                  <a:gd name="T55" fmla="*/ 58 h 89"/>
                  <a:gd name="T56" fmla="*/ 12 w 31"/>
                  <a:gd name="T57" fmla="*/ 53 h 89"/>
                  <a:gd name="T58" fmla="*/ 9 w 31"/>
                  <a:gd name="T59" fmla="*/ 49 h 89"/>
                  <a:gd name="T60" fmla="*/ 8 w 31"/>
                  <a:gd name="T61" fmla="*/ 47 h 89"/>
                  <a:gd name="T62" fmla="*/ 6 w 31"/>
                  <a:gd name="T63" fmla="*/ 43 h 89"/>
                  <a:gd name="T64" fmla="*/ 5 w 31"/>
                  <a:gd name="T65" fmla="*/ 42 h 89"/>
                  <a:gd name="T66" fmla="*/ 3 w 31"/>
                  <a:gd name="T67" fmla="*/ 38 h 89"/>
                  <a:gd name="T68" fmla="*/ 0 w 31"/>
                  <a:gd name="T69" fmla="*/ 34 h 89"/>
                  <a:gd name="T70" fmla="*/ 0 w 31"/>
                  <a:gd name="T71" fmla="*/ 34 h 89"/>
                  <a:gd name="T72" fmla="*/ 5 w 31"/>
                  <a:gd name="T73" fmla="*/ 33 h 89"/>
                  <a:gd name="T74" fmla="*/ 9 w 31"/>
                  <a:gd name="T75" fmla="*/ 32 h 89"/>
                  <a:gd name="T76" fmla="*/ 9 w 31"/>
                  <a:gd name="T77" fmla="*/ 31 h 89"/>
                  <a:gd name="T78" fmla="*/ 8 w 31"/>
                  <a:gd name="T79" fmla="*/ 27 h 89"/>
                  <a:gd name="T80" fmla="*/ 6 w 31"/>
                  <a:gd name="T81" fmla="*/ 23 h 89"/>
                  <a:gd name="T82" fmla="*/ 5 w 31"/>
                  <a:gd name="T83" fmla="*/ 22 h 89"/>
                  <a:gd name="T84" fmla="*/ 1 w 31"/>
                  <a:gd name="T85" fmla="*/ 19 h 89"/>
                  <a:gd name="T86" fmla="*/ 0 w 31"/>
                  <a:gd name="T87" fmla="*/ 15 h 89"/>
                  <a:gd name="T88" fmla="*/ 0 w 31"/>
                  <a:gd name="T89" fmla="*/ 8 h 89"/>
                  <a:gd name="T90" fmla="*/ 1 w 31"/>
                  <a:gd name="T91" fmla="*/ 3 h 89"/>
                  <a:gd name="T92" fmla="*/ 4 w 31"/>
                  <a:gd name="T93" fmla="*/ 0 h 89"/>
                  <a:gd name="T94" fmla="*/ 6 w 31"/>
                  <a:gd name="T9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89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10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2"/>
                    </a:lnTo>
                    <a:lnTo>
                      <a:pt x="18" y="24"/>
                    </a:lnTo>
                    <a:lnTo>
                      <a:pt x="18" y="27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17" y="41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26" y="57"/>
                    </a:lnTo>
                    <a:lnTo>
                      <a:pt x="26" y="60"/>
                    </a:lnTo>
                    <a:lnTo>
                      <a:pt x="23" y="60"/>
                    </a:lnTo>
                    <a:lnTo>
                      <a:pt x="23" y="60"/>
                    </a:lnTo>
                    <a:lnTo>
                      <a:pt x="20" y="61"/>
                    </a:lnTo>
                    <a:lnTo>
                      <a:pt x="17" y="62"/>
                    </a:lnTo>
                    <a:lnTo>
                      <a:pt x="17" y="64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22" y="67"/>
                    </a:lnTo>
                    <a:lnTo>
                      <a:pt x="23" y="69"/>
                    </a:lnTo>
                    <a:lnTo>
                      <a:pt x="26" y="75"/>
                    </a:lnTo>
                    <a:lnTo>
                      <a:pt x="26" y="75"/>
                    </a:lnTo>
                    <a:lnTo>
                      <a:pt x="30" y="84"/>
                    </a:lnTo>
                    <a:lnTo>
                      <a:pt x="31" y="87"/>
                    </a:lnTo>
                    <a:lnTo>
                      <a:pt x="31" y="89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4" y="85"/>
                    </a:lnTo>
                    <a:lnTo>
                      <a:pt x="20" y="83"/>
                    </a:lnTo>
                    <a:lnTo>
                      <a:pt x="17" y="80"/>
                    </a:lnTo>
                    <a:lnTo>
                      <a:pt x="16" y="77"/>
                    </a:lnTo>
                    <a:lnTo>
                      <a:pt x="16" y="77"/>
                    </a:lnTo>
                    <a:lnTo>
                      <a:pt x="16" y="76"/>
                    </a:lnTo>
                    <a:lnTo>
                      <a:pt x="14" y="75"/>
                    </a:lnTo>
                    <a:lnTo>
                      <a:pt x="13" y="72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7"/>
                    </a:lnTo>
                    <a:lnTo>
                      <a:pt x="7" y="65"/>
                    </a:lnTo>
                    <a:lnTo>
                      <a:pt x="6" y="63"/>
                    </a:lnTo>
                    <a:lnTo>
                      <a:pt x="6" y="62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4" y="62"/>
                    </a:lnTo>
                    <a:lnTo>
                      <a:pt x="16" y="61"/>
                    </a:lnTo>
                    <a:lnTo>
                      <a:pt x="16" y="60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2" y="53"/>
                    </a:lnTo>
                    <a:lnTo>
                      <a:pt x="10" y="51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8" y="47"/>
                    </a:lnTo>
                    <a:lnTo>
                      <a:pt x="7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3"/>
                    </a:lnTo>
                    <a:lnTo>
                      <a:pt x="5" y="33"/>
                    </a:lnTo>
                    <a:lnTo>
                      <a:pt x="8" y="32"/>
                    </a:lnTo>
                    <a:lnTo>
                      <a:pt x="9" y="32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179"/>
              <p:cNvSpPr>
                <a:spLocks/>
              </p:cNvSpPr>
              <p:nvPr/>
            </p:nvSpPr>
            <p:spPr bwMode="auto">
              <a:xfrm>
                <a:off x="5255" y="3273"/>
                <a:ext cx="5" cy="5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3 h 5"/>
                  <a:gd name="T6" fmla="*/ 1 w 5"/>
                  <a:gd name="T7" fmla="*/ 4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1 h 5"/>
                  <a:gd name="T18" fmla="*/ 4 w 5"/>
                  <a:gd name="T19" fmla="*/ 0 h 5"/>
                  <a:gd name="T20" fmla="*/ 4 w 5"/>
                  <a:gd name="T21" fmla="*/ 0 h 5"/>
                  <a:gd name="T22" fmla="*/ 2 w 5"/>
                  <a:gd name="T23" fmla="*/ 0 h 5"/>
                  <a:gd name="T24" fmla="*/ 2 w 5"/>
                  <a:gd name="T25" fmla="*/ 0 h 5"/>
                  <a:gd name="T26" fmla="*/ 1 w 5"/>
                  <a:gd name="T27" fmla="*/ 1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180"/>
              <p:cNvSpPr>
                <a:spLocks/>
              </p:cNvSpPr>
              <p:nvPr/>
            </p:nvSpPr>
            <p:spPr bwMode="auto">
              <a:xfrm>
                <a:off x="5275" y="3268"/>
                <a:ext cx="6" cy="6"/>
              </a:xfrm>
              <a:custGeom>
                <a:avLst/>
                <a:gdLst>
                  <a:gd name="T0" fmla="*/ 2 w 6"/>
                  <a:gd name="T1" fmla="*/ 2 h 6"/>
                  <a:gd name="T2" fmla="*/ 2 w 6"/>
                  <a:gd name="T3" fmla="*/ 2 h 6"/>
                  <a:gd name="T4" fmla="*/ 1 w 6"/>
                  <a:gd name="T5" fmla="*/ 4 h 6"/>
                  <a:gd name="T6" fmla="*/ 0 w 6"/>
                  <a:gd name="T7" fmla="*/ 5 h 6"/>
                  <a:gd name="T8" fmla="*/ 1 w 6"/>
                  <a:gd name="T9" fmla="*/ 6 h 6"/>
                  <a:gd name="T10" fmla="*/ 2 w 6"/>
                  <a:gd name="T11" fmla="*/ 6 h 6"/>
                  <a:gd name="T12" fmla="*/ 2 w 6"/>
                  <a:gd name="T13" fmla="*/ 6 h 6"/>
                  <a:gd name="T14" fmla="*/ 6 w 6"/>
                  <a:gd name="T15" fmla="*/ 3 h 6"/>
                  <a:gd name="T16" fmla="*/ 6 w 6"/>
                  <a:gd name="T17" fmla="*/ 3 h 6"/>
                  <a:gd name="T18" fmla="*/ 5 w 6"/>
                  <a:gd name="T19" fmla="*/ 2 h 6"/>
                  <a:gd name="T20" fmla="*/ 5 w 6"/>
                  <a:gd name="T21" fmla="*/ 2 h 6"/>
                  <a:gd name="T22" fmla="*/ 4 w 6"/>
                  <a:gd name="T23" fmla="*/ 0 h 6"/>
                  <a:gd name="T24" fmla="*/ 2 w 6"/>
                  <a:gd name="T25" fmla="*/ 2 h 6"/>
                  <a:gd name="T26" fmla="*/ 2 w 6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2" y="2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181"/>
              <p:cNvSpPr>
                <a:spLocks/>
              </p:cNvSpPr>
              <p:nvPr/>
            </p:nvSpPr>
            <p:spPr bwMode="auto">
              <a:xfrm>
                <a:off x="5246" y="3284"/>
                <a:ext cx="13" cy="15"/>
              </a:xfrm>
              <a:custGeom>
                <a:avLst/>
                <a:gdLst>
                  <a:gd name="T0" fmla="*/ 9 w 13"/>
                  <a:gd name="T1" fmla="*/ 1 h 15"/>
                  <a:gd name="T2" fmla="*/ 9 w 13"/>
                  <a:gd name="T3" fmla="*/ 1 h 15"/>
                  <a:gd name="T4" fmla="*/ 9 w 13"/>
                  <a:gd name="T5" fmla="*/ 7 h 15"/>
                  <a:gd name="T6" fmla="*/ 9 w 13"/>
                  <a:gd name="T7" fmla="*/ 8 h 15"/>
                  <a:gd name="T8" fmla="*/ 11 w 13"/>
                  <a:gd name="T9" fmla="*/ 9 h 15"/>
                  <a:gd name="T10" fmla="*/ 11 w 13"/>
                  <a:gd name="T11" fmla="*/ 9 h 15"/>
                  <a:gd name="T12" fmla="*/ 13 w 13"/>
                  <a:gd name="T13" fmla="*/ 10 h 15"/>
                  <a:gd name="T14" fmla="*/ 13 w 13"/>
                  <a:gd name="T15" fmla="*/ 12 h 15"/>
                  <a:gd name="T16" fmla="*/ 13 w 13"/>
                  <a:gd name="T17" fmla="*/ 14 h 15"/>
                  <a:gd name="T18" fmla="*/ 10 w 13"/>
                  <a:gd name="T19" fmla="*/ 15 h 15"/>
                  <a:gd name="T20" fmla="*/ 10 w 13"/>
                  <a:gd name="T21" fmla="*/ 15 h 15"/>
                  <a:gd name="T22" fmla="*/ 4 w 13"/>
                  <a:gd name="T23" fmla="*/ 15 h 15"/>
                  <a:gd name="T24" fmla="*/ 1 w 13"/>
                  <a:gd name="T25" fmla="*/ 14 h 15"/>
                  <a:gd name="T26" fmla="*/ 0 w 13"/>
                  <a:gd name="T27" fmla="*/ 10 h 15"/>
                  <a:gd name="T28" fmla="*/ 0 w 13"/>
                  <a:gd name="T29" fmla="*/ 10 h 15"/>
                  <a:gd name="T30" fmla="*/ 1 w 13"/>
                  <a:gd name="T31" fmla="*/ 3 h 15"/>
                  <a:gd name="T32" fmla="*/ 1 w 13"/>
                  <a:gd name="T33" fmla="*/ 1 h 15"/>
                  <a:gd name="T34" fmla="*/ 4 w 13"/>
                  <a:gd name="T35" fmla="*/ 0 h 15"/>
                  <a:gd name="T36" fmla="*/ 4 w 13"/>
                  <a:gd name="T37" fmla="*/ 0 h 15"/>
                  <a:gd name="T38" fmla="*/ 8 w 13"/>
                  <a:gd name="T39" fmla="*/ 1 h 15"/>
                  <a:gd name="T40" fmla="*/ 9 w 13"/>
                  <a:gd name="T41" fmla="*/ 1 h 15"/>
                  <a:gd name="T42" fmla="*/ 9 w 13"/>
                  <a:gd name="T4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9" y="1"/>
                    </a:moveTo>
                    <a:lnTo>
                      <a:pt x="9" y="1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3" y="14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182"/>
              <p:cNvSpPr>
                <a:spLocks/>
              </p:cNvSpPr>
              <p:nvPr/>
            </p:nvSpPr>
            <p:spPr bwMode="auto">
              <a:xfrm>
                <a:off x="5267" y="3217"/>
                <a:ext cx="29" cy="34"/>
              </a:xfrm>
              <a:custGeom>
                <a:avLst/>
                <a:gdLst>
                  <a:gd name="T0" fmla="*/ 6 w 29"/>
                  <a:gd name="T1" fmla="*/ 1 h 34"/>
                  <a:gd name="T2" fmla="*/ 6 w 29"/>
                  <a:gd name="T3" fmla="*/ 1 h 34"/>
                  <a:gd name="T4" fmla="*/ 6 w 29"/>
                  <a:gd name="T5" fmla="*/ 5 h 34"/>
                  <a:gd name="T6" fmla="*/ 5 w 29"/>
                  <a:gd name="T7" fmla="*/ 10 h 34"/>
                  <a:gd name="T8" fmla="*/ 3 w 29"/>
                  <a:gd name="T9" fmla="*/ 13 h 34"/>
                  <a:gd name="T10" fmla="*/ 3 w 29"/>
                  <a:gd name="T11" fmla="*/ 13 h 34"/>
                  <a:gd name="T12" fmla="*/ 1 w 29"/>
                  <a:gd name="T13" fmla="*/ 15 h 34"/>
                  <a:gd name="T14" fmla="*/ 0 w 29"/>
                  <a:gd name="T15" fmla="*/ 18 h 34"/>
                  <a:gd name="T16" fmla="*/ 1 w 29"/>
                  <a:gd name="T17" fmla="*/ 20 h 34"/>
                  <a:gd name="T18" fmla="*/ 3 w 29"/>
                  <a:gd name="T19" fmla="*/ 22 h 34"/>
                  <a:gd name="T20" fmla="*/ 3 w 29"/>
                  <a:gd name="T21" fmla="*/ 22 h 34"/>
                  <a:gd name="T22" fmla="*/ 9 w 29"/>
                  <a:gd name="T23" fmla="*/ 24 h 34"/>
                  <a:gd name="T24" fmla="*/ 13 w 29"/>
                  <a:gd name="T25" fmla="*/ 25 h 34"/>
                  <a:gd name="T26" fmla="*/ 16 w 29"/>
                  <a:gd name="T27" fmla="*/ 28 h 34"/>
                  <a:gd name="T28" fmla="*/ 16 w 29"/>
                  <a:gd name="T29" fmla="*/ 28 h 34"/>
                  <a:gd name="T30" fmla="*/ 18 w 29"/>
                  <a:gd name="T31" fmla="*/ 31 h 34"/>
                  <a:gd name="T32" fmla="*/ 21 w 29"/>
                  <a:gd name="T33" fmla="*/ 33 h 34"/>
                  <a:gd name="T34" fmla="*/ 23 w 29"/>
                  <a:gd name="T35" fmla="*/ 34 h 34"/>
                  <a:gd name="T36" fmla="*/ 27 w 29"/>
                  <a:gd name="T37" fmla="*/ 34 h 34"/>
                  <a:gd name="T38" fmla="*/ 27 w 29"/>
                  <a:gd name="T39" fmla="*/ 34 h 34"/>
                  <a:gd name="T40" fmla="*/ 28 w 29"/>
                  <a:gd name="T41" fmla="*/ 33 h 34"/>
                  <a:gd name="T42" fmla="*/ 29 w 29"/>
                  <a:gd name="T43" fmla="*/ 32 h 34"/>
                  <a:gd name="T44" fmla="*/ 29 w 29"/>
                  <a:gd name="T45" fmla="*/ 29 h 34"/>
                  <a:gd name="T46" fmla="*/ 27 w 29"/>
                  <a:gd name="T47" fmla="*/ 25 h 34"/>
                  <a:gd name="T48" fmla="*/ 26 w 29"/>
                  <a:gd name="T49" fmla="*/ 20 h 34"/>
                  <a:gd name="T50" fmla="*/ 26 w 29"/>
                  <a:gd name="T51" fmla="*/ 20 h 34"/>
                  <a:gd name="T52" fmla="*/ 21 w 29"/>
                  <a:gd name="T53" fmla="*/ 15 h 34"/>
                  <a:gd name="T54" fmla="*/ 19 w 29"/>
                  <a:gd name="T55" fmla="*/ 10 h 34"/>
                  <a:gd name="T56" fmla="*/ 19 w 29"/>
                  <a:gd name="T57" fmla="*/ 10 h 34"/>
                  <a:gd name="T58" fmla="*/ 17 w 29"/>
                  <a:gd name="T59" fmla="*/ 5 h 34"/>
                  <a:gd name="T60" fmla="*/ 14 w 29"/>
                  <a:gd name="T61" fmla="*/ 3 h 34"/>
                  <a:gd name="T62" fmla="*/ 12 w 29"/>
                  <a:gd name="T63" fmla="*/ 1 h 34"/>
                  <a:gd name="T64" fmla="*/ 8 w 29"/>
                  <a:gd name="T65" fmla="*/ 0 h 34"/>
                  <a:gd name="T66" fmla="*/ 8 w 29"/>
                  <a:gd name="T67" fmla="*/ 0 h 34"/>
                  <a:gd name="T68" fmla="*/ 7 w 29"/>
                  <a:gd name="T69" fmla="*/ 0 h 34"/>
                  <a:gd name="T70" fmla="*/ 6 w 29"/>
                  <a:gd name="T71" fmla="*/ 1 h 34"/>
                  <a:gd name="T72" fmla="*/ 6 w 29"/>
                  <a:gd name="T7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34">
                    <a:moveTo>
                      <a:pt x="6" y="1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31"/>
                    </a:lnTo>
                    <a:lnTo>
                      <a:pt x="21" y="33"/>
                    </a:lnTo>
                    <a:lnTo>
                      <a:pt x="23" y="34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8" y="33"/>
                    </a:lnTo>
                    <a:lnTo>
                      <a:pt x="29" y="32"/>
                    </a:lnTo>
                    <a:lnTo>
                      <a:pt x="29" y="29"/>
                    </a:lnTo>
                    <a:lnTo>
                      <a:pt x="27" y="25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1" y="15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7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183"/>
              <p:cNvSpPr>
                <a:spLocks/>
              </p:cNvSpPr>
              <p:nvPr/>
            </p:nvSpPr>
            <p:spPr bwMode="auto">
              <a:xfrm>
                <a:off x="5273" y="3245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6 w 7"/>
                  <a:gd name="T5" fmla="*/ 6 h 8"/>
                  <a:gd name="T6" fmla="*/ 4 w 7"/>
                  <a:gd name="T7" fmla="*/ 8 h 8"/>
                  <a:gd name="T8" fmla="*/ 2 w 7"/>
                  <a:gd name="T9" fmla="*/ 8 h 8"/>
                  <a:gd name="T10" fmla="*/ 1 w 7"/>
                  <a:gd name="T11" fmla="*/ 6 h 8"/>
                  <a:gd name="T12" fmla="*/ 1 w 7"/>
                  <a:gd name="T13" fmla="*/ 6 h 8"/>
                  <a:gd name="T14" fmla="*/ 0 w 7"/>
                  <a:gd name="T15" fmla="*/ 1 h 8"/>
                  <a:gd name="T16" fmla="*/ 0 w 7"/>
                  <a:gd name="T17" fmla="*/ 0 h 8"/>
                  <a:gd name="T18" fmla="*/ 2 w 7"/>
                  <a:gd name="T19" fmla="*/ 0 h 8"/>
                  <a:gd name="T20" fmla="*/ 2 w 7"/>
                  <a:gd name="T21" fmla="*/ 0 h 8"/>
                  <a:gd name="T22" fmla="*/ 4 w 7"/>
                  <a:gd name="T23" fmla="*/ 1 h 8"/>
                  <a:gd name="T24" fmla="*/ 6 w 7"/>
                  <a:gd name="T25" fmla="*/ 2 h 8"/>
                  <a:gd name="T26" fmla="*/ 7 w 7"/>
                  <a:gd name="T27" fmla="*/ 4 h 8"/>
                  <a:gd name="T28" fmla="*/ 7 w 7"/>
                  <a:gd name="T2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184"/>
              <p:cNvSpPr>
                <a:spLocks/>
              </p:cNvSpPr>
              <p:nvPr/>
            </p:nvSpPr>
            <p:spPr bwMode="auto">
              <a:xfrm>
                <a:off x="5294" y="325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1 h 4"/>
                  <a:gd name="T16" fmla="*/ 4 w 4"/>
                  <a:gd name="T17" fmla="*/ 0 h 4"/>
                  <a:gd name="T18" fmla="*/ 4 w 4"/>
                  <a:gd name="T19" fmla="*/ 0 h 4"/>
                  <a:gd name="T20" fmla="*/ 3 w 4"/>
                  <a:gd name="T21" fmla="*/ 0 h 4"/>
                  <a:gd name="T22" fmla="*/ 2 w 4"/>
                  <a:gd name="T23" fmla="*/ 0 h 4"/>
                  <a:gd name="T24" fmla="*/ 0 w 4"/>
                  <a:gd name="T25" fmla="*/ 0 h 4"/>
                  <a:gd name="T26" fmla="*/ 0 w 4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185"/>
              <p:cNvSpPr>
                <a:spLocks/>
              </p:cNvSpPr>
              <p:nvPr/>
            </p:nvSpPr>
            <p:spPr bwMode="auto">
              <a:xfrm>
                <a:off x="5276" y="3271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0 h 3"/>
                  <a:gd name="T4" fmla="*/ 0 w 5"/>
                  <a:gd name="T5" fmla="*/ 1 h 3"/>
                  <a:gd name="T6" fmla="*/ 0 w 5"/>
                  <a:gd name="T7" fmla="*/ 1 h 3"/>
                  <a:gd name="T8" fmla="*/ 0 w 5"/>
                  <a:gd name="T9" fmla="*/ 2 h 3"/>
                  <a:gd name="T10" fmla="*/ 1 w 5"/>
                  <a:gd name="T11" fmla="*/ 3 h 3"/>
                  <a:gd name="T12" fmla="*/ 1 w 5"/>
                  <a:gd name="T13" fmla="*/ 3 h 3"/>
                  <a:gd name="T14" fmla="*/ 5 w 5"/>
                  <a:gd name="T15" fmla="*/ 2 h 3"/>
                  <a:gd name="T16" fmla="*/ 5 w 5"/>
                  <a:gd name="T17" fmla="*/ 2 h 3"/>
                  <a:gd name="T18" fmla="*/ 5 w 5"/>
                  <a:gd name="T19" fmla="*/ 1 h 3"/>
                  <a:gd name="T20" fmla="*/ 5 w 5"/>
                  <a:gd name="T21" fmla="*/ 1 h 3"/>
                  <a:gd name="T22" fmla="*/ 4 w 5"/>
                  <a:gd name="T23" fmla="*/ 0 h 3"/>
                  <a:gd name="T24" fmla="*/ 3 w 5"/>
                  <a:gd name="T25" fmla="*/ 0 h 3"/>
                  <a:gd name="T26" fmla="*/ 3 w 5"/>
                  <a:gd name="T27" fmla="*/ 0 h 3"/>
                  <a:gd name="T28" fmla="*/ 3 w 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186"/>
              <p:cNvSpPr>
                <a:spLocks/>
              </p:cNvSpPr>
              <p:nvPr/>
            </p:nvSpPr>
            <p:spPr bwMode="auto">
              <a:xfrm>
                <a:off x="5289" y="3261"/>
                <a:ext cx="24" cy="28"/>
              </a:xfrm>
              <a:custGeom>
                <a:avLst/>
                <a:gdLst>
                  <a:gd name="T0" fmla="*/ 4 w 24"/>
                  <a:gd name="T1" fmla="*/ 5 h 28"/>
                  <a:gd name="T2" fmla="*/ 4 w 24"/>
                  <a:gd name="T3" fmla="*/ 5 h 28"/>
                  <a:gd name="T4" fmla="*/ 1 w 24"/>
                  <a:gd name="T5" fmla="*/ 6 h 28"/>
                  <a:gd name="T6" fmla="*/ 0 w 24"/>
                  <a:gd name="T7" fmla="*/ 9 h 28"/>
                  <a:gd name="T8" fmla="*/ 1 w 24"/>
                  <a:gd name="T9" fmla="*/ 11 h 28"/>
                  <a:gd name="T10" fmla="*/ 4 w 24"/>
                  <a:gd name="T11" fmla="*/ 12 h 28"/>
                  <a:gd name="T12" fmla="*/ 4 w 24"/>
                  <a:gd name="T13" fmla="*/ 12 h 28"/>
                  <a:gd name="T14" fmla="*/ 6 w 24"/>
                  <a:gd name="T15" fmla="*/ 12 h 28"/>
                  <a:gd name="T16" fmla="*/ 9 w 24"/>
                  <a:gd name="T17" fmla="*/ 13 h 28"/>
                  <a:gd name="T18" fmla="*/ 11 w 24"/>
                  <a:gd name="T19" fmla="*/ 14 h 28"/>
                  <a:gd name="T20" fmla="*/ 12 w 24"/>
                  <a:gd name="T21" fmla="*/ 17 h 28"/>
                  <a:gd name="T22" fmla="*/ 12 w 24"/>
                  <a:gd name="T23" fmla="*/ 17 h 28"/>
                  <a:gd name="T24" fmla="*/ 12 w 24"/>
                  <a:gd name="T25" fmla="*/ 21 h 28"/>
                  <a:gd name="T26" fmla="*/ 13 w 24"/>
                  <a:gd name="T27" fmla="*/ 25 h 28"/>
                  <a:gd name="T28" fmla="*/ 15 w 24"/>
                  <a:gd name="T29" fmla="*/ 27 h 28"/>
                  <a:gd name="T30" fmla="*/ 17 w 24"/>
                  <a:gd name="T31" fmla="*/ 28 h 28"/>
                  <a:gd name="T32" fmla="*/ 17 w 24"/>
                  <a:gd name="T33" fmla="*/ 28 h 28"/>
                  <a:gd name="T34" fmla="*/ 21 w 24"/>
                  <a:gd name="T35" fmla="*/ 27 h 28"/>
                  <a:gd name="T36" fmla="*/ 23 w 24"/>
                  <a:gd name="T37" fmla="*/ 25 h 28"/>
                  <a:gd name="T38" fmla="*/ 24 w 24"/>
                  <a:gd name="T39" fmla="*/ 23 h 28"/>
                  <a:gd name="T40" fmla="*/ 22 w 24"/>
                  <a:gd name="T41" fmla="*/ 20 h 28"/>
                  <a:gd name="T42" fmla="*/ 22 w 24"/>
                  <a:gd name="T43" fmla="*/ 20 h 28"/>
                  <a:gd name="T44" fmla="*/ 17 w 24"/>
                  <a:gd name="T45" fmla="*/ 16 h 28"/>
                  <a:gd name="T46" fmla="*/ 16 w 24"/>
                  <a:gd name="T47" fmla="*/ 14 h 28"/>
                  <a:gd name="T48" fmla="*/ 16 w 24"/>
                  <a:gd name="T49" fmla="*/ 10 h 28"/>
                  <a:gd name="T50" fmla="*/ 16 w 24"/>
                  <a:gd name="T51" fmla="*/ 10 h 28"/>
                  <a:gd name="T52" fmla="*/ 16 w 24"/>
                  <a:gd name="T53" fmla="*/ 2 h 28"/>
                  <a:gd name="T54" fmla="*/ 16 w 24"/>
                  <a:gd name="T55" fmla="*/ 0 h 28"/>
                  <a:gd name="T56" fmla="*/ 15 w 24"/>
                  <a:gd name="T57" fmla="*/ 0 h 28"/>
                  <a:gd name="T58" fmla="*/ 15 w 24"/>
                  <a:gd name="T59" fmla="*/ 0 h 28"/>
                  <a:gd name="T60" fmla="*/ 11 w 24"/>
                  <a:gd name="T61" fmla="*/ 1 h 28"/>
                  <a:gd name="T62" fmla="*/ 10 w 24"/>
                  <a:gd name="T63" fmla="*/ 2 h 28"/>
                  <a:gd name="T64" fmla="*/ 10 w 24"/>
                  <a:gd name="T65" fmla="*/ 5 h 28"/>
                  <a:gd name="T66" fmla="*/ 10 w 24"/>
                  <a:gd name="T67" fmla="*/ 5 h 28"/>
                  <a:gd name="T68" fmla="*/ 9 w 24"/>
                  <a:gd name="T69" fmla="*/ 10 h 28"/>
                  <a:gd name="T70" fmla="*/ 8 w 24"/>
                  <a:gd name="T71" fmla="*/ 10 h 28"/>
                  <a:gd name="T72" fmla="*/ 7 w 24"/>
                  <a:gd name="T73" fmla="*/ 9 h 28"/>
                  <a:gd name="T74" fmla="*/ 7 w 24"/>
                  <a:gd name="T75" fmla="*/ 9 h 28"/>
                  <a:gd name="T76" fmla="*/ 5 w 24"/>
                  <a:gd name="T77" fmla="*/ 6 h 28"/>
                  <a:gd name="T78" fmla="*/ 4 w 24"/>
                  <a:gd name="T79" fmla="*/ 5 h 28"/>
                  <a:gd name="T80" fmla="*/ 4 w 24"/>
                  <a:gd name="T8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28">
                    <a:moveTo>
                      <a:pt x="4" y="5"/>
                    </a:moveTo>
                    <a:lnTo>
                      <a:pt x="4" y="5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9" y="13"/>
                    </a:lnTo>
                    <a:lnTo>
                      <a:pt x="11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21"/>
                    </a:lnTo>
                    <a:lnTo>
                      <a:pt x="13" y="25"/>
                    </a:lnTo>
                    <a:lnTo>
                      <a:pt x="15" y="27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17" y="16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187"/>
              <p:cNvSpPr>
                <a:spLocks/>
              </p:cNvSpPr>
              <p:nvPr/>
            </p:nvSpPr>
            <p:spPr bwMode="auto">
              <a:xfrm>
                <a:off x="5301" y="3290"/>
                <a:ext cx="47" cy="46"/>
              </a:xfrm>
              <a:custGeom>
                <a:avLst/>
                <a:gdLst>
                  <a:gd name="T0" fmla="*/ 0 w 47"/>
                  <a:gd name="T1" fmla="*/ 1 h 46"/>
                  <a:gd name="T2" fmla="*/ 0 w 47"/>
                  <a:gd name="T3" fmla="*/ 1 h 46"/>
                  <a:gd name="T4" fmla="*/ 1 w 47"/>
                  <a:gd name="T5" fmla="*/ 3 h 46"/>
                  <a:gd name="T6" fmla="*/ 2 w 47"/>
                  <a:gd name="T7" fmla="*/ 6 h 46"/>
                  <a:gd name="T8" fmla="*/ 7 w 47"/>
                  <a:gd name="T9" fmla="*/ 11 h 46"/>
                  <a:gd name="T10" fmla="*/ 7 w 47"/>
                  <a:gd name="T11" fmla="*/ 11 h 46"/>
                  <a:gd name="T12" fmla="*/ 11 w 47"/>
                  <a:gd name="T13" fmla="*/ 17 h 46"/>
                  <a:gd name="T14" fmla="*/ 12 w 47"/>
                  <a:gd name="T15" fmla="*/ 20 h 46"/>
                  <a:gd name="T16" fmla="*/ 12 w 47"/>
                  <a:gd name="T17" fmla="*/ 21 h 46"/>
                  <a:gd name="T18" fmla="*/ 12 w 47"/>
                  <a:gd name="T19" fmla="*/ 21 h 46"/>
                  <a:gd name="T20" fmla="*/ 12 w 47"/>
                  <a:gd name="T21" fmla="*/ 21 h 46"/>
                  <a:gd name="T22" fmla="*/ 10 w 47"/>
                  <a:gd name="T23" fmla="*/ 23 h 46"/>
                  <a:gd name="T24" fmla="*/ 8 w 47"/>
                  <a:gd name="T25" fmla="*/ 24 h 46"/>
                  <a:gd name="T26" fmla="*/ 7 w 47"/>
                  <a:gd name="T27" fmla="*/ 25 h 46"/>
                  <a:gd name="T28" fmla="*/ 9 w 47"/>
                  <a:gd name="T29" fmla="*/ 26 h 46"/>
                  <a:gd name="T30" fmla="*/ 9 w 47"/>
                  <a:gd name="T31" fmla="*/ 26 h 46"/>
                  <a:gd name="T32" fmla="*/ 17 w 47"/>
                  <a:gd name="T33" fmla="*/ 26 h 46"/>
                  <a:gd name="T34" fmla="*/ 21 w 47"/>
                  <a:gd name="T35" fmla="*/ 27 h 46"/>
                  <a:gd name="T36" fmla="*/ 23 w 47"/>
                  <a:gd name="T37" fmla="*/ 28 h 46"/>
                  <a:gd name="T38" fmla="*/ 24 w 47"/>
                  <a:gd name="T39" fmla="*/ 30 h 46"/>
                  <a:gd name="T40" fmla="*/ 24 w 47"/>
                  <a:gd name="T41" fmla="*/ 30 h 46"/>
                  <a:gd name="T42" fmla="*/ 30 w 47"/>
                  <a:gd name="T43" fmla="*/ 41 h 46"/>
                  <a:gd name="T44" fmla="*/ 33 w 47"/>
                  <a:gd name="T45" fmla="*/ 44 h 46"/>
                  <a:gd name="T46" fmla="*/ 36 w 47"/>
                  <a:gd name="T47" fmla="*/ 45 h 46"/>
                  <a:gd name="T48" fmla="*/ 37 w 47"/>
                  <a:gd name="T49" fmla="*/ 46 h 46"/>
                  <a:gd name="T50" fmla="*/ 37 w 47"/>
                  <a:gd name="T51" fmla="*/ 46 h 46"/>
                  <a:gd name="T52" fmla="*/ 42 w 47"/>
                  <a:gd name="T53" fmla="*/ 45 h 46"/>
                  <a:gd name="T54" fmla="*/ 45 w 47"/>
                  <a:gd name="T55" fmla="*/ 43 h 46"/>
                  <a:gd name="T56" fmla="*/ 47 w 47"/>
                  <a:gd name="T57" fmla="*/ 40 h 46"/>
                  <a:gd name="T58" fmla="*/ 47 w 47"/>
                  <a:gd name="T59" fmla="*/ 39 h 46"/>
                  <a:gd name="T60" fmla="*/ 45 w 47"/>
                  <a:gd name="T61" fmla="*/ 38 h 46"/>
                  <a:gd name="T62" fmla="*/ 45 w 47"/>
                  <a:gd name="T63" fmla="*/ 38 h 46"/>
                  <a:gd name="T64" fmla="*/ 42 w 47"/>
                  <a:gd name="T65" fmla="*/ 35 h 46"/>
                  <a:gd name="T66" fmla="*/ 39 w 47"/>
                  <a:gd name="T67" fmla="*/ 33 h 46"/>
                  <a:gd name="T68" fmla="*/ 36 w 47"/>
                  <a:gd name="T69" fmla="*/ 32 h 46"/>
                  <a:gd name="T70" fmla="*/ 33 w 47"/>
                  <a:gd name="T71" fmla="*/ 29 h 46"/>
                  <a:gd name="T72" fmla="*/ 33 w 47"/>
                  <a:gd name="T73" fmla="*/ 29 h 46"/>
                  <a:gd name="T74" fmla="*/ 31 w 47"/>
                  <a:gd name="T75" fmla="*/ 21 h 46"/>
                  <a:gd name="T76" fmla="*/ 28 w 47"/>
                  <a:gd name="T77" fmla="*/ 18 h 46"/>
                  <a:gd name="T78" fmla="*/ 25 w 47"/>
                  <a:gd name="T79" fmla="*/ 16 h 46"/>
                  <a:gd name="T80" fmla="*/ 25 w 47"/>
                  <a:gd name="T81" fmla="*/ 16 h 46"/>
                  <a:gd name="T82" fmla="*/ 22 w 47"/>
                  <a:gd name="T83" fmla="*/ 15 h 46"/>
                  <a:gd name="T84" fmla="*/ 19 w 47"/>
                  <a:gd name="T85" fmla="*/ 13 h 46"/>
                  <a:gd name="T86" fmla="*/ 18 w 47"/>
                  <a:gd name="T87" fmla="*/ 11 h 46"/>
                  <a:gd name="T88" fmla="*/ 17 w 47"/>
                  <a:gd name="T89" fmla="*/ 8 h 46"/>
                  <a:gd name="T90" fmla="*/ 17 w 47"/>
                  <a:gd name="T91" fmla="*/ 8 h 46"/>
                  <a:gd name="T92" fmla="*/ 17 w 47"/>
                  <a:gd name="T93" fmla="*/ 5 h 46"/>
                  <a:gd name="T94" fmla="*/ 16 w 47"/>
                  <a:gd name="T95" fmla="*/ 4 h 46"/>
                  <a:gd name="T96" fmla="*/ 15 w 47"/>
                  <a:gd name="T97" fmla="*/ 3 h 46"/>
                  <a:gd name="T98" fmla="*/ 12 w 47"/>
                  <a:gd name="T99" fmla="*/ 2 h 46"/>
                  <a:gd name="T100" fmla="*/ 12 w 47"/>
                  <a:gd name="T101" fmla="*/ 2 h 46"/>
                  <a:gd name="T102" fmla="*/ 10 w 47"/>
                  <a:gd name="T103" fmla="*/ 2 h 46"/>
                  <a:gd name="T104" fmla="*/ 9 w 47"/>
                  <a:gd name="T105" fmla="*/ 1 h 46"/>
                  <a:gd name="T106" fmla="*/ 7 w 47"/>
                  <a:gd name="T107" fmla="*/ 1 h 46"/>
                  <a:gd name="T108" fmla="*/ 4 w 47"/>
                  <a:gd name="T109" fmla="*/ 0 h 46"/>
                  <a:gd name="T110" fmla="*/ 4 w 47"/>
                  <a:gd name="T111" fmla="*/ 0 h 46"/>
                  <a:gd name="T112" fmla="*/ 0 w 47"/>
                  <a:gd name="T113" fmla="*/ 1 h 46"/>
                  <a:gd name="T114" fmla="*/ 0 w 47"/>
                  <a:gd name="T115" fmla="*/ 1 h 46"/>
                  <a:gd name="T116" fmla="*/ 0 w 47"/>
                  <a:gd name="T117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46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11" y="17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0" y="23"/>
                    </a:lnTo>
                    <a:lnTo>
                      <a:pt x="8" y="24"/>
                    </a:lnTo>
                    <a:lnTo>
                      <a:pt x="7" y="25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17" y="26"/>
                    </a:lnTo>
                    <a:lnTo>
                      <a:pt x="21" y="27"/>
                    </a:lnTo>
                    <a:lnTo>
                      <a:pt x="23" y="28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0" y="41"/>
                    </a:lnTo>
                    <a:lnTo>
                      <a:pt x="33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42" y="45"/>
                    </a:lnTo>
                    <a:lnTo>
                      <a:pt x="45" y="43"/>
                    </a:lnTo>
                    <a:lnTo>
                      <a:pt x="47" y="40"/>
                    </a:lnTo>
                    <a:lnTo>
                      <a:pt x="47" y="39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2" y="35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3" y="29"/>
                    </a:lnTo>
                    <a:lnTo>
                      <a:pt x="33" y="29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22" y="15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5"/>
                    </a:lnTo>
                    <a:lnTo>
                      <a:pt x="16" y="4"/>
                    </a:lnTo>
                    <a:lnTo>
                      <a:pt x="15" y="3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188"/>
              <p:cNvSpPr>
                <a:spLocks/>
              </p:cNvSpPr>
              <p:nvPr/>
            </p:nvSpPr>
            <p:spPr bwMode="auto">
              <a:xfrm>
                <a:off x="5316" y="3319"/>
                <a:ext cx="4" cy="5"/>
              </a:xfrm>
              <a:custGeom>
                <a:avLst/>
                <a:gdLst>
                  <a:gd name="T0" fmla="*/ 0 w 4"/>
                  <a:gd name="T1" fmla="*/ 1 h 5"/>
                  <a:gd name="T2" fmla="*/ 0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3 w 4"/>
                  <a:gd name="T9" fmla="*/ 5 h 5"/>
                  <a:gd name="T10" fmla="*/ 4 w 4"/>
                  <a:gd name="T11" fmla="*/ 4 h 5"/>
                  <a:gd name="T12" fmla="*/ 4 w 4"/>
                  <a:gd name="T13" fmla="*/ 4 h 5"/>
                  <a:gd name="T14" fmla="*/ 3 w 4"/>
                  <a:gd name="T15" fmla="*/ 2 h 5"/>
                  <a:gd name="T16" fmla="*/ 3 w 4"/>
                  <a:gd name="T17" fmla="*/ 0 h 5"/>
                  <a:gd name="T18" fmla="*/ 0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189"/>
              <p:cNvSpPr>
                <a:spLocks/>
              </p:cNvSpPr>
              <p:nvPr/>
            </p:nvSpPr>
            <p:spPr bwMode="auto">
              <a:xfrm>
                <a:off x="5323" y="3355"/>
                <a:ext cx="16" cy="15"/>
              </a:xfrm>
              <a:custGeom>
                <a:avLst/>
                <a:gdLst>
                  <a:gd name="T0" fmla="*/ 14 w 16"/>
                  <a:gd name="T1" fmla="*/ 6 h 15"/>
                  <a:gd name="T2" fmla="*/ 14 w 16"/>
                  <a:gd name="T3" fmla="*/ 6 h 15"/>
                  <a:gd name="T4" fmla="*/ 11 w 16"/>
                  <a:gd name="T5" fmla="*/ 7 h 15"/>
                  <a:gd name="T6" fmla="*/ 10 w 16"/>
                  <a:gd name="T7" fmla="*/ 8 h 15"/>
                  <a:gd name="T8" fmla="*/ 9 w 16"/>
                  <a:gd name="T9" fmla="*/ 10 h 15"/>
                  <a:gd name="T10" fmla="*/ 9 w 16"/>
                  <a:gd name="T11" fmla="*/ 10 h 15"/>
                  <a:gd name="T12" fmla="*/ 9 w 16"/>
                  <a:gd name="T13" fmla="*/ 13 h 15"/>
                  <a:gd name="T14" fmla="*/ 8 w 16"/>
                  <a:gd name="T15" fmla="*/ 15 h 15"/>
                  <a:gd name="T16" fmla="*/ 7 w 16"/>
                  <a:gd name="T17" fmla="*/ 13 h 15"/>
                  <a:gd name="T18" fmla="*/ 6 w 16"/>
                  <a:gd name="T19" fmla="*/ 12 h 15"/>
                  <a:gd name="T20" fmla="*/ 6 w 16"/>
                  <a:gd name="T21" fmla="*/ 12 h 15"/>
                  <a:gd name="T22" fmla="*/ 5 w 16"/>
                  <a:gd name="T23" fmla="*/ 11 h 15"/>
                  <a:gd name="T24" fmla="*/ 3 w 16"/>
                  <a:gd name="T25" fmla="*/ 10 h 15"/>
                  <a:gd name="T26" fmla="*/ 2 w 16"/>
                  <a:gd name="T27" fmla="*/ 9 h 15"/>
                  <a:gd name="T28" fmla="*/ 1 w 16"/>
                  <a:gd name="T29" fmla="*/ 7 h 15"/>
                  <a:gd name="T30" fmla="*/ 1 w 16"/>
                  <a:gd name="T31" fmla="*/ 7 h 15"/>
                  <a:gd name="T32" fmla="*/ 0 w 16"/>
                  <a:gd name="T33" fmla="*/ 1 h 15"/>
                  <a:gd name="T34" fmla="*/ 1 w 16"/>
                  <a:gd name="T35" fmla="*/ 0 h 15"/>
                  <a:gd name="T36" fmla="*/ 2 w 16"/>
                  <a:gd name="T37" fmla="*/ 1 h 15"/>
                  <a:gd name="T38" fmla="*/ 2 w 16"/>
                  <a:gd name="T39" fmla="*/ 1 h 15"/>
                  <a:gd name="T40" fmla="*/ 5 w 16"/>
                  <a:gd name="T41" fmla="*/ 2 h 15"/>
                  <a:gd name="T42" fmla="*/ 8 w 16"/>
                  <a:gd name="T43" fmla="*/ 3 h 15"/>
                  <a:gd name="T44" fmla="*/ 11 w 16"/>
                  <a:gd name="T45" fmla="*/ 3 h 15"/>
                  <a:gd name="T46" fmla="*/ 14 w 16"/>
                  <a:gd name="T47" fmla="*/ 3 h 15"/>
                  <a:gd name="T48" fmla="*/ 14 w 16"/>
                  <a:gd name="T49" fmla="*/ 3 h 15"/>
                  <a:gd name="T50" fmla="*/ 16 w 16"/>
                  <a:gd name="T51" fmla="*/ 3 h 15"/>
                  <a:gd name="T52" fmla="*/ 16 w 16"/>
                  <a:gd name="T53" fmla="*/ 4 h 15"/>
                  <a:gd name="T54" fmla="*/ 14 w 16"/>
                  <a:gd name="T55" fmla="*/ 6 h 15"/>
                  <a:gd name="T56" fmla="*/ 14 w 16"/>
                  <a:gd name="T5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15">
                    <a:moveTo>
                      <a:pt x="14" y="6"/>
                    </a:moveTo>
                    <a:lnTo>
                      <a:pt x="14" y="6"/>
                    </a:lnTo>
                    <a:lnTo>
                      <a:pt x="11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3"/>
                    </a:lnTo>
                    <a:lnTo>
                      <a:pt x="8" y="15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190"/>
              <p:cNvSpPr>
                <a:spLocks/>
              </p:cNvSpPr>
              <p:nvPr/>
            </p:nvSpPr>
            <p:spPr bwMode="auto">
              <a:xfrm>
                <a:off x="5340" y="3362"/>
                <a:ext cx="19" cy="17"/>
              </a:xfrm>
              <a:custGeom>
                <a:avLst/>
                <a:gdLst>
                  <a:gd name="T0" fmla="*/ 2 w 19"/>
                  <a:gd name="T1" fmla="*/ 0 h 17"/>
                  <a:gd name="T2" fmla="*/ 2 w 19"/>
                  <a:gd name="T3" fmla="*/ 0 h 17"/>
                  <a:gd name="T4" fmla="*/ 1 w 19"/>
                  <a:gd name="T5" fmla="*/ 2 h 17"/>
                  <a:gd name="T6" fmla="*/ 0 w 19"/>
                  <a:gd name="T7" fmla="*/ 3 h 17"/>
                  <a:gd name="T8" fmla="*/ 1 w 19"/>
                  <a:gd name="T9" fmla="*/ 5 h 17"/>
                  <a:gd name="T10" fmla="*/ 3 w 19"/>
                  <a:gd name="T11" fmla="*/ 8 h 17"/>
                  <a:gd name="T12" fmla="*/ 3 w 19"/>
                  <a:gd name="T13" fmla="*/ 8 h 17"/>
                  <a:gd name="T14" fmla="*/ 5 w 19"/>
                  <a:gd name="T15" fmla="*/ 10 h 17"/>
                  <a:gd name="T16" fmla="*/ 7 w 19"/>
                  <a:gd name="T17" fmla="*/ 13 h 17"/>
                  <a:gd name="T18" fmla="*/ 9 w 19"/>
                  <a:gd name="T19" fmla="*/ 15 h 17"/>
                  <a:gd name="T20" fmla="*/ 12 w 19"/>
                  <a:gd name="T21" fmla="*/ 16 h 17"/>
                  <a:gd name="T22" fmla="*/ 12 w 19"/>
                  <a:gd name="T23" fmla="*/ 16 h 17"/>
                  <a:gd name="T24" fmla="*/ 14 w 19"/>
                  <a:gd name="T25" fmla="*/ 17 h 17"/>
                  <a:gd name="T26" fmla="*/ 17 w 19"/>
                  <a:gd name="T27" fmla="*/ 16 h 17"/>
                  <a:gd name="T28" fmla="*/ 19 w 19"/>
                  <a:gd name="T29" fmla="*/ 14 h 17"/>
                  <a:gd name="T30" fmla="*/ 19 w 19"/>
                  <a:gd name="T31" fmla="*/ 13 h 17"/>
                  <a:gd name="T32" fmla="*/ 18 w 19"/>
                  <a:gd name="T33" fmla="*/ 11 h 17"/>
                  <a:gd name="T34" fmla="*/ 18 w 19"/>
                  <a:gd name="T35" fmla="*/ 11 h 17"/>
                  <a:gd name="T36" fmla="*/ 15 w 19"/>
                  <a:gd name="T37" fmla="*/ 9 h 17"/>
                  <a:gd name="T38" fmla="*/ 12 w 19"/>
                  <a:gd name="T39" fmla="*/ 6 h 17"/>
                  <a:gd name="T40" fmla="*/ 9 w 19"/>
                  <a:gd name="T41" fmla="*/ 5 h 17"/>
                  <a:gd name="T42" fmla="*/ 7 w 19"/>
                  <a:gd name="T43" fmla="*/ 3 h 17"/>
                  <a:gd name="T44" fmla="*/ 7 w 19"/>
                  <a:gd name="T45" fmla="*/ 3 h 17"/>
                  <a:gd name="T46" fmla="*/ 6 w 19"/>
                  <a:gd name="T47" fmla="*/ 1 h 17"/>
                  <a:gd name="T48" fmla="*/ 4 w 19"/>
                  <a:gd name="T49" fmla="*/ 0 h 17"/>
                  <a:gd name="T50" fmla="*/ 2 w 19"/>
                  <a:gd name="T51" fmla="*/ 0 h 17"/>
                  <a:gd name="T52" fmla="*/ 2 w 19"/>
                  <a:gd name="T5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9" y="15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5" y="9"/>
                    </a:lnTo>
                    <a:lnTo>
                      <a:pt x="12" y="6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191"/>
              <p:cNvSpPr>
                <a:spLocks/>
              </p:cNvSpPr>
              <p:nvPr/>
            </p:nvSpPr>
            <p:spPr bwMode="auto">
              <a:xfrm>
                <a:off x="5333" y="3372"/>
                <a:ext cx="40" cy="28"/>
              </a:xfrm>
              <a:custGeom>
                <a:avLst/>
                <a:gdLst>
                  <a:gd name="T0" fmla="*/ 0 w 40"/>
                  <a:gd name="T1" fmla="*/ 0 h 28"/>
                  <a:gd name="T2" fmla="*/ 0 w 40"/>
                  <a:gd name="T3" fmla="*/ 0 h 28"/>
                  <a:gd name="T4" fmla="*/ 0 w 40"/>
                  <a:gd name="T5" fmla="*/ 1 h 28"/>
                  <a:gd name="T6" fmla="*/ 3 w 40"/>
                  <a:gd name="T7" fmla="*/ 3 h 28"/>
                  <a:gd name="T8" fmla="*/ 4 w 40"/>
                  <a:gd name="T9" fmla="*/ 4 h 28"/>
                  <a:gd name="T10" fmla="*/ 4 w 40"/>
                  <a:gd name="T11" fmla="*/ 7 h 28"/>
                  <a:gd name="T12" fmla="*/ 4 w 40"/>
                  <a:gd name="T13" fmla="*/ 7 h 28"/>
                  <a:gd name="T14" fmla="*/ 4 w 40"/>
                  <a:gd name="T15" fmla="*/ 9 h 28"/>
                  <a:gd name="T16" fmla="*/ 5 w 40"/>
                  <a:gd name="T17" fmla="*/ 12 h 28"/>
                  <a:gd name="T18" fmla="*/ 7 w 40"/>
                  <a:gd name="T19" fmla="*/ 14 h 28"/>
                  <a:gd name="T20" fmla="*/ 10 w 40"/>
                  <a:gd name="T21" fmla="*/ 14 h 28"/>
                  <a:gd name="T22" fmla="*/ 10 w 40"/>
                  <a:gd name="T23" fmla="*/ 14 h 28"/>
                  <a:gd name="T24" fmla="*/ 13 w 40"/>
                  <a:gd name="T25" fmla="*/ 15 h 28"/>
                  <a:gd name="T26" fmla="*/ 16 w 40"/>
                  <a:gd name="T27" fmla="*/ 17 h 28"/>
                  <a:gd name="T28" fmla="*/ 20 w 40"/>
                  <a:gd name="T29" fmla="*/ 19 h 28"/>
                  <a:gd name="T30" fmla="*/ 21 w 40"/>
                  <a:gd name="T31" fmla="*/ 22 h 28"/>
                  <a:gd name="T32" fmla="*/ 21 w 40"/>
                  <a:gd name="T33" fmla="*/ 22 h 28"/>
                  <a:gd name="T34" fmla="*/ 22 w 40"/>
                  <a:gd name="T35" fmla="*/ 24 h 28"/>
                  <a:gd name="T36" fmla="*/ 24 w 40"/>
                  <a:gd name="T37" fmla="*/ 26 h 28"/>
                  <a:gd name="T38" fmla="*/ 30 w 40"/>
                  <a:gd name="T39" fmla="*/ 28 h 28"/>
                  <a:gd name="T40" fmla="*/ 30 w 40"/>
                  <a:gd name="T41" fmla="*/ 28 h 28"/>
                  <a:gd name="T42" fmla="*/ 38 w 40"/>
                  <a:gd name="T43" fmla="*/ 28 h 28"/>
                  <a:gd name="T44" fmla="*/ 40 w 40"/>
                  <a:gd name="T45" fmla="*/ 28 h 28"/>
                  <a:gd name="T46" fmla="*/ 40 w 40"/>
                  <a:gd name="T47" fmla="*/ 27 h 28"/>
                  <a:gd name="T48" fmla="*/ 40 w 40"/>
                  <a:gd name="T49" fmla="*/ 27 h 28"/>
                  <a:gd name="T50" fmla="*/ 40 w 40"/>
                  <a:gd name="T51" fmla="*/ 27 h 28"/>
                  <a:gd name="T52" fmla="*/ 37 w 40"/>
                  <a:gd name="T53" fmla="*/ 24 h 28"/>
                  <a:gd name="T54" fmla="*/ 34 w 40"/>
                  <a:gd name="T55" fmla="*/ 23 h 28"/>
                  <a:gd name="T56" fmla="*/ 30 w 40"/>
                  <a:gd name="T57" fmla="*/ 21 h 28"/>
                  <a:gd name="T58" fmla="*/ 28 w 40"/>
                  <a:gd name="T59" fmla="*/ 19 h 28"/>
                  <a:gd name="T60" fmla="*/ 28 w 40"/>
                  <a:gd name="T61" fmla="*/ 19 h 28"/>
                  <a:gd name="T62" fmla="*/ 24 w 40"/>
                  <a:gd name="T63" fmla="*/ 14 h 28"/>
                  <a:gd name="T64" fmla="*/ 22 w 40"/>
                  <a:gd name="T65" fmla="*/ 12 h 28"/>
                  <a:gd name="T66" fmla="*/ 20 w 40"/>
                  <a:gd name="T67" fmla="*/ 10 h 28"/>
                  <a:gd name="T68" fmla="*/ 20 w 40"/>
                  <a:gd name="T69" fmla="*/ 10 h 28"/>
                  <a:gd name="T70" fmla="*/ 16 w 40"/>
                  <a:gd name="T71" fmla="*/ 9 h 28"/>
                  <a:gd name="T72" fmla="*/ 14 w 40"/>
                  <a:gd name="T73" fmla="*/ 8 h 28"/>
                  <a:gd name="T74" fmla="*/ 11 w 40"/>
                  <a:gd name="T75" fmla="*/ 4 h 28"/>
                  <a:gd name="T76" fmla="*/ 11 w 40"/>
                  <a:gd name="T77" fmla="*/ 4 h 28"/>
                  <a:gd name="T78" fmla="*/ 9 w 40"/>
                  <a:gd name="T79" fmla="*/ 2 h 28"/>
                  <a:gd name="T80" fmla="*/ 5 w 40"/>
                  <a:gd name="T81" fmla="*/ 1 h 28"/>
                  <a:gd name="T82" fmla="*/ 0 w 40"/>
                  <a:gd name="T83" fmla="*/ 0 h 28"/>
                  <a:gd name="T84" fmla="*/ 0 w 40"/>
                  <a:gd name="T8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5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3" y="15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192"/>
              <p:cNvSpPr>
                <a:spLocks/>
              </p:cNvSpPr>
              <p:nvPr/>
            </p:nvSpPr>
            <p:spPr bwMode="auto">
              <a:xfrm>
                <a:off x="5366" y="3375"/>
                <a:ext cx="14" cy="24"/>
              </a:xfrm>
              <a:custGeom>
                <a:avLst/>
                <a:gdLst>
                  <a:gd name="T0" fmla="*/ 0 w 14"/>
                  <a:gd name="T1" fmla="*/ 1 h 24"/>
                  <a:gd name="T2" fmla="*/ 0 w 14"/>
                  <a:gd name="T3" fmla="*/ 1 h 24"/>
                  <a:gd name="T4" fmla="*/ 0 w 14"/>
                  <a:gd name="T5" fmla="*/ 5 h 24"/>
                  <a:gd name="T6" fmla="*/ 0 w 14"/>
                  <a:gd name="T7" fmla="*/ 9 h 24"/>
                  <a:gd name="T8" fmla="*/ 1 w 14"/>
                  <a:gd name="T9" fmla="*/ 12 h 24"/>
                  <a:gd name="T10" fmla="*/ 2 w 14"/>
                  <a:gd name="T11" fmla="*/ 14 h 24"/>
                  <a:gd name="T12" fmla="*/ 2 w 14"/>
                  <a:gd name="T13" fmla="*/ 14 h 24"/>
                  <a:gd name="T14" fmla="*/ 7 w 14"/>
                  <a:gd name="T15" fmla="*/ 16 h 24"/>
                  <a:gd name="T16" fmla="*/ 9 w 14"/>
                  <a:gd name="T17" fmla="*/ 18 h 24"/>
                  <a:gd name="T18" fmla="*/ 10 w 14"/>
                  <a:gd name="T19" fmla="*/ 20 h 24"/>
                  <a:gd name="T20" fmla="*/ 10 w 14"/>
                  <a:gd name="T21" fmla="*/ 20 h 24"/>
                  <a:gd name="T22" fmla="*/ 13 w 14"/>
                  <a:gd name="T23" fmla="*/ 24 h 24"/>
                  <a:gd name="T24" fmla="*/ 13 w 14"/>
                  <a:gd name="T25" fmla="*/ 24 h 24"/>
                  <a:gd name="T26" fmla="*/ 14 w 14"/>
                  <a:gd name="T27" fmla="*/ 21 h 24"/>
                  <a:gd name="T28" fmla="*/ 14 w 14"/>
                  <a:gd name="T29" fmla="*/ 21 h 24"/>
                  <a:gd name="T30" fmla="*/ 14 w 14"/>
                  <a:gd name="T31" fmla="*/ 12 h 24"/>
                  <a:gd name="T32" fmla="*/ 14 w 14"/>
                  <a:gd name="T33" fmla="*/ 9 h 24"/>
                  <a:gd name="T34" fmla="*/ 13 w 14"/>
                  <a:gd name="T35" fmla="*/ 7 h 24"/>
                  <a:gd name="T36" fmla="*/ 11 w 14"/>
                  <a:gd name="T37" fmla="*/ 7 h 24"/>
                  <a:gd name="T38" fmla="*/ 11 w 14"/>
                  <a:gd name="T39" fmla="*/ 7 h 24"/>
                  <a:gd name="T40" fmla="*/ 5 w 14"/>
                  <a:gd name="T41" fmla="*/ 6 h 24"/>
                  <a:gd name="T42" fmla="*/ 3 w 14"/>
                  <a:gd name="T43" fmla="*/ 5 h 24"/>
                  <a:gd name="T44" fmla="*/ 2 w 14"/>
                  <a:gd name="T45" fmla="*/ 3 h 24"/>
                  <a:gd name="T46" fmla="*/ 2 w 14"/>
                  <a:gd name="T47" fmla="*/ 3 h 24"/>
                  <a:gd name="T48" fmla="*/ 2 w 14"/>
                  <a:gd name="T49" fmla="*/ 1 h 24"/>
                  <a:gd name="T50" fmla="*/ 1 w 14"/>
                  <a:gd name="T51" fmla="*/ 0 h 24"/>
                  <a:gd name="T52" fmla="*/ 0 w 14"/>
                  <a:gd name="T53" fmla="*/ 1 h 24"/>
                  <a:gd name="T54" fmla="*/ 0 w 14"/>
                  <a:gd name="T5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7" y="16"/>
                    </a:lnTo>
                    <a:lnTo>
                      <a:pt x="9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193"/>
              <p:cNvSpPr>
                <a:spLocks/>
              </p:cNvSpPr>
              <p:nvPr/>
            </p:nvSpPr>
            <p:spPr bwMode="auto">
              <a:xfrm>
                <a:off x="5415" y="3422"/>
                <a:ext cx="21" cy="11"/>
              </a:xfrm>
              <a:custGeom>
                <a:avLst/>
                <a:gdLst>
                  <a:gd name="T0" fmla="*/ 0 w 21"/>
                  <a:gd name="T1" fmla="*/ 1 h 11"/>
                  <a:gd name="T2" fmla="*/ 0 w 21"/>
                  <a:gd name="T3" fmla="*/ 1 h 11"/>
                  <a:gd name="T4" fmla="*/ 0 w 21"/>
                  <a:gd name="T5" fmla="*/ 3 h 11"/>
                  <a:gd name="T6" fmla="*/ 0 w 21"/>
                  <a:gd name="T7" fmla="*/ 5 h 11"/>
                  <a:gd name="T8" fmla="*/ 7 w 21"/>
                  <a:gd name="T9" fmla="*/ 6 h 11"/>
                  <a:gd name="T10" fmla="*/ 7 w 21"/>
                  <a:gd name="T11" fmla="*/ 6 h 11"/>
                  <a:gd name="T12" fmla="*/ 9 w 21"/>
                  <a:gd name="T13" fmla="*/ 7 h 11"/>
                  <a:gd name="T14" fmla="*/ 9 w 21"/>
                  <a:gd name="T15" fmla="*/ 8 h 11"/>
                  <a:gd name="T16" fmla="*/ 10 w 21"/>
                  <a:gd name="T17" fmla="*/ 10 h 11"/>
                  <a:gd name="T18" fmla="*/ 12 w 21"/>
                  <a:gd name="T19" fmla="*/ 11 h 11"/>
                  <a:gd name="T20" fmla="*/ 12 w 21"/>
                  <a:gd name="T21" fmla="*/ 11 h 11"/>
                  <a:gd name="T22" fmla="*/ 15 w 21"/>
                  <a:gd name="T23" fmla="*/ 11 h 11"/>
                  <a:gd name="T24" fmla="*/ 18 w 21"/>
                  <a:gd name="T25" fmla="*/ 10 h 11"/>
                  <a:gd name="T26" fmla="*/ 21 w 21"/>
                  <a:gd name="T27" fmla="*/ 9 h 11"/>
                  <a:gd name="T28" fmla="*/ 21 w 21"/>
                  <a:gd name="T29" fmla="*/ 8 h 11"/>
                  <a:gd name="T30" fmla="*/ 19 w 21"/>
                  <a:gd name="T31" fmla="*/ 7 h 11"/>
                  <a:gd name="T32" fmla="*/ 19 w 21"/>
                  <a:gd name="T33" fmla="*/ 7 h 11"/>
                  <a:gd name="T34" fmla="*/ 18 w 21"/>
                  <a:gd name="T35" fmla="*/ 6 h 11"/>
                  <a:gd name="T36" fmla="*/ 18 w 21"/>
                  <a:gd name="T37" fmla="*/ 3 h 11"/>
                  <a:gd name="T38" fmla="*/ 18 w 21"/>
                  <a:gd name="T39" fmla="*/ 1 h 11"/>
                  <a:gd name="T40" fmla="*/ 17 w 21"/>
                  <a:gd name="T41" fmla="*/ 0 h 11"/>
                  <a:gd name="T42" fmla="*/ 17 w 21"/>
                  <a:gd name="T43" fmla="*/ 0 h 11"/>
                  <a:gd name="T44" fmla="*/ 13 w 21"/>
                  <a:gd name="T45" fmla="*/ 0 h 11"/>
                  <a:gd name="T46" fmla="*/ 7 w 21"/>
                  <a:gd name="T47" fmla="*/ 0 h 11"/>
                  <a:gd name="T48" fmla="*/ 0 w 21"/>
                  <a:gd name="T49" fmla="*/ 1 h 11"/>
                  <a:gd name="T50" fmla="*/ 0 w 21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5" y="11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8" y="6"/>
                    </a:lnTo>
                    <a:lnTo>
                      <a:pt x="18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194"/>
              <p:cNvSpPr>
                <a:spLocks/>
              </p:cNvSpPr>
              <p:nvPr/>
            </p:nvSpPr>
            <p:spPr bwMode="auto">
              <a:xfrm>
                <a:off x="5422" y="3457"/>
                <a:ext cx="10" cy="11"/>
              </a:xfrm>
              <a:custGeom>
                <a:avLst/>
                <a:gdLst>
                  <a:gd name="T0" fmla="*/ 0 w 10"/>
                  <a:gd name="T1" fmla="*/ 1 h 11"/>
                  <a:gd name="T2" fmla="*/ 0 w 10"/>
                  <a:gd name="T3" fmla="*/ 1 h 11"/>
                  <a:gd name="T4" fmla="*/ 0 w 10"/>
                  <a:gd name="T5" fmla="*/ 4 h 11"/>
                  <a:gd name="T6" fmla="*/ 0 w 10"/>
                  <a:gd name="T7" fmla="*/ 7 h 11"/>
                  <a:gd name="T8" fmla="*/ 1 w 10"/>
                  <a:gd name="T9" fmla="*/ 10 h 11"/>
                  <a:gd name="T10" fmla="*/ 3 w 10"/>
                  <a:gd name="T11" fmla="*/ 11 h 11"/>
                  <a:gd name="T12" fmla="*/ 3 w 10"/>
                  <a:gd name="T13" fmla="*/ 11 h 11"/>
                  <a:gd name="T14" fmla="*/ 5 w 10"/>
                  <a:gd name="T15" fmla="*/ 11 h 11"/>
                  <a:gd name="T16" fmla="*/ 8 w 10"/>
                  <a:gd name="T17" fmla="*/ 10 h 11"/>
                  <a:gd name="T18" fmla="*/ 10 w 10"/>
                  <a:gd name="T19" fmla="*/ 8 h 11"/>
                  <a:gd name="T20" fmla="*/ 10 w 10"/>
                  <a:gd name="T21" fmla="*/ 8 h 11"/>
                  <a:gd name="T22" fmla="*/ 10 w 10"/>
                  <a:gd name="T23" fmla="*/ 6 h 11"/>
                  <a:gd name="T24" fmla="*/ 10 w 10"/>
                  <a:gd name="T25" fmla="*/ 6 h 11"/>
                  <a:gd name="T26" fmla="*/ 6 w 10"/>
                  <a:gd name="T27" fmla="*/ 4 h 11"/>
                  <a:gd name="T28" fmla="*/ 5 w 10"/>
                  <a:gd name="T29" fmla="*/ 3 h 11"/>
                  <a:gd name="T30" fmla="*/ 5 w 10"/>
                  <a:gd name="T31" fmla="*/ 1 h 11"/>
                  <a:gd name="T32" fmla="*/ 5 w 10"/>
                  <a:gd name="T33" fmla="*/ 1 h 11"/>
                  <a:gd name="T34" fmla="*/ 4 w 10"/>
                  <a:gd name="T35" fmla="*/ 0 h 11"/>
                  <a:gd name="T36" fmla="*/ 3 w 10"/>
                  <a:gd name="T37" fmla="*/ 0 h 11"/>
                  <a:gd name="T38" fmla="*/ 0 w 10"/>
                  <a:gd name="T39" fmla="*/ 1 h 11"/>
                  <a:gd name="T40" fmla="*/ 0 w 10"/>
                  <a:gd name="T4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195"/>
              <p:cNvSpPr>
                <a:spLocks/>
              </p:cNvSpPr>
              <p:nvPr/>
            </p:nvSpPr>
            <p:spPr bwMode="auto">
              <a:xfrm>
                <a:off x="5439" y="3416"/>
                <a:ext cx="43" cy="19"/>
              </a:xfrm>
              <a:custGeom>
                <a:avLst/>
                <a:gdLst>
                  <a:gd name="T0" fmla="*/ 1 w 43"/>
                  <a:gd name="T1" fmla="*/ 3 h 19"/>
                  <a:gd name="T2" fmla="*/ 1 w 43"/>
                  <a:gd name="T3" fmla="*/ 3 h 19"/>
                  <a:gd name="T4" fmla="*/ 0 w 43"/>
                  <a:gd name="T5" fmla="*/ 5 h 19"/>
                  <a:gd name="T6" fmla="*/ 0 w 43"/>
                  <a:gd name="T7" fmla="*/ 7 h 19"/>
                  <a:gd name="T8" fmla="*/ 1 w 43"/>
                  <a:gd name="T9" fmla="*/ 12 h 19"/>
                  <a:gd name="T10" fmla="*/ 3 w 43"/>
                  <a:gd name="T11" fmla="*/ 15 h 19"/>
                  <a:gd name="T12" fmla="*/ 5 w 43"/>
                  <a:gd name="T13" fmla="*/ 17 h 19"/>
                  <a:gd name="T14" fmla="*/ 5 w 43"/>
                  <a:gd name="T15" fmla="*/ 17 h 19"/>
                  <a:gd name="T16" fmla="*/ 26 w 43"/>
                  <a:gd name="T17" fmla="*/ 19 h 19"/>
                  <a:gd name="T18" fmla="*/ 37 w 43"/>
                  <a:gd name="T19" fmla="*/ 18 h 19"/>
                  <a:gd name="T20" fmla="*/ 41 w 43"/>
                  <a:gd name="T21" fmla="*/ 18 h 19"/>
                  <a:gd name="T22" fmla="*/ 42 w 43"/>
                  <a:gd name="T23" fmla="*/ 17 h 19"/>
                  <a:gd name="T24" fmla="*/ 43 w 43"/>
                  <a:gd name="T25" fmla="*/ 16 h 19"/>
                  <a:gd name="T26" fmla="*/ 43 w 43"/>
                  <a:gd name="T27" fmla="*/ 16 h 19"/>
                  <a:gd name="T28" fmla="*/ 43 w 43"/>
                  <a:gd name="T29" fmla="*/ 12 h 19"/>
                  <a:gd name="T30" fmla="*/ 42 w 43"/>
                  <a:gd name="T31" fmla="*/ 7 h 19"/>
                  <a:gd name="T32" fmla="*/ 41 w 43"/>
                  <a:gd name="T33" fmla="*/ 6 h 19"/>
                  <a:gd name="T34" fmla="*/ 40 w 43"/>
                  <a:gd name="T35" fmla="*/ 5 h 19"/>
                  <a:gd name="T36" fmla="*/ 37 w 43"/>
                  <a:gd name="T37" fmla="*/ 5 h 19"/>
                  <a:gd name="T38" fmla="*/ 35 w 43"/>
                  <a:gd name="T39" fmla="*/ 5 h 19"/>
                  <a:gd name="T40" fmla="*/ 35 w 43"/>
                  <a:gd name="T41" fmla="*/ 5 h 19"/>
                  <a:gd name="T42" fmla="*/ 30 w 43"/>
                  <a:gd name="T43" fmla="*/ 6 h 19"/>
                  <a:gd name="T44" fmla="*/ 24 w 43"/>
                  <a:gd name="T45" fmla="*/ 6 h 19"/>
                  <a:gd name="T46" fmla="*/ 20 w 43"/>
                  <a:gd name="T47" fmla="*/ 6 h 19"/>
                  <a:gd name="T48" fmla="*/ 18 w 43"/>
                  <a:gd name="T49" fmla="*/ 4 h 19"/>
                  <a:gd name="T50" fmla="*/ 18 w 43"/>
                  <a:gd name="T51" fmla="*/ 4 h 19"/>
                  <a:gd name="T52" fmla="*/ 17 w 43"/>
                  <a:gd name="T53" fmla="*/ 2 h 19"/>
                  <a:gd name="T54" fmla="*/ 15 w 43"/>
                  <a:gd name="T55" fmla="*/ 0 h 19"/>
                  <a:gd name="T56" fmla="*/ 13 w 43"/>
                  <a:gd name="T57" fmla="*/ 0 h 19"/>
                  <a:gd name="T58" fmla="*/ 9 w 43"/>
                  <a:gd name="T59" fmla="*/ 2 h 19"/>
                  <a:gd name="T60" fmla="*/ 9 w 43"/>
                  <a:gd name="T61" fmla="*/ 2 h 19"/>
                  <a:gd name="T62" fmla="*/ 7 w 43"/>
                  <a:gd name="T63" fmla="*/ 3 h 19"/>
                  <a:gd name="T64" fmla="*/ 6 w 43"/>
                  <a:gd name="T65" fmla="*/ 5 h 19"/>
                  <a:gd name="T66" fmla="*/ 5 w 43"/>
                  <a:gd name="T67" fmla="*/ 6 h 19"/>
                  <a:gd name="T68" fmla="*/ 4 w 43"/>
                  <a:gd name="T69" fmla="*/ 5 h 19"/>
                  <a:gd name="T70" fmla="*/ 4 w 43"/>
                  <a:gd name="T71" fmla="*/ 5 h 19"/>
                  <a:gd name="T72" fmla="*/ 1 w 43"/>
                  <a:gd name="T73" fmla="*/ 3 h 19"/>
                  <a:gd name="T74" fmla="*/ 1 w 43"/>
                  <a:gd name="T7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3" h="19">
                    <a:moveTo>
                      <a:pt x="1" y="3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26" y="19"/>
                    </a:lnTo>
                    <a:lnTo>
                      <a:pt x="37" y="18"/>
                    </a:lnTo>
                    <a:lnTo>
                      <a:pt x="41" y="18"/>
                    </a:lnTo>
                    <a:lnTo>
                      <a:pt x="42" y="17"/>
                    </a:lnTo>
                    <a:lnTo>
                      <a:pt x="43" y="16"/>
                    </a:lnTo>
                    <a:lnTo>
                      <a:pt x="43" y="16"/>
                    </a:lnTo>
                    <a:lnTo>
                      <a:pt x="43" y="12"/>
                    </a:lnTo>
                    <a:lnTo>
                      <a:pt x="42" y="7"/>
                    </a:lnTo>
                    <a:lnTo>
                      <a:pt x="41" y="6"/>
                    </a:lnTo>
                    <a:lnTo>
                      <a:pt x="40" y="5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0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196"/>
              <p:cNvSpPr>
                <a:spLocks/>
              </p:cNvSpPr>
              <p:nvPr/>
            </p:nvSpPr>
            <p:spPr bwMode="auto">
              <a:xfrm>
                <a:off x="5449" y="3435"/>
                <a:ext cx="54" cy="16"/>
              </a:xfrm>
              <a:custGeom>
                <a:avLst/>
                <a:gdLst>
                  <a:gd name="T0" fmla="*/ 0 w 54"/>
                  <a:gd name="T1" fmla="*/ 2 h 16"/>
                  <a:gd name="T2" fmla="*/ 0 w 54"/>
                  <a:gd name="T3" fmla="*/ 2 h 16"/>
                  <a:gd name="T4" fmla="*/ 0 w 54"/>
                  <a:gd name="T5" fmla="*/ 3 h 16"/>
                  <a:gd name="T6" fmla="*/ 0 w 54"/>
                  <a:gd name="T7" fmla="*/ 6 h 16"/>
                  <a:gd name="T8" fmla="*/ 3 w 54"/>
                  <a:gd name="T9" fmla="*/ 9 h 16"/>
                  <a:gd name="T10" fmla="*/ 3 w 54"/>
                  <a:gd name="T11" fmla="*/ 9 h 16"/>
                  <a:gd name="T12" fmla="*/ 8 w 54"/>
                  <a:gd name="T13" fmla="*/ 10 h 16"/>
                  <a:gd name="T14" fmla="*/ 10 w 54"/>
                  <a:gd name="T15" fmla="*/ 11 h 16"/>
                  <a:gd name="T16" fmla="*/ 11 w 54"/>
                  <a:gd name="T17" fmla="*/ 12 h 16"/>
                  <a:gd name="T18" fmla="*/ 12 w 54"/>
                  <a:gd name="T19" fmla="*/ 13 h 16"/>
                  <a:gd name="T20" fmla="*/ 12 w 54"/>
                  <a:gd name="T21" fmla="*/ 13 h 16"/>
                  <a:gd name="T22" fmla="*/ 13 w 54"/>
                  <a:gd name="T23" fmla="*/ 15 h 16"/>
                  <a:gd name="T24" fmla="*/ 16 w 54"/>
                  <a:gd name="T25" fmla="*/ 16 h 16"/>
                  <a:gd name="T26" fmla="*/ 18 w 54"/>
                  <a:gd name="T27" fmla="*/ 16 h 16"/>
                  <a:gd name="T28" fmla="*/ 20 w 54"/>
                  <a:gd name="T29" fmla="*/ 14 h 16"/>
                  <a:gd name="T30" fmla="*/ 20 w 54"/>
                  <a:gd name="T31" fmla="*/ 14 h 16"/>
                  <a:gd name="T32" fmla="*/ 22 w 54"/>
                  <a:gd name="T33" fmla="*/ 12 h 16"/>
                  <a:gd name="T34" fmla="*/ 24 w 54"/>
                  <a:gd name="T35" fmla="*/ 12 h 16"/>
                  <a:gd name="T36" fmla="*/ 32 w 54"/>
                  <a:gd name="T37" fmla="*/ 11 h 16"/>
                  <a:gd name="T38" fmla="*/ 32 w 54"/>
                  <a:gd name="T39" fmla="*/ 11 h 16"/>
                  <a:gd name="T40" fmla="*/ 34 w 54"/>
                  <a:gd name="T41" fmla="*/ 11 h 16"/>
                  <a:gd name="T42" fmla="*/ 35 w 54"/>
                  <a:gd name="T43" fmla="*/ 10 h 16"/>
                  <a:gd name="T44" fmla="*/ 36 w 54"/>
                  <a:gd name="T45" fmla="*/ 9 h 16"/>
                  <a:gd name="T46" fmla="*/ 39 w 54"/>
                  <a:gd name="T47" fmla="*/ 8 h 16"/>
                  <a:gd name="T48" fmla="*/ 39 w 54"/>
                  <a:gd name="T49" fmla="*/ 8 h 16"/>
                  <a:gd name="T50" fmla="*/ 45 w 54"/>
                  <a:gd name="T51" fmla="*/ 9 h 16"/>
                  <a:gd name="T52" fmla="*/ 48 w 54"/>
                  <a:gd name="T53" fmla="*/ 9 h 16"/>
                  <a:gd name="T54" fmla="*/ 50 w 54"/>
                  <a:gd name="T55" fmla="*/ 9 h 16"/>
                  <a:gd name="T56" fmla="*/ 52 w 54"/>
                  <a:gd name="T57" fmla="*/ 8 h 16"/>
                  <a:gd name="T58" fmla="*/ 52 w 54"/>
                  <a:gd name="T59" fmla="*/ 8 h 16"/>
                  <a:gd name="T60" fmla="*/ 54 w 54"/>
                  <a:gd name="T61" fmla="*/ 2 h 16"/>
                  <a:gd name="T62" fmla="*/ 54 w 54"/>
                  <a:gd name="T63" fmla="*/ 1 h 16"/>
                  <a:gd name="T64" fmla="*/ 53 w 54"/>
                  <a:gd name="T65" fmla="*/ 0 h 16"/>
                  <a:gd name="T66" fmla="*/ 49 w 54"/>
                  <a:gd name="T67" fmla="*/ 0 h 16"/>
                  <a:gd name="T68" fmla="*/ 49 w 54"/>
                  <a:gd name="T69" fmla="*/ 0 h 16"/>
                  <a:gd name="T70" fmla="*/ 41 w 54"/>
                  <a:gd name="T71" fmla="*/ 1 h 16"/>
                  <a:gd name="T72" fmla="*/ 33 w 54"/>
                  <a:gd name="T73" fmla="*/ 1 h 16"/>
                  <a:gd name="T74" fmla="*/ 18 w 54"/>
                  <a:gd name="T75" fmla="*/ 0 h 16"/>
                  <a:gd name="T76" fmla="*/ 18 w 54"/>
                  <a:gd name="T77" fmla="*/ 0 h 16"/>
                  <a:gd name="T78" fmla="*/ 11 w 54"/>
                  <a:gd name="T79" fmla="*/ 0 h 16"/>
                  <a:gd name="T80" fmla="*/ 6 w 54"/>
                  <a:gd name="T81" fmla="*/ 1 h 16"/>
                  <a:gd name="T82" fmla="*/ 0 w 54"/>
                  <a:gd name="T83" fmla="*/ 2 h 16"/>
                  <a:gd name="T84" fmla="*/ 0 w 54"/>
                  <a:gd name="T8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16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4" y="12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4" y="11"/>
                    </a:lnTo>
                    <a:lnTo>
                      <a:pt x="35" y="10"/>
                    </a:lnTo>
                    <a:lnTo>
                      <a:pt x="36" y="9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2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1" y="1"/>
                    </a:lnTo>
                    <a:lnTo>
                      <a:pt x="33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197"/>
              <p:cNvSpPr>
                <a:spLocks/>
              </p:cNvSpPr>
              <p:nvPr/>
            </p:nvSpPr>
            <p:spPr bwMode="auto">
              <a:xfrm>
                <a:off x="5470" y="3450"/>
                <a:ext cx="25" cy="11"/>
              </a:xfrm>
              <a:custGeom>
                <a:avLst/>
                <a:gdLst>
                  <a:gd name="T0" fmla="*/ 5 w 25"/>
                  <a:gd name="T1" fmla="*/ 0 h 11"/>
                  <a:gd name="T2" fmla="*/ 5 w 25"/>
                  <a:gd name="T3" fmla="*/ 0 h 11"/>
                  <a:gd name="T4" fmla="*/ 3 w 25"/>
                  <a:gd name="T5" fmla="*/ 1 h 11"/>
                  <a:gd name="T6" fmla="*/ 1 w 25"/>
                  <a:gd name="T7" fmla="*/ 1 h 11"/>
                  <a:gd name="T8" fmla="*/ 0 w 25"/>
                  <a:gd name="T9" fmla="*/ 1 h 11"/>
                  <a:gd name="T10" fmla="*/ 0 w 25"/>
                  <a:gd name="T11" fmla="*/ 3 h 11"/>
                  <a:gd name="T12" fmla="*/ 0 w 25"/>
                  <a:gd name="T13" fmla="*/ 3 h 11"/>
                  <a:gd name="T14" fmla="*/ 0 w 25"/>
                  <a:gd name="T15" fmla="*/ 9 h 11"/>
                  <a:gd name="T16" fmla="*/ 1 w 25"/>
                  <a:gd name="T17" fmla="*/ 10 h 11"/>
                  <a:gd name="T18" fmla="*/ 5 w 25"/>
                  <a:gd name="T19" fmla="*/ 10 h 11"/>
                  <a:gd name="T20" fmla="*/ 5 w 25"/>
                  <a:gd name="T21" fmla="*/ 10 h 11"/>
                  <a:gd name="T22" fmla="*/ 19 w 25"/>
                  <a:gd name="T23" fmla="*/ 11 h 11"/>
                  <a:gd name="T24" fmla="*/ 25 w 25"/>
                  <a:gd name="T25" fmla="*/ 11 h 11"/>
                  <a:gd name="T26" fmla="*/ 25 w 25"/>
                  <a:gd name="T27" fmla="*/ 11 h 11"/>
                  <a:gd name="T28" fmla="*/ 24 w 25"/>
                  <a:gd name="T29" fmla="*/ 9 h 11"/>
                  <a:gd name="T30" fmla="*/ 24 w 25"/>
                  <a:gd name="T31" fmla="*/ 9 h 11"/>
                  <a:gd name="T32" fmla="*/ 19 w 25"/>
                  <a:gd name="T33" fmla="*/ 7 h 11"/>
                  <a:gd name="T34" fmla="*/ 15 w 25"/>
                  <a:gd name="T35" fmla="*/ 6 h 11"/>
                  <a:gd name="T36" fmla="*/ 12 w 25"/>
                  <a:gd name="T37" fmla="*/ 4 h 11"/>
                  <a:gd name="T38" fmla="*/ 11 w 25"/>
                  <a:gd name="T39" fmla="*/ 4 h 11"/>
                  <a:gd name="T40" fmla="*/ 10 w 25"/>
                  <a:gd name="T41" fmla="*/ 3 h 11"/>
                  <a:gd name="T42" fmla="*/ 10 w 25"/>
                  <a:gd name="T43" fmla="*/ 3 h 11"/>
                  <a:gd name="T44" fmla="*/ 10 w 25"/>
                  <a:gd name="T45" fmla="*/ 1 h 11"/>
                  <a:gd name="T46" fmla="*/ 7 w 25"/>
                  <a:gd name="T47" fmla="*/ 1 h 11"/>
                  <a:gd name="T48" fmla="*/ 5 w 25"/>
                  <a:gd name="T49" fmla="*/ 0 h 11"/>
                  <a:gd name="T50" fmla="*/ 5 w 25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" h="11">
                    <a:moveTo>
                      <a:pt x="5" y="0"/>
                    </a:move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19" y="11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19" y="7"/>
                    </a:lnTo>
                    <a:lnTo>
                      <a:pt x="15" y="6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198"/>
              <p:cNvSpPr>
                <a:spLocks/>
              </p:cNvSpPr>
              <p:nvPr/>
            </p:nvSpPr>
            <p:spPr bwMode="auto">
              <a:xfrm>
                <a:off x="5484" y="3459"/>
                <a:ext cx="134" cy="48"/>
              </a:xfrm>
              <a:custGeom>
                <a:avLst/>
                <a:gdLst>
                  <a:gd name="T0" fmla="*/ 32 w 134"/>
                  <a:gd name="T1" fmla="*/ 5 h 48"/>
                  <a:gd name="T2" fmla="*/ 40 w 134"/>
                  <a:gd name="T3" fmla="*/ 8 h 48"/>
                  <a:gd name="T4" fmla="*/ 52 w 134"/>
                  <a:gd name="T5" fmla="*/ 9 h 48"/>
                  <a:gd name="T6" fmla="*/ 47 w 134"/>
                  <a:gd name="T7" fmla="*/ 12 h 48"/>
                  <a:gd name="T8" fmla="*/ 28 w 134"/>
                  <a:gd name="T9" fmla="*/ 12 h 48"/>
                  <a:gd name="T10" fmla="*/ 26 w 134"/>
                  <a:gd name="T11" fmla="*/ 13 h 48"/>
                  <a:gd name="T12" fmla="*/ 13 w 134"/>
                  <a:gd name="T13" fmla="*/ 14 h 48"/>
                  <a:gd name="T14" fmla="*/ 1 w 134"/>
                  <a:gd name="T15" fmla="*/ 16 h 48"/>
                  <a:gd name="T16" fmla="*/ 1 w 134"/>
                  <a:gd name="T17" fmla="*/ 23 h 48"/>
                  <a:gd name="T18" fmla="*/ 7 w 134"/>
                  <a:gd name="T19" fmla="*/ 26 h 48"/>
                  <a:gd name="T20" fmla="*/ 17 w 134"/>
                  <a:gd name="T21" fmla="*/ 25 h 48"/>
                  <a:gd name="T22" fmla="*/ 32 w 134"/>
                  <a:gd name="T23" fmla="*/ 25 h 48"/>
                  <a:gd name="T24" fmla="*/ 48 w 134"/>
                  <a:gd name="T25" fmla="*/ 25 h 48"/>
                  <a:gd name="T26" fmla="*/ 55 w 134"/>
                  <a:gd name="T27" fmla="*/ 21 h 48"/>
                  <a:gd name="T28" fmla="*/ 53 w 134"/>
                  <a:gd name="T29" fmla="*/ 15 h 48"/>
                  <a:gd name="T30" fmla="*/ 56 w 134"/>
                  <a:gd name="T31" fmla="*/ 16 h 48"/>
                  <a:gd name="T32" fmla="*/ 63 w 134"/>
                  <a:gd name="T33" fmla="*/ 22 h 48"/>
                  <a:gd name="T34" fmla="*/ 71 w 134"/>
                  <a:gd name="T35" fmla="*/ 25 h 48"/>
                  <a:gd name="T36" fmla="*/ 75 w 134"/>
                  <a:gd name="T37" fmla="*/ 29 h 48"/>
                  <a:gd name="T38" fmla="*/ 76 w 134"/>
                  <a:gd name="T39" fmla="*/ 30 h 48"/>
                  <a:gd name="T40" fmla="*/ 86 w 134"/>
                  <a:gd name="T41" fmla="*/ 32 h 48"/>
                  <a:gd name="T42" fmla="*/ 95 w 134"/>
                  <a:gd name="T43" fmla="*/ 34 h 48"/>
                  <a:gd name="T44" fmla="*/ 98 w 134"/>
                  <a:gd name="T45" fmla="*/ 31 h 48"/>
                  <a:gd name="T46" fmla="*/ 105 w 134"/>
                  <a:gd name="T47" fmla="*/ 34 h 48"/>
                  <a:gd name="T48" fmla="*/ 110 w 134"/>
                  <a:gd name="T49" fmla="*/ 35 h 48"/>
                  <a:gd name="T50" fmla="*/ 118 w 134"/>
                  <a:gd name="T51" fmla="*/ 37 h 48"/>
                  <a:gd name="T52" fmla="*/ 121 w 134"/>
                  <a:gd name="T53" fmla="*/ 44 h 48"/>
                  <a:gd name="T54" fmla="*/ 132 w 134"/>
                  <a:gd name="T55" fmla="*/ 47 h 48"/>
                  <a:gd name="T56" fmla="*/ 134 w 134"/>
                  <a:gd name="T57" fmla="*/ 44 h 48"/>
                  <a:gd name="T58" fmla="*/ 129 w 134"/>
                  <a:gd name="T59" fmla="*/ 40 h 48"/>
                  <a:gd name="T60" fmla="*/ 116 w 134"/>
                  <a:gd name="T61" fmla="*/ 33 h 48"/>
                  <a:gd name="T62" fmla="*/ 111 w 134"/>
                  <a:gd name="T63" fmla="*/ 29 h 48"/>
                  <a:gd name="T64" fmla="*/ 101 w 134"/>
                  <a:gd name="T65" fmla="*/ 26 h 48"/>
                  <a:gd name="T66" fmla="*/ 91 w 134"/>
                  <a:gd name="T67" fmla="*/ 27 h 48"/>
                  <a:gd name="T68" fmla="*/ 87 w 134"/>
                  <a:gd name="T69" fmla="*/ 22 h 48"/>
                  <a:gd name="T70" fmla="*/ 77 w 134"/>
                  <a:gd name="T71" fmla="*/ 19 h 48"/>
                  <a:gd name="T72" fmla="*/ 71 w 134"/>
                  <a:gd name="T73" fmla="*/ 18 h 48"/>
                  <a:gd name="T74" fmla="*/ 68 w 134"/>
                  <a:gd name="T75" fmla="*/ 15 h 48"/>
                  <a:gd name="T76" fmla="*/ 61 w 134"/>
                  <a:gd name="T77" fmla="*/ 13 h 48"/>
                  <a:gd name="T78" fmla="*/ 54 w 134"/>
                  <a:gd name="T79" fmla="*/ 6 h 48"/>
                  <a:gd name="T80" fmla="*/ 49 w 134"/>
                  <a:gd name="T81" fmla="*/ 4 h 48"/>
                  <a:gd name="T82" fmla="*/ 45 w 134"/>
                  <a:gd name="T83" fmla="*/ 1 h 48"/>
                  <a:gd name="T84" fmla="*/ 39 w 134"/>
                  <a:gd name="T85" fmla="*/ 1 h 48"/>
                  <a:gd name="T86" fmla="*/ 32 w 134"/>
                  <a:gd name="T87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48">
                    <a:moveTo>
                      <a:pt x="32" y="3"/>
                    </a:moveTo>
                    <a:lnTo>
                      <a:pt x="32" y="3"/>
                    </a:lnTo>
                    <a:lnTo>
                      <a:pt x="32" y="5"/>
                    </a:lnTo>
                    <a:lnTo>
                      <a:pt x="33" y="6"/>
                    </a:lnTo>
                    <a:lnTo>
                      <a:pt x="35" y="7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6" y="8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2" y="11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32" y="12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6" y="13"/>
                    </a:lnTo>
                    <a:lnTo>
                      <a:pt x="26" y="13"/>
                    </a:lnTo>
                    <a:lnTo>
                      <a:pt x="25" y="14"/>
                    </a:lnTo>
                    <a:lnTo>
                      <a:pt x="21" y="14"/>
                    </a:lnTo>
                    <a:lnTo>
                      <a:pt x="13" y="14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2" y="25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1" y="23"/>
                    </a:lnTo>
                    <a:lnTo>
                      <a:pt x="25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41" y="26"/>
                    </a:lnTo>
                    <a:lnTo>
                      <a:pt x="48" y="25"/>
                    </a:lnTo>
                    <a:lnTo>
                      <a:pt x="54" y="22"/>
                    </a:lnTo>
                    <a:lnTo>
                      <a:pt x="55" y="22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4" y="14"/>
                    </a:lnTo>
                    <a:lnTo>
                      <a:pt x="55" y="15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9" y="19"/>
                    </a:lnTo>
                    <a:lnTo>
                      <a:pt x="63" y="22"/>
                    </a:lnTo>
                    <a:lnTo>
                      <a:pt x="68" y="25"/>
                    </a:lnTo>
                    <a:lnTo>
                      <a:pt x="71" y="25"/>
                    </a:lnTo>
                    <a:lnTo>
                      <a:pt x="71" y="25"/>
                    </a:lnTo>
                    <a:lnTo>
                      <a:pt x="73" y="26"/>
                    </a:lnTo>
                    <a:lnTo>
                      <a:pt x="74" y="27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5" y="30"/>
                    </a:lnTo>
                    <a:lnTo>
                      <a:pt x="76" y="30"/>
                    </a:lnTo>
                    <a:lnTo>
                      <a:pt x="82" y="31"/>
                    </a:lnTo>
                    <a:lnTo>
                      <a:pt x="82" y="31"/>
                    </a:lnTo>
                    <a:lnTo>
                      <a:pt x="86" y="32"/>
                    </a:lnTo>
                    <a:lnTo>
                      <a:pt x="90" y="33"/>
                    </a:lnTo>
                    <a:lnTo>
                      <a:pt x="93" y="34"/>
                    </a:lnTo>
                    <a:lnTo>
                      <a:pt x="95" y="34"/>
                    </a:lnTo>
                    <a:lnTo>
                      <a:pt x="96" y="33"/>
                    </a:lnTo>
                    <a:lnTo>
                      <a:pt x="96" y="33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2" y="32"/>
                    </a:lnTo>
                    <a:lnTo>
                      <a:pt x="105" y="34"/>
                    </a:lnTo>
                    <a:lnTo>
                      <a:pt x="105" y="34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3" y="35"/>
                    </a:lnTo>
                    <a:lnTo>
                      <a:pt x="116" y="36"/>
                    </a:lnTo>
                    <a:lnTo>
                      <a:pt x="118" y="37"/>
                    </a:lnTo>
                    <a:lnTo>
                      <a:pt x="119" y="40"/>
                    </a:lnTo>
                    <a:lnTo>
                      <a:pt x="119" y="40"/>
                    </a:lnTo>
                    <a:lnTo>
                      <a:pt x="121" y="44"/>
                    </a:lnTo>
                    <a:lnTo>
                      <a:pt x="125" y="47"/>
                    </a:lnTo>
                    <a:lnTo>
                      <a:pt x="128" y="48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4" y="46"/>
                    </a:lnTo>
                    <a:lnTo>
                      <a:pt x="134" y="44"/>
                    </a:lnTo>
                    <a:lnTo>
                      <a:pt x="132" y="42"/>
                    </a:lnTo>
                    <a:lnTo>
                      <a:pt x="129" y="40"/>
                    </a:lnTo>
                    <a:lnTo>
                      <a:pt x="129" y="40"/>
                    </a:lnTo>
                    <a:lnTo>
                      <a:pt x="124" y="36"/>
                    </a:lnTo>
                    <a:lnTo>
                      <a:pt x="119" y="35"/>
                    </a:lnTo>
                    <a:lnTo>
                      <a:pt x="116" y="33"/>
                    </a:lnTo>
                    <a:lnTo>
                      <a:pt x="113" y="31"/>
                    </a:lnTo>
                    <a:lnTo>
                      <a:pt x="113" y="31"/>
                    </a:lnTo>
                    <a:lnTo>
                      <a:pt x="111" y="29"/>
                    </a:lnTo>
                    <a:lnTo>
                      <a:pt x="108" y="27"/>
                    </a:lnTo>
                    <a:lnTo>
                      <a:pt x="105" y="27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93" y="27"/>
                    </a:lnTo>
                    <a:lnTo>
                      <a:pt x="91" y="27"/>
                    </a:lnTo>
                    <a:lnTo>
                      <a:pt x="88" y="25"/>
                    </a:lnTo>
                    <a:lnTo>
                      <a:pt x="88" y="25"/>
                    </a:lnTo>
                    <a:lnTo>
                      <a:pt x="87" y="22"/>
                    </a:lnTo>
                    <a:lnTo>
                      <a:pt x="85" y="20"/>
                    </a:lnTo>
                    <a:lnTo>
                      <a:pt x="82" y="19"/>
                    </a:lnTo>
                    <a:lnTo>
                      <a:pt x="77" y="19"/>
                    </a:lnTo>
                    <a:lnTo>
                      <a:pt x="77" y="19"/>
                    </a:lnTo>
                    <a:lnTo>
                      <a:pt x="74" y="19"/>
                    </a:lnTo>
                    <a:lnTo>
                      <a:pt x="71" y="18"/>
                    </a:lnTo>
                    <a:lnTo>
                      <a:pt x="69" y="17"/>
                    </a:lnTo>
                    <a:lnTo>
                      <a:pt x="68" y="15"/>
                    </a:lnTo>
                    <a:lnTo>
                      <a:pt x="68" y="15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61" y="13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8" y="3"/>
                    </a:lnTo>
                    <a:lnTo>
                      <a:pt x="47" y="2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5" y="1"/>
                    </a:lnTo>
                    <a:lnTo>
                      <a:pt x="32" y="3"/>
                    </a:lnTo>
                    <a:lnTo>
                      <a:pt x="3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199"/>
              <p:cNvSpPr>
                <a:spLocks/>
              </p:cNvSpPr>
              <p:nvPr/>
            </p:nvSpPr>
            <p:spPr bwMode="auto">
              <a:xfrm>
                <a:off x="5625" y="3510"/>
                <a:ext cx="13" cy="6"/>
              </a:xfrm>
              <a:custGeom>
                <a:avLst/>
                <a:gdLst>
                  <a:gd name="T0" fmla="*/ 1 w 13"/>
                  <a:gd name="T1" fmla="*/ 0 h 6"/>
                  <a:gd name="T2" fmla="*/ 1 w 13"/>
                  <a:gd name="T3" fmla="*/ 0 h 6"/>
                  <a:gd name="T4" fmla="*/ 0 w 13"/>
                  <a:gd name="T5" fmla="*/ 3 h 6"/>
                  <a:gd name="T6" fmla="*/ 0 w 13"/>
                  <a:gd name="T7" fmla="*/ 5 h 6"/>
                  <a:gd name="T8" fmla="*/ 2 w 13"/>
                  <a:gd name="T9" fmla="*/ 6 h 6"/>
                  <a:gd name="T10" fmla="*/ 5 w 13"/>
                  <a:gd name="T11" fmla="*/ 6 h 6"/>
                  <a:gd name="T12" fmla="*/ 5 w 13"/>
                  <a:gd name="T13" fmla="*/ 6 h 6"/>
                  <a:gd name="T14" fmla="*/ 13 w 13"/>
                  <a:gd name="T15" fmla="*/ 3 h 6"/>
                  <a:gd name="T16" fmla="*/ 13 w 13"/>
                  <a:gd name="T17" fmla="*/ 3 h 6"/>
                  <a:gd name="T18" fmla="*/ 12 w 13"/>
                  <a:gd name="T19" fmla="*/ 1 h 6"/>
                  <a:gd name="T20" fmla="*/ 12 w 13"/>
                  <a:gd name="T21" fmla="*/ 1 h 6"/>
                  <a:gd name="T22" fmla="*/ 1 w 13"/>
                  <a:gd name="T23" fmla="*/ 0 h 6"/>
                  <a:gd name="T24" fmla="*/ 1 w 13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00"/>
              <p:cNvSpPr>
                <a:spLocks/>
              </p:cNvSpPr>
              <p:nvPr/>
            </p:nvSpPr>
            <p:spPr bwMode="auto">
              <a:xfrm>
                <a:off x="5627" y="3509"/>
                <a:ext cx="10" cy="6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0 w 10"/>
                  <a:gd name="T5" fmla="*/ 2 h 6"/>
                  <a:gd name="T6" fmla="*/ 1 w 10"/>
                  <a:gd name="T7" fmla="*/ 5 h 6"/>
                  <a:gd name="T8" fmla="*/ 2 w 10"/>
                  <a:gd name="T9" fmla="*/ 6 h 6"/>
                  <a:gd name="T10" fmla="*/ 2 w 10"/>
                  <a:gd name="T11" fmla="*/ 6 h 6"/>
                  <a:gd name="T12" fmla="*/ 8 w 10"/>
                  <a:gd name="T13" fmla="*/ 5 h 6"/>
                  <a:gd name="T14" fmla="*/ 10 w 10"/>
                  <a:gd name="T15" fmla="*/ 4 h 6"/>
                  <a:gd name="T16" fmla="*/ 10 w 10"/>
                  <a:gd name="T17" fmla="*/ 2 h 6"/>
                  <a:gd name="T18" fmla="*/ 10 w 10"/>
                  <a:gd name="T19" fmla="*/ 2 h 6"/>
                  <a:gd name="T20" fmla="*/ 4 w 10"/>
                  <a:gd name="T21" fmla="*/ 1 h 6"/>
                  <a:gd name="T22" fmla="*/ 1 w 10"/>
                  <a:gd name="T23" fmla="*/ 0 h 6"/>
                  <a:gd name="T24" fmla="*/ 1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01"/>
              <p:cNvSpPr>
                <a:spLocks/>
              </p:cNvSpPr>
              <p:nvPr/>
            </p:nvSpPr>
            <p:spPr bwMode="auto">
              <a:xfrm>
                <a:off x="5054" y="2537"/>
                <a:ext cx="512" cy="289"/>
              </a:xfrm>
              <a:custGeom>
                <a:avLst/>
                <a:gdLst>
                  <a:gd name="T0" fmla="*/ 17 w 512"/>
                  <a:gd name="T1" fmla="*/ 110 h 289"/>
                  <a:gd name="T2" fmla="*/ 37 w 512"/>
                  <a:gd name="T3" fmla="*/ 124 h 289"/>
                  <a:gd name="T4" fmla="*/ 27 w 512"/>
                  <a:gd name="T5" fmla="*/ 150 h 289"/>
                  <a:gd name="T6" fmla="*/ 40 w 512"/>
                  <a:gd name="T7" fmla="*/ 178 h 289"/>
                  <a:gd name="T8" fmla="*/ 71 w 512"/>
                  <a:gd name="T9" fmla="*/ 199 h 289"/>
                  <a:gd name="T10" fmla="*/ 80 w 512"/>
                  <a:gd name="T11" fmla="*/ 218 h 289"/>
                  <a:gd name="T12" fmla="*/ 112 w 512"/>
                  <a:gd name="T13" fmla="*/ 239 h 289"/>
                  <a:gd name="T14" fmla="*/ 120 w 512"/>
                  <a:gd name="T15" fmla="*/ 251 h 289"/>
                  <a:gd name="T16" fmla="*/ 142 w 512"/>
                  <a:gd name="T17" fmla="*/ 263 h 289"/>
                  <a:gd name="T18" fmla="*/ 155 w 512"/>
                  <a:gd name="T19" fmla="*/ 268 h 289"/>
                  <a:gd name="T20" fmla="*/ 163 w 512"/>
                  <a:gd name="T21" fmla="*/ 286 h 289"/>
                  <a:gd name="T22" fmla="*/ 177 w 512"/>
                  <a:gd name="T23" fmla="*/ 284 h 289"/>
                  <a:gd name="T24" fmla="*/ 202 w 512"/>
                  <a:gd name="T25" fmla="*/ 276 h 289"/>
                  <a:gd name="T26" fmla="*/ 220 w 512"/>
                  <a:gd name="T27" fmla="*/ 257 h 289"/>
                  <a:gd name="T28" fmla="*/ 227 w 512"/>
                  <a:gd name="T29" fmla="*/ 234 h 289"/>
                  <a:gd name="T30" fmla="*/ 246 w 512"/>
                  <a:gd name="T31" fmla="*/ 225 h 289"/>
                  <a:gd name="T32" fmla="*/ 252 w 512"/>
                  <a:gd name="T33" fmla="*/ 232 h 289"/>
                  <a:gd name="T34" fmla="*/ 277 w 512"/>
                  <a:gd name="T35" fmla="*/ 240 h 289"/>
                  <a:gd name="T36" fmla="*/ 301 w 512"/>
                  <a:gd name="T37" fmla="*/ 242 h 289"/>
                  <a:gd name="T38" fmla="*/ 312 w 512"/>
                  <a:gd name="T39" fmla="*/ 251 h 289"/>
                  <a:gd name="T40" fmla="*/ 340 w 512"/>
                  <a:gd name="T41" fmla="*/ 251 h 289"/>
                  <a:gd name="T42" fmla="*/ 348 w 512"/>
                  <a:gd name="T43" fmla="*/ 240 h 289"/>
                  <a:gd name="T44" fmla="*/ 377 w 512"/>
                  <a:gd name="T45" fmla="*/ 252 h 289"/>
                  <a:gd name="T46" fmla="*/ 394 w 512"/>
                  <a:gd name="T47" fmla="*/ 235 h 289"/>
                  <a:gd name="T48" fmla="*/ 443 w 512"/>
                  <a:gd name="T49" fmla="*/ 228 h 289"/>
                  <a:gd name="T50" fmla="*/ 459 w 512"/>
                  <a:gd name="T51" fmla="*/ 207 h 289"/>
                  <a:gd name="T52" fmla="*/ 468 w 512"/>
                  <a:gd name="T53" fmla="*/ 186 h 289"/>
                  <a:gd name="T54" fmla="*/ 478 w 512"/>
                  <a:gd name="T55" fmla="*/ 171 h 289"/>
                  <a:gd name="T56" fmla="*/ 485 w 512"/>
                  <a:gd name="T57" fmla="*/ 155 h 289"/>
                  <a:gd name="T58" fmla="*/ 512 w 512"/>
                  <a:gd name="T59" fmla="*/ 143 h 289"/>
                  <a:gd name="T60" fmla="*/ 505 w 512"/>
                  <a:gd name="T61" fmla="*/ 127 h 289"/>
                  <a:gd name="T62" fmla="*/ 491 w 512"/>
                  <a:gd name="T63" fmla="*/ 115 h 289"/>
                  <a:gd name="T64" fmla="*/ 463 w 512"/>
                  <a:gd name="T65" fmla="*/ 101 h 289"/>
                  <a:gd name="T66" fmla="*/ 448 w 512"/>
                  <a:gd name="T67" fmla="*/ 97 h 289"/>
                  <a:gd name="T68" fmla="*/ 417 w 512"/>
                  <a:gd name="T69" fmla="*/ 89 h 289"/>
                  <a:gd name="T70" fmla="*/ 423 w 512"/>
                  <a:gd name="T71" fmla="*/ 73 h 289"/>
                  <a:gd name="T72" fmla="*/ 415 w 512"/>
                  <a:gd name="T73" fmla="*/ 70 h 289"/>
                  <a:gd name="T74" fmla="*/ 391 w 512"/>
                  <a:gd name="T75" fmla="*/ 73 h 289"/>
                  <a:gd name="T76" fmla="*/ 371 w 512"/>
                  <a:gd name="T77" fmla="*/ 57 h 289"/>
                  <a:gd name="T78" fmla="*/ 374 w 512"/>
                  <a:gd name="T79" fmla="*/ 69 h 289"/>
                  <a:gd name="T80" fmla="*/ 370 w 512"/>
                  <a:gd name="T81" fmla="*/ 83 h 289"/>
                  <a:gd name="T82" fmla="*/ 351 w 512"/>
                  <a:gd name="T83" fmla="*/ 93 h 289"/>
                  <a:gd name="T84" fmla="*/ 339 w 512"/>
                  <a:gd name="T85" fmla="*/ 93 h 289"/>
                  <a:gd name="T86" fmla="*/ 309 w 512"/>
                  <a:gd name="T87" fmla="*/ 66 h 289"/>
                  <a:gd name="T88" fmla="*/ 307 w 512"/>
                  <a:gd name="T89" fmla="*/ 50 h 289"/>
                  <a:gd name="T90" fmla="*/ 317 w 512"/>
                  <a:gd name="T91" fmla="*/ 39 h 289"/>
                  <a:gd name="T92" fmla="*/ 277 w 512"/>
                  <a:gd name="T93" fmla="*/ 35 h 289"/>
                  <a:gd name="T94" fmla="*/ 256 w 512"/>
                  <a:gd name="T95" fmla="*/ 21 h 289"/>
                  <a:gd name="T96" fmla="*/ 233 w 512"/>
                  <a:gd name="T97" fmla="*/ 20 h 289"/>
                  <a:gd name="T98" fmla="*/ 219 w 512"/>
                  <a:gd name="T99" fmla="*/ 1 h 289"/>
                  <a:gd name="T100" fmla="*/ 212 w 512"/>
                  <a:gd name="T101" fmla="*/ 9 h 289"/>
                  <a:gd name="T102" fmla="*/ 193 w 512"/>
                  <a:gd name="T103" fmla="*/ 23 h 289"/>
                  <a:gd name="T104" fmla="*/ 177 w 512"/>
                  <a:gd name="T105" fmla="*/ 10 h 289"/>
                  <a:gd name="T106" fmla="*/ 169 w 512"/>
                  <a:gd name="T107" fmla="*/ 3 h 289"/>
                  <a:gd name="T108" fmla="*/ 161 w 512"/>
                  <a:gd name="T109" fmla="*/ 22 h 289"/>
                  <a:gd name="T110" fmla="*/ 101 w 512"/>
                  <a:gd name="T111" fmla="*/ 46 h 289"/>
                  <a:gd name="T112" fmla="*/ 73 w 512"/>
                  <a:gd name="T113" fmla="*/ 73 h 289"/>
                  <a:gd name="T114" fmla="*/ 45 w 512"/>
                  <a:gd name="T115" fmla="*/ 87 h 289"/>
                  <a:gd name="T116" fmla="*/ 22 w 512"/>
                  <a:gd name="T117" fmla="*/ 92 h 289"/>
                  <a:gd name="T118" fmla="*/ 19 w 512"/>
                  <a:gd name="T119" fmla="*/ 105 h 289"/>
                  <a:gd name="T120" fmla="*/ 4 w 512"/>
                  <a:gd name="T121" fmla="*/ 9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289">
                    <a:moveTo>
                      <a:pt x="0" y="96"/>
                    </a:moveTo>
                    <a:lnTo>
                      <a:pt x="0" y="96"/>
                    </a:lnTo>
                    <a:lnTo>
                      <a:pt x="4" y="101"/>
                    </a:lnTo>
                    <a:lnTo>
                      <a:pt x="9" y="107"/>
                    </a:lnTo>
                    <a:lnTo>
                      <a:pt x="13" y="109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2"/>
                    </a:lnTo>
                    <a:lnTo>
                      <a:pt x="32" y="116"/>
                    </a:lnTo>
                    <a:lnTo>
                      <a:pt x="34" y="119"/>
                    </a:lnTo>
                    <a:lnTo>
                      <a:pt x="36" y="121"/>
                    </a:lnTo>
                    <a:lnTo>
                      <a:pt x="37" y="124"/>
                    </a:lnTo>
                    <a:lnTo>
                      <a:pt x="36" y="127"/>
                    </a:lnTo>
                    <a:lnTo>
                      <a:pt x="36" y="127"/>
                    </a:lnTo>
                    <a:lnTo>
                      <a:pt x="32" y="135"/>
                    </a:lnTo>
                    <a:lnTo>
                      <a:pt x="29" y="142"/>
                    </a:lnTo>
                    <a:lnTo>
                      <a:pt x="28" y="146"/>
                    </a:lnTo>
                    <a:lnTo>
                      <a:pt x="27" y="150"/>
                    </a:lnTo>
                    <a:lnTo>
                      <a:pt x="28" y="153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34" y="166"/>
                    </a:lnTo>
                    <a:lnTo>
                      <a:pt x="37" y="172"/>
                    </a:lnTo>
                    <a:lnTo>
                      <a:pt x="40" y="178"/>
                    </a:lnTo>
                    <a:lnTo>
                      <a:pt x="42" y="180"/>
                    </a:lnTo>
                    <a:lnTo>
                      <a:pt x="44" y="181"/>
                    </a:lnTo>
                    <a:lnTo>
                      <a:pt x="44" y="181"/>
                    </a:lnTo>
                    <a:lnTo>
                      <a:pt x="52" y="185"/>
                    </a:lnTo>
                    <a:lnTo>
                      <a:pt x="62" y="192"/>
                    </a:lnTo>
                    <a:lnTo>
                      <a:pt x="71" y="199"/>
                    </a:lnTo>
                    <a:lnTo>
                      <a:pt x="73" y="204"/>
                    </a:lnTo>
                    <a:lnTo>
                      <a:pt x="74" y="207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6" y="212"/>
                    </a:lnTo>
                    <a:lnTo>
                      <a:pt x="80" y="218"/>
                    </a:lnTo>
                    <a:lnTo>
                      <a:pt x="87" y="223"/>
                    </a:lnTo>
                    <a:lnTo>
                      <a:pt x="94" y="227"/>
                    </a:lnTo>
                    <a:lnTo>
                      <a:pt x="94" y="227"/>
                    </a:lnTo>
                    <a:lnTo>
                      <a:pt x="107" y="235"/>
                    </a:lnTo>
                    <a:lnTo>
                      <a:pt x="111" y="237"/>
                    </a:lnTo>
                    <a:lnTo>
                      <a:pt x="112" y="239"/>
                    </a:lnTo>
                    <a:lnTo>
                      <a:pt x="112" y="241"/>
                    </a:lnTo>
                    <a:lnTo>
                      <a:pt x="112" y="241"/>
                    </a:lnTo>
                    <a:lnTo>
                      <a:pt x="112" y="246"/>
                    </a:lnTo>
                    <a:lnTo>
                      <a:pt x="114" y="248"/>
                    </a:lnTo>
                    <a:lnTo>
                      <a:pt x="116" y="250"/>
                    </a:lnTo>
                    <a:lnTo>
                      <a:pt x="120" y="251"/>
                    </a:lnTo>
                    <a:lnTo>
                      <a:pt x="120" y="251"/>
                    </a:lnTo>
                    <a:lnTo>
                      <a:pt x="127" y="252"/>
                    </a:lnTo>
                    <a:lnTo>
                      <a:pt x="134" y="254"/>
                    </a:lnTo>
                    <a:lnTo>
                      <a:pt x="140" y="258"/>
                    </a:lnTo>
                    <a:lnTo>
                      <a:pt x="142" y="261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3" y="264"/>
                    </a:lnTo>
                    <a:lnTo>
                      <a:pt x="144" y="265"/>
                    </a:lnTo>
                    <a:lnTo>
                      <a:pt x="147" y="266"/>
                    </a:lnTo>
                    <a:lnTo>
                      <a:pt x="152" y="267"/>
                    </a:lnTo>
                    <a:lnTo>
                      <a:pt x="155" y="268"/>
                    </a:lnTo>
                    <a:lnTo>
                      <a:pt x="157" y="269"/>
                    </a:lnTo>
                    <a:lnTo>
                      <a:pt x="157" y="269"/>
                    </a:lnTo>
                    <a:lnTo>
                      <a:pt x="159" y="271"/>
                    </a:lnTo>
                    <a:lnTo>
                      <a:pt x="160" y="275"/>
                    </a:lnTo>
                    <a:lnTo>
                      <a:pt x="161" y="281"/>
                    </a:lnTo>
                    <a:lnTo>
                      <a:pt x="163" y="286"/>
                    </a:lnTo>
                    <a:lnTo>
                      <a:pt x="164" y="289"/>
                    </a:lnTo>
                    <a:lnTo>
                      <a:pt x="165" y="289"/>
                    </a:lnTo>
                    <a:lnTo>
                      <a:pt x="165" y="289"/>
                    </a:lnTo>
                    <a:lnTo>
                      <a:pt x="169" y="287"/>
                    </a:lnTo>
                    <a:lnTo>
                      <a:pt x="173" y="285"/>
                    </a:lnTo>
                    <a:lnTo>
                      <a:pt x="177" y="284"/>
                    </a:lnTo>
                    <a:lnTo>
                      <a:pt x="185" y="283"/>
                    </a:lnTo>
                    <a:lnTo>
                      <a:pt x="185" y="283"/>
                    </a:lnTo>
                    <a:lnTo>
                      <a:pt x="192" y="282"/>
                    </a:lnTo>
                    <a:lnTo>
                      <a:pt x="197" y="281"/>
                    </a:lnTo>
                    <a:lnTo>
                      <a:pt x="200" y="279"/>
                    </a:lnTo>
                    <a:lnTo>
                      <a:pt x="202" y="276"/>
                    </a:lnTo>
                    <a:lnTo>
                      <a:pt x="202" y="276"/>
                    </a:lnTo>
                    <a:lnTo>
                      <a:pt x="206" y="268"/>
                    </a:lnTo>
                    <a:lnTo>
                      <a:pt x="209" y="265"/>
                    </a:lnTo>
                    <a:lnTo>
                      <a:pt x="214" y="261"/>
                    </a:lnTo>
                    <a:lnTo>
                      <a:pt x="214" y="261"/>
                    </a:lnTo>
                    <a:lnTo>
                      <a:pt x="220" y="257"/>
                    </a:lnTo>
                    <a:lnTo>
                      <a:pt x="223" y="254"/>
                    </a:lnTo>
                    <a:lnTo>
                      <a:pt x="225" y="251"/>
                    </a:lnTo>
                    <a:lnTo>
                      <a:pt x="225" y="246"/>
                    </a:lnTo>
                    <a:lnTo>
                      <a:pt x="225" y="246"/>
                    </a:lnTo>
                    <a:lnTo>
                      <a:pt x="226" y="239"/>
                    </a:lnTo>
                    <a:lnTo>
                      <a:pt x="227" y="234"/>
                    </a:lnTo>
                    <a:lnTo>
                      <a:pt x="229" y="230"/>
                    </a:lnTo>
                    <a:lnTo>
                      <a:pt x="233" y="227"/>
                    </a:lnTo>
                    <a:lnTo>
                      <a:pt x="233" y="227"/>
                    </a:lnTo>
                    <a:lnTo>
                      <a:pt x="237" y="225"/>
                    </a:lnTo>
                    <a:lnTo>
                      <a:pt x="242" y="224"/>
                    </a:lnTo>
                    <a:lnTo>
                      <a:pt x="246" y="225"/>
                    </a:lnTo>
                    <a:lnTo>
                      <a:pt x="247" y="226"/>
                    </a:lnTo>
                    <a:lnTo>
                      <a:pt x="247" y="227"/>
                    </a:lnTo>
                    <a:lnTo>
                      <a:pt x="247" y="227"/>
                    </a:lnTo>
                    <a:lnTo>
                      <a:pt x="248" y="229"/>
                    </a:lnTo>
                    <a:lnTo>
                      <a:pt x="249" y="230"/>
                    </a:lnTo>
                    <a:lnTo>
                      <a:pt x="252" y="232"/>
                    </a:lnTo>
                    <a:lnTo>
                      <a:pt x="263" y="232"/>
                    </a:lnTo>
                    <a:lnTo>
                      <a:pt x="263" y="232"/>
                    </a:lnTo>
                    <a:lnTo>
                      <a:pt x="269" y="233"/>
                    </a:lnTo>
                    <a:lnTo>
                      <a:pt x="272" y="234"/>
                    </a:lnTo>
                    <a:lnTo>
                      <a:pt x="275" y="237"/>
                    </a:lnTo>
                    <a:lnTo>
                      <a:pt x="277" y="240"/>
                    </a:lnTo>
                    <a:lnTo>
                      <a:pt x="277" y="240"/>
                    </a:lnTo>
                    <a:lnTo>
                      <a:pt x="278" y="241"/>
                    </a:lnTo>
                    <a:lnTo>
                      <a:pt x="280" y="242"/>
                    </a:lnTo>
                    <a:lnTo>
                      <a:pt x="287" y="243"/>
                    </a:lnTo>
                    <a:lnTo>
                      <a:pt x="301" y="242"/>
                    </a:lnTo>
                    <a:lnTo>
                      <a:pt x="301" y="242"/>
                    </a:lnTo>
                    <a:lnTo>
                      <a:pt x="305" y="243"/>
                    </a:lnTo>
                    <a:lnTo>
                      <a:pt x="308" y="244"/>
                    </a:lnTo>
                    <a:lnTo>
                      <a:pt x="309" y="247"/>
                    </a:lnTo>
                    <a:lnTo>
                      <a:pt x="311" y="250"/>
                    </a:lnTo>
                    <a:lnTo>
                      <a:pt x="311" y="250"/>
                    </a:lnTo>
                    <a:lnTo>
                      <a:pt x="312" y="251"/>
                    </a:lnTo>
                    <a:lnTo>
                      <a:pt x="314" y="253"/>
                    </a:lnTo>
                    <a:lnTo>
                      <a:pt x="318" y="254"/>
                    </a:lnTo>
                    <a:lnTo>
                      <a:pt x="323" y="254"/>
                    </a:lnTo>
                    <a:lnTo>
                      <a:pt x="330" y="253"/>
                    </a:lnTo>
                    <a:lnTo>
                      <a:pt x="330" y="253"/>
                    </a:lnTo>
                    <a:lnTo>
                      <a:pt x="340" y="251"/>
                    </a:lnTo>
                    <a:lnTo>
                      <a:pt x="342" y="250"/>
                    </a:lnTo>
                    <a:lnTo>
                      <a:pt x="343" y="248"/>
                    </a:lnTo>
                    <a:lnTo>
                      <a:pt x="343" y="248"/>
                    </a:lnTo>
                    <a:lnTo>
                      <a:pt x="343" y="244"/>
                    </a:lnTo>
                    <a:lnTo>
                      <a:pt x="345" y="241"/>
                    </a:lnTo>
                    <a:lnTo>
                      <a:pt x="348" y="240"/>
                    </a:lnTo>
                    <a:lnTo>
                      <a:pt x="352" y="242"/>
                    </a:lnTo>
                    <a:lnTo>
                      <a:pt x="352" y="242"/>
                    </a:lnTo>
                    <a:lnTo>
                      <a:pt x="365" y="249"/>
                    </a:lnTo>
                    <a:lnTo>
                      <a:pt x="372" y="252"/>
                    </a:lnTo>
                    <a:lnTo>
                      <a:pt x="375" y="252"/>
                    </a:lnTo>
                    <a:lnTo>
                      <a:pt x="377" y="252"/>
                    </a:lnTo>
                    <a:lnTo>
                      <a:pt x="377" y="252"/>
                    </a:lnTo>
                    <a:lnTo>
                      <a:pt x="379" y="251"/>
                    </a:lnTo>
                    <a:lnTo>
                      <a:pt x="382" y="249"/>
                    </a:lnTo>
                    <a:lnTo>
                      <a:pt x="386" y="242"/>
                    </a:lnTo>
                    <a:lnTo>
                      <a:pt x="391" y="237"/>
                    </a:lnTo>
                    <a:lnTo>
                      <a:pt x="394" y="235"/>
                    </a:lnTo>
                    <a:lnTo>
                      <a:pt x="398" y="234"/>
                    </a:lnTo>
                    <a:lnTo>
                      <a:pt x="398" y="234"/>
                    </a:lnTo>
                    <a:lnTo>
                      <a:pt x="422" y="234"/>
                    </a:lnTo>
                    <a:lnTo>
                      <a:pt x="434" y="233"/>
                    </a:lnTo>
                    <a:lnTo>
                      <a:pt x="440" y="230"/>
                    </a:lnTo>
                    <a:lnTo>
                      <a:pt x="443" y="228"/>
                    </a:lnTo>
                    <a:lnTo>
                      <a:pt x="443" y="228"/>
                    </a:lnTo>
                    <a:lnTo>
                      <a:pt x="446" y="223"/>
                    </a:lnTo>
                    <a:lnTo>
                      <a:pt x="450" y="216"/>
                    </a:lnTo>
                    <a:lnTo>
                      <a:pt x="454" y="211"/>
                    </a:lnTo>
                    <a:lnTo>
                      <a:pt x="457" y="209"/>
                    </a:lnTo>
                    <a:lnTo>
                      <a:pt x="459" y="207"/>
                    </a:lnTo>
                    <a:lnTo>
                      <a:pt x="459" y="207"/>
                    </a:lnTo>
                    <a:lnTo>
                      <a:pt x="462" y="206"/>
                    </a:lnTo>
                    <a:lnTo>
                      <a:pt x="464" y="204"/>
                    </a:lnTo>
                    <a:lnTo>
                      <a:pt x="466" y="199"/>
                    </a:lnTo>
                    <a:lnTo>
                      <a:pt x="468" y="193"/>
                    </a:lnTo>
                    <a:lnTo>
                      <a:pt x="468" y="186"/>
                    </a:lnTo>
                    <a:lnTo>
                      <a:pt x="468" y="186"/>
                    </a:lnTo>
                    <a:lnTo>
                      <a:pt x="469" y="181"/>
                    </a:lnTo>
                    <a:lnTo>
                      <a:pt x="471" y="178"/>
                    </a:lnTo>
                    <a:lnTo>
                      <a:pt x="474" y="176"/>
                    </a:lnTo>
                    <a:lnTo>
                      <a:pt x="478" y="171"/>
                    </a:lnTo>
                    <a:lnTo>
                      <a:pt x="478" y="171"/>
                    </a:lnTo>
                    <a:lnTo>
                      <a:pt x="480" y="168"/>
                    </a:lnTo>
                    <a:lnTo>
                      <a:pt x="480" y="166"/>
                    </a:lnTo>
                    <a:lnTo>
                      <a:pt x="482" y="161"/>
                    </a:lnTo>
                    <a:lnTo>
                      <a:pt x="482" y="158"/>
                    </a:lnTo>
                    <a:lnTo>
                      <a:pt x="483" y="157"/>
                    </a:lnTo>
                    <a:lnTo>
                      <a:pt x="485" y="155"/>
                    </a:lnTo>
                    <a:lnTo>
                      <a:pt x="489" y="154"/>
                    </a:lnTo>
                    <a:lnTo>
                      <a:pt x="489" y="154"/>
                    </a:lnTo>
                    <a:lnTo>
                      <a:pt x="505" y="150"/>
                    </a:lnTo>
                    <a:lnTo>
                      <a:pt x="509" y="148"/>
                    </a:lnTo>
                    <a:lnTo>
                      <a:pt x="512" y="146"/>
                    </a:lnTo>
                    <a:lnTo>
                      <a:pt x="512" y="143"/>
                    </a:lnTo>
                    <a:lnTo>
                      <a:pt x="512" y="143"/>
                    </a:lnTo>
                    <a:lnTo>
                      <a:pt x="511" y="139"/>
                    </a:lnTo>
                    <a:lnTo>
                      <a:pt x="511" y="135"/>
                    </a:lnTo>
                    <a:lnTo>
                      <a:pt x="508" y="130"/>
                    </a:lnTo>
                    <a:lnTo>
                      <a:pt x="505" y="127"/>
                    </a:lnTo>
                    <a:lnTo>
                      <a:pt x="505" y="127"/>
                    </a:lnTo>
                    <a:lnTo>
                      <a:pt x="500" y="124"/>
                    </a:lnTo>
                    <a:lnTo>
                      <a:pt x="497" y="122"/>
                    </a:lnTo>
                    <a:lnTo>
                      <a:pt x="492" y="119"/>
                    </a:lnTo>
                    <a:lnTo>
                      <a:pt x="491" y="118"/>
                    </a:lnTo>
                    <a:lnTo>
                      <a:pt x="491" y="115"/>
                    </a:lnTo>
                    <a:lnTo>
                      <a:pt x="491" y="115"/>
                    </a:lnTo>
                    <a:lnTo>
                      <a:pt x="490" y="111"/>
                    </a:lnTo>
                    <a:lnTo>
                      <a:pt x="489" y="107"/>
                    </a:lnTo>
                    <a:lnTo>
                      <a:pt x="486" y="105"/>
                    </a:lnTo>
                    <a:lnTo>
                      <a:pt x="480" y="103"/>
                    </a:lnTo>
                    <a:lnTo>
                      <a:pt x="480" y="103"/>
                    </a:lnTo>
                    <a:lnTo>
                      <a:pt x="463" y="101"/>
                    </a:lnTo>
                    <a:lnTo>
                      <a:pt x="456" y="100"/>
                    </a:lnTo>
                    <a:lnTo>
                      <a:pt x="454" y="100"/>
                    </a:lnTo>
                    <a:lnTo>
                      <a:pt x="454" y="99"/>
                    </a:lnTo>
                    <a:lnTo>
                      <a:pt x="454" y="99"/>
                    </a:lnTo>
                    <a:lnTo>
                      <a:pt x="451" y="98"/>
                    </a:lnTo>
                    <a:lnTo>
                      <a:pt x="448" y="97"/>
                    </a:lnTo>
                    <a:lnTo>
                      <a:pt x="435" y="96"/>
                    </a:lnTo>
                    <a:lnTo>
                      <a:pt x="435" y="96"/>
                    </a:lnTo>
                    <a:lnTo>
                      <a:pt x="429" y="95"/>
                    </a:lnTo>
                    <a:lnTo>
                      <a:pt x="422" y="94"/>
                    </a:lnTo>
                    <a:lnTo>
                      <a:pt x="418" y="91"/>
                    </a:lnTo>
                    <a:lnTo>
                      <a:pt x="417" y="89"/>
                    </a:lnTo>
                    <a:lnTo>
                      <a:pt x="417" y="85"/>
                    </a:lnTo>
                    <a:lnTo>
                      <a:pt x="417" y="85"/>
                    </a:lnTo>
                    <a:lnTo>
                      <a:pt x="417" y="81"/>
                    </a:lnTo>
                    <a:lnTo>
                      <a:pt x="419" y="79"/>
                    </a:lnTo>
                    <a:lnTo>
                      <a:pt x="423" y="73"/>
                    </a:lnTo>
                    <a:lnTo>
                      <a:pt x="423" y="73"/>
                    </a:lnTo>
                    <a:lnTo>
                      <a:pt x="425" y="71"/>
                    </a:lnTo>
                    <a:lnTo>
                      <a:pt x="423" y="69"/>
                    </a:lnTo>
                    <a:lnTo>
                      <a:pt x="421" y="69"/>
                    </a:lnTo>
                    <a:lnTo>
                      <a:pt x="418" y="69"/>
                    </a:lnTo>
                    <a:lnTo>
                      <a:pt x="418" y="69"/>
                    </a:lnTo>
                    <a:lnTo>
                      <a:pt x="415" y="70"/>
                    </a:lnTo>
                    <a:lnTo>
                      <a:pt x="413" y="72"/>
                    </a:lnTo>
                    <a:lnTo>
                      <a:pt x="409" y="73"/>
                    </a:lnTo>
                    <a:lnTo>
                      <a:pt x="404" y="75"/>
                    </a:lnTo>
                    <a:lnTo>
                      <a:pt x="404" y="75"/>
                    </a:lnTo>
                    <a:lnTo>
                      <a:pt x="398" y="75"/>
                    </a:lnTo>
                    <a:lnTo>
                      <a:pt x="391" y="73"/>
                    </a:lnTo>
                    <a:lnTo>
                      <a:pt x="386" y="72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82" y="68"/>
                    </a:lnTo>
                    <a:lnTo>
                      <a:pt x="376" y="62"/>
                    </a:lnTo>
                    <a:lnTo>
                      <a:pt x="371" y="57"/>
                    </a:lnTo>
                    <a:lnTo>
                      <a:pt x="366" y="55"/>
                    </a:lnTo>
                    <a:lnTo>
                      <a:pt x="366" y="56"/>
                    </a:lnTo>
                    <a:lnTo>
                      <a:pt x="368" y="58"/>
                    </a:lnTo>
                    <a:lnTo>
                      <a:pt x="368" y="58"/>
                    </a:lnTo>
                    <a:lnTo>
                      <a:pt x="371" y="64"/>
                    </a:lnTo>
                    <a:lnTo>
                      <a:pt x="374" y="69"/>
                    </a:lnTo>
                    <a:lnTo>
                      <a:pt x="375" y="76"/>
                    </a:lnTo>
                    <a:lnTo>
                      <a:pt x="375" y="78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82"/>
                    </a:lnTo>
                    <a:lnTo>
                      <a:pt x="370" y="83"/>
                    </a:lnTo>
                    <a:lnTo>
                      <a:pt x="365" y="84"/>
                    </a:lnTo>
                    <a:lnTo>
                      <a:pt x="360" y="86"/>
                    </a:lnTo>
                    <a:lnTo>
                      <a:pt x="358" y="87"/>
                    </a:lnTo>
                    <a:lnTo>
                      <a:pt x="356" y="89"/>
                    </a:lnTo>
                    <a:lnTo>
                      <a:pt x="356" y="89"/>
                    </a:lnTo>
                    <a:lnTo>
                      <a:pt x="351" y="93"/>
                    </a:lnTo>
                    <a:lnTo>
                      <a:pt x="347" y="96"/>
                    </a:lnTo>
                    <a:lnTo>
                      <a:pt x="344" y="98"/>
                    </a:lnTo>
                    <a:lnTo>
                      <a:pt x="342" y="97"/>
                    </a:lnTo>
                    <a:lnTo>
                      <a:pt x="341" y="96"/>
                    </a:lnTo>
                    <a:lnTo>
                      <a:pt x="341" y="96"/>
                    </a:lnTo>
                    <a:lnTo>
                      <a:pt x="339" y="93"/>
                    </a:lnTo>
                    <a:lnTo>
                      <a:pt x="335" y="89"/>
                    </a:lnTo>
                    <a:lnTo>
                      <a:pt x="332" y="83"/>
                    </a:lnTo>
                    <a:lnTo>
                      <a:pt x="325" y="77"/>
                    </a:lnTo>
                    <a:lnTo>
                      <a:pt x="325" y="77"/>
                    </a:lnTo>
                    <a:lnTo>
                      <a:pt x="316" y="71"/>
                    </a:lnTo>
                    <a:lnTo>
                      <a:pt x="309" y="66"/>
                    </a:lnTo>
                    <a:lnTo>
                      <a:pt x="306" y="62"/>
                    </a:lnTo>
                    <a:lnTo>
                      <a:pt x="305" y="58"/>
                    </a:lnTo>
                    <a:lnTo>
                      <a:pt x="305" y="55"/>
                    </a:lnTo>
                    <a:lnTo>
                      <a:pt x="305" y="55"/>
                    </a:lnTo>
                    <a:lnTo>
                      <a:pt x="305" y="52"/>
                    </a:lnTo>
                    <a:lnTo>
                      <a:pt x="307" y="50"/>
                    </a:lnTo>
                    <a:lnTo>
                      <a:pt x="312" y="47"/>
                    </a:lnTo>
                    <a:lnTo>
                      <a:pt x="316" y="43"/>
                    </a:lnTo>
                    <a:lnTo>
                      <a:pt x="317" y="42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7" y="39"/>
                    </a:lnTo>
                    <a:lnTo>
                      <a:pt x="316" y="38"/>
                    </a:lnTo>
                    <a:lnTo>
                      <a:pt x="311" y="37"/>
                    </a:lnTo>
                    <a:lnTo>
                      <a:pt x="293" y="37"/>
                    </a:lnTo>
                    <a:lnTo>
                      <a:pt x="293" y="37"/>
                    </a:lnTo>
                    <a:lnTo>
                      <a:pt x="285" y="37"/>
                    </a:lnTo>
                    <a:lnTo>
                      <a:pt x="277" y="35"/>
                    </a:lnTo>
                    <a:lnTo>
                      <a:pt x="272" y="32"/>
                    </a:lnTo>
                    <a:lnTo>
                      <a:pt x="266" y="27"/>
                    </a:lnTo>
                    <a:lnTo>
                      <a:pt x="266" y="27"/>
                    </a:lnTo>
                    <a:lnTo>
                      <a:pt x="262" y="23"/>
                    </a:lnTo>
                    <a:lnTo>
                      <a:pt x="259" y="21"/>
                    </a:lnTo>
                    <a:lnTo>
                      <a:pt x="256" y="21"/>
                    </a:lnTo>
                    <a:lnTo>
                      <a:pt x="252" y="21"/>
                    </a:lnTo>
                    <a:lnTo>
                      <a:pt x="252" y="21"/>
                    </a:lnTo>
                    <a:lnTo>
                      <a:pt x="247" y="22"/>
                    </a:lnTo>
                    <a:lnTo>
                      <a:pt x="241" y="22"/>
                    </a:lnTo>
                    <a:lnTo>
                      <a:pt x="235" y="21"/>
                    </a:lnTo>
                    <a:lnTo>
                      <a:pt x="233" y="20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30" y="13"/>
                    </a:lnTo>
                    <a:lnTo>
                      <a:pt x="228" y="9"/>
                    </a:lnTo>
                    <a:lnTo>
                      <a:pt x="223" y="5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216" y="0"/>
                    </a:lnTo>
                    <a:lnTo>
                      <a:pt x="214" y="1"/>
                    </a:lnTo>
                    <a:lnTo>
                      <a:pt x="213" y="5"/>
                    </a:lnTo>
                    <a:lnTo>
                      <a:pt x="212" y="9"/>
                    </a:lnTo>
                    <a:lnTo>
                      <a:pt x="212" y="9"/>
                    </a:lnTo>
                    <a:lnTo>
                      <a:pt x="209" y="14"/>
                    </a:lnTo>
                    <a:lnTo>
                      <a:pt x="206" y="19"/>
                    </a:lnTo>
                    <a:lnTo>
                      <a:pt x="202" y="21"/>
                    </a:lnTo>
                    <a:lnTo>
                      <a:pt x="197" y="23"/>
                    </a:lnTo>
                    <a:lnTo>
                      <a:pt x="197" y="23"/>
                    </a:lnTo>
                    <a:lnTo>
                      <a:pt x="193" y="23"/>
                    </a:lnTo>
                    <a:lnTo>
                      <a:pt x="190" y="22"/>
                    </a:lnTo>
                    <a:lnTo>
                      <a:pt x="184" y="19"/>
                    </a:lnTo>
                    <a:lnTo>
                      <a:pt x="179" y="14"/>
                    </a:lnTo>
                    <a:lnTo>
                      <a:pt x="178" y="12"/>
                    </a:lnTo>
                    <a:lnTo>
                      <a:pt x="177" y="10"/>
                    </a:lnTo>
                    <a:lnTo>
                      <a:pt x="177" y="10"/>
                    </a:lnTo>
                    <a:lnTo>
                      <a:pt x="176" y="6"/>
                    </a:lnTo>
                    <a:lnTo>
                      <a:pt x="174" y="3"/>
                    </a:lnTo>
                    <a:lnTo>
                      <a:pt x="173" y="1"/>
                    </a:lnTo>
                    <a:lnTo>
                      <a:pt x="172" y="0"/>
                    </a:lnTo>
                    <a:lnTo>
                      <a:pt x="170" y="1"/>
                    </a:lnTo>
                    <a:lnTo>
                      <a:pt x="169" y="3"/>
                    </a:lnTo>
                    <a:lnTo>
                      <a:pt x="169" y="3"/>
                    </a:lnTo>
                    <a:lnTo>
                      <a:pt x="168" y="5"/>
                    </a:lnTo>
                    <a:lnTo>
                      <a:pt x="166" y="8"/>
                    </a:lnTo>
                    <a:lnTo>
                      <a:pt x="164" y="15"/>
                    </a:lnTo>
                    <a:lnTo>
                      <a:pt x="163" y="19"/>
                    </a:lnTo>
                    <a:lnTo>
                      <a:pt x="161" y="22"/>
                    </a:lnTo>
                    <a:lnTo>
                      <a:pt x="158" y="25"/>
                    </a:lnTo>
                    <a:lnTo>
                      <a:pt x="152" y="27"/>
                    </a:lnTo>
                    <a:lnTo>
                      <a:pt x="152" y="27"/>
                    </a:lnTo>
                    <a:lnTo>
                      <a:pt x="122" y="36"/>
                    </a:lnTo>
                    <a:lnTo>
                      <a:pt x="107" y="42"/>
                    </a:lnTo>
                    <a:lnTo>
                      <a:pt x="101" y="46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88" y="57"/>
                    </a:lnTo>
                    <a:lnTo>
                      <a:pt x="80" y="66"/>
                    </a:lnTo>
                    <a:lnTo>
                      <a:pt x="77" y="69"/>
                    </a:lnTo>
                    <a:lnTo>
                      <a:pt x="73" y="73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4" y="81"/>
                    </a:lnTo>
                    <a:lnTo>
                      <a:pt x="49" y="84"/>
                    </a:lnTo>
                    <a:lnTo>
                      <a:pt x="45" y="87"/>
                    </a:lnTo>
                    <a:lnTo>
                      <a:pt x="43" y="87"/>
                    </a:lnTo>
                    <a:lnTo>
                      <a:pt x="40" y="87"/>
                    </a:lnTo>
                    <a:lnTo>
                      <a:pt x="40" y="87"/>
                    </a:lnTo>
                    <a:lnTo>
                      <a:pt x="32" y="89"/>
                    </a:lnTo>
                    <a:lnTo>
                      <a:pt x="27" y="90"/>
                    </a:lnTo>
                    <a:lnTo>
                      <a:pt x="22" y="92"/>
                    </a:lnTo>
                    <a:lnTo>
                      <a:pt x="21" y="94"/>
                    </a:lnTo>
                    <a:lnTo>
                      <a:pt x="21" y="96"/>
                    </a:lnTo>
                    <a:lnTo>
                      <a:pt x="21" y="96"/>
                    </a:lnTo>
                    <a:lnTo>
                      <a:pt x="21" y="100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9" y="98"/>
                    </a:lnTo>
                    <a:lnTo>
                      <a:pt x="6" y="95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2" y="94"/>
                    </a:lnTo>
                    <a:lnTo>
                      <a:pt x="1" y="95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02"/>
              <p:cNvSpPr>
                <a:spLocks/>
              </p:cNvSpPr>
              <p:nvPr/>
            </p:nvSpPr>
            <p:spPr bwMode="auto">
              <a:xfrm>
                <a:off x="5437" y="2664"/>
                <a:ext cx="422" cy="230"/>
              </a:xfrm>
              <a:custGeom>
                <a:avLst/>
                <a:gdLst>
                  <a:gd name="T0" fmla="*/ 59 w 422"/>
                  <a:gd name="T1" fmla="*/ 114 h 230"/>
                  <a:gd name="T2" fmla="*/ 77 w 422"/>
                  <a:gd name="T3" fmla="*/ 96 h 230"/>
                  <a:gd name="T4" fmla="*/ 90 w 422"/>
                  <a:gd name="T5" fmla="*/ 73 h 230"/>
                  <a:gd name="T6" fmla="*/ 100 w 422"/>
                  <a:gd name="T7" fmla="*/ 52 h 230"/>
                  <a:gd name="T8" fmla="*/ 110 w 422"/>
                  <a:gd name="T9" fmla="*/ 36 h 230"/>
                  <a:gd name="T10" fmla="*/ 126 w 422"/>
                  <a:gd name="T11" fmla="*/ 29 h 230"/>
                  <a:gd name="T12" fmla="*/ 142 w 422"/>
                  <a:gd name="T13" fmla="*/ 19 h 230"/>
                  <a:gd name="T14" fmla="*/ 158 w 422"/>
                  <a:gd name="T15" fmla="*/ 30 h 230"/>
                  <a:gd name="T16" fmla="*/ 169 w 422"/>
                  <a:gd name="T17" fmla="*/ 24 h 230"/>
                  <a:gd name="T18" fmla="*/ 181 w 422"/>
                  <a:gd name="T19" fmla="*/ 9 h 230"/>
                  <a:gd name="T20" fmla="*/ 201 w 422"/>
                  <a:gd name="T21" fmla="*/ 20 h 230"/>
                  <a:gd name="T22" fmla="*/ 210 w 422"/>
                  <a:gd name="T23" fmla="*/ 35 h 230"/>
                  <a:gd name="T24" fmla="*/ 217 w 422"/>
                  <a:gd name="T25" fmla="*/ 51 h 230"/>
                  <a:gd name="T26" fmla="*/ 232 w 422"/>
                  <a:gd name="T27" fmla="*/ 45 h 230"/>
                  <a:gd name="T28" fmla="*/ 240 w 422"/>
                  <a:gd name="T29" fmla="*/ 52 h 230"/>
                  <a:gd name="T30" fmla="*/ 245 w 422"/>
                  <a:gd name="T31" fmla="*/ 48 h 230"/>
                  <a:gd name="T32" fmla="*/ 259 w 422"/>
                  <a:gd name="T33" fmla="*/ 25 h 230"/>
                  <a:gd name="T34" fmla="*/ 296 w 422"/>
                  <a:gd name="T35" fmla="*/ 20 h 230"/>
                  <a:gd name="T36" fmla="*/ 314 w 422"/>
                  <a:gd name="T37" fmla="*/ 13 h 230"/>
                  <a:gd name="T38" fmla="*/ 353 w 422"/>
                  <a:gd name="T39" fmla="*/ 0 h 230"/>
                  <a:gd name="T40" fmla="*/ 378 w 422"/>
                  <a:gd name="T41" fmla="*/ 11 h 230"/>
                  <a:gd name="T42" fmla="*/ 398 w 422"/>
                  <a:gd name="T43" fmla="*/ 14 h 230"/>
                  <a:gd name="T44" fmla="*/ 419 w 422"/>
                  <a:gd name="T45" fmla="*/ 26 h 230"/>
                  <a:gd name="T46" fmla="*/ 421 w 422"/>
                  <a:gd name="T47" fmla="*/ 38 h 230"/>
                  <a:gd name="T48" fmla="*/ 410 w 422"/>
                  <a:gd name="T49" fmla="*/ 74 h 230"/>
                  <a:gd name="T50" fmla="*/ 400 w 422"/>
                  <a:gd name="T51" fmla="*/ 89 h 230"/>
                  <a:gd name="T52" fmla="*/ 406 w 422"/>
                  <a:gd name="T53" fmla="*/ 100 h 230"/>
                  <a:gd name="T54" fmla="*/ 394 w 422"/>
                  <a:gd name="T55" fmla="*/ 111 h 230"/>
                  <a:gd name="T56" fmla="*/ 375 w 422"/>
                  <a:gd name="T57" fmla="*/ 111 h 230"/>
                  <a:gd name="T58" fmla="*/ 367 w 422"/>
                  <a:gd name="T59" fmla="*/ 103 h 230"/>
                  <a:gd name="T60" fmla="*/ 333 w 422"/>
                  <a:gd name="T61" fmla="*/ 102 h 230"/>
                  <a:gd name="T62" fmla="*/ 288 w 422"/>
                  <a:gd name="T63" fmla="*/ 107 h 230"/>
                  <a:gd name="T64" fmla="*/ 274 w 422"/>
                  <a:gd name="T65" fmla="*/ 134 h 230"/>
                  <a:gd name="T66" fmla="*/ 258 w 422"/>
                  <a:gd name="T67" fmla="*/ 156 h 230"/>
                  <a:gd name="T68" fmla="*/ 239 w 422"/>
                  <a:gd name="T69" fmla="*/ 158 h 230"/>
                  <a:gd name="T70" fmla="*/ 218 w 422"/>
                  <a:gd name="T71" fmla="*/ 157 h 230"/>
                  <a:gd name="T72" fmla="*/ 206 w 422"/>
                  <a:gd name="T73" fmla="*/ 168 h 230"/>
                  <a:gd name="T74" fmla="*/ 187 w 422"/>
                  <a:gd name="T75" fmla="*/ 171 h 230"/>
                  <a:gd name="T76" fmla="*/ 167 w 422"/>
                  <a:gd name="T77" fmla="*/ 177 h 230"/>
                  <a:gd name="T78" fmla="*/ 153 w 422"/>
                  <a:gd name="T79" fmla="*/ 209 h 230"/>
                  <a:gd name="T80" fmla="*/ 145 w 422"/>
                  <a:gd name="T81" fmla="*/ 224 h 230"/>
                  <a:gd name="T82" fmla="*/ 114 w 422"/>
                  <a:gd name="T83" fmla="*/ 224 h 230"/>
                  <a:gd name="T84" fmla="*/ 99 w 422"/>
                  <a:gd name="T85" fmla="*/ 230 h 230"/>
                  <a:gd name="T86" fmla="*/ 87 w 422"/>
                  <a:gd name="T87" fmla="*/ 226 h 230"/>
                  <a:gd name="T88" fmla="*/ 69 w 422"/>
                  <a:gd name="T89" fmla="*/ 230 h 230"/>
                  <a:gd name="T90" fmla="*/ 52 w 422"/>
                  <a:gd name="T91" fmla="*/ 217 h 230"/>
                  <a:gd name="T92" fmla="*/ 45 w 422"/>
                  <a:gd name="T93" fmla="*/ 206 h 230"/>
                  <a:gd name="T94" fmla="*/ 30 w 422"/>
                  <a:gd name="T95" fmla="*/ 203 h 230"/>
                  <a:gd name="T96" fmla="*/ 10 w 422"/>
                  <a:gd name="T97" fmla="*/ 183 h 230"/>
                  <a:gd name="T98" fmla="*/ 0 w 422"/>
                  <a:gd name="T99" fmla="*/ 152 h 230"/>
                  <a:gd name="T100" fmla="*/ 7 w 422"/>
                  <a:gd name="T101" fmla="*/ 132 h 230"/>
                  <a:gd name="T102" fmla="*/ 11 w 422"/>
                  <a:gd name="T103" fmla="*/ 122 h 230"/>
                  <a:gd name="T104" fmla="*/ 37 w 422"/>
                  <a:gd name="T105" fmla="*/ 1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230">
                    <a:moveTo>
                      <a:pt x="49" y="113"/>
                    </a:moveTo>
                    <a:lnTo>
                      <a:pt x="49" y="113"/>
                    </a:lnTo>
                    <a:lnTo>
                      <a:pt x="50" y="114"/>
                    </a:lnTo>
                    <a:lnTo>
                      <a:pt x="55" y="115"/>
                    </a:lnTo>
                    <a:lnTo>
                      <a:pt x="59" y="114"/>
                    </a:lnTo>
                    <a:lnTo>
                      <a:pt x="62" y="113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69" y="106"/>
                    </a:lnTo>
                    <a:lnTo>
                      <a:pt x="77" y="96"/>
                    </a:lnTo>
                    <a:lnTo>
                      <a:pt x="85" y="88"/>
                    </a:lnTo>
                    <a:lnTo>
                      <a:pt x="89" y="82"/>
                    </a:lnTo>
                    <a:lnTo>
                      <a:pt x="90" y="78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91" y="66"/>
                    </a:lnTo>
                    <a:lnTo>
                      <a:pt x="92" y="59"/>
                    </a:lnTo>
                    <a:lnTo>
                      <a:pt x="94" y="55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4" y="49"/>
                    </a:lnTo>
                    <a:lnTo>
                      <a:pt x="107" y="44"/>
                    </a:lnTo>
                    <a:lnTo>
                      <a:pt x="109" y="40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10" y="34"/>
                    </a:lnTo>
                    <a:lnTo>
                      <a:pt x="112" y="33"/>
                    </a:lnTo>
                    <a:lnTo>
                      <a:pt x="117" y="30"/>
                    </a:lnTo>
                    <a:lnTo>
                      <a:pt x="122" y="30"/>
                    </a:lnTo>
                    <a:lnTo>
                      <a:pt x="126" y="29"/>
                    </a:lnTo>
                    <a:lnTo>
                      <a:pt x="126" y="29"/>
                    </a:lnTo>
                    <a:lnTo>
                      <a:pt x="131" y="26"/>
                    </a:lnTo>
                    <a:lnTo>
                      <a:pt x="135" y="22"/>
                    </a:lnTo>
                    <a:lnTo>
                      <a:pt x="139" y="19"/>
                    </a:lnTo>
                    <a:lnTo>
                      <a:pt x="142" y="19"/>
                    </a:lnTo>
                    <a:lnTo>
                      <a:pt x="144" y="20"/>
                    </a:lnTo>
                    <a:lnTo>
                      <a:pt x="144" y="20"/>
                    </a:lnTo>
                    <a:lnTo>
                      <a:pt x="148" y="24"/>
                    </a:lnTo>
                    <a:lnTo>
                      <a:pt x="154" y="28"/>
                    </a:lnTo>
                    <a:lnTo>
                      <a:pt x="158" y="30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6" y="29"/>
                    </a:lnTo>
                    <a:lnTo>
                      <a:pt x="166" y="29"/>
                    </a:lnTo>
                    <a:lnTo>
                      <a:pt x="169" y="24"/>
                    </a:lnTo>
                    <a:lnTo>
                      <a:pt x="173" y="17"/>
                    </a:lnTo>
                    <a:lnTo>
                      <a:pt x="176" y="12"/>
                    </a:lnTo>
                    <a:lnTo>
                      <a:pt x="178" y="10"/>
                    </a:lnTo>
                    <a:lnTo>
                      <a:pt x="181" y="9"/>
                    </a:lnTo>
                    <a:lnTo>
                      <a:pt x="181" y="9"/>
                    </a:lnTo>
                    <a:lnTo>
                      <a:pt x="187" y="9"/>
                    </a:lnTo>
                    <a:lnTo>
                      <a:pt x="191" y="11"/>
                    </a:lnTo>
                    <a:lnTo>
                      <a:pt x="195" y="14"/>
                    </a:lnTo>
                    <a:lnTo>
                      <a:pt x="201" y="20"/>
                    </a:lnTo>
                    <a:lnTo>
                      <a:pt x="201" y="20"/>
                    </a:lnTo>
                    <a:lnTo>
                      <a:pt x="205" y="24"/>
                    </a:lnTo>
                    <a:lnTo>
                      <a:pt x="208" y="27"/>
                    </a:lnTo>
                    <a:lnTo>
                      <a:pt x="210" y="30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10" y="41"/>
                    </a:lnTo>
                    <a:lnTo>
                      <a:pt x="212" y="46"/>
                    </a:lnTo>
                    <a:lnTo>
                      <a:pt x="214" y="49"/>
                    </a:lnTo>
                    <a:lnTo>
                      <a:pt x="215" y="50"/>
                    </a:lnTo>
                    <a:lnTo>
                      <a:pt x="217" y="51"/>
                    </a:lnTo>
                    <a:lnTo>
                      <a:pt x="220" y="51"/>
                    </a:lnTo>
                    <a:lnTo>
                      <a:pt x="220" y="51"/>
                    </a:lnTo>
                    <a:lnTo>
                      <a:pt x="225" y="49"/>
                    </a:lnTo>
                    <a:lnTo>
                      <a:pt x="229" y="46"/>
                    </a:lnTo>
                    <a:lnTo>
                      <a:pt x="232" y="45"/>
                    </a:lnTo>
                    <a:lnTo>
                      <a:pt x="233" y="45"/>
                    </a:lnTo>
                    <a:lnTo>
                      <a:pt x="234" y="46"/>
                    </a:lnTo>
                    <a:lnTo>
                      <a:pt x="234" y="46"/>
                    </a:lnTo>
                    <a:lnTo>
                      <a:pt x="237" y="50"/>
                    </a:lnTo>
                    <a:lnTo>
                      <a:pt x="240" y="52"/>
                    </a:lnTo>
                    <a:lnTo>
                      <a:pt x="243" y="52"/>
                    </a:lnTo>
                    <a:lnTo>
                      <a:pt x="244" y="51"/>
                    </a:lnTo>
                    <a:lnTo>
                      <a:pt x="245" y="50"/>
                    </a:lnTo>
                    <a:lnTo>
                      <a:pt x="245" y="48"/>
                    </a:lnTo>
                    <a:lnTo>
                      <a:pt x="245" y="48"/>
                    </a:lnTo>
                    <a:lnTo>
                      <a:pt x="247" y="41"/>
                    </a:lnTo>
                    <a:lnTo>
                      <a:pt x="248" y="37"/>
                    </a:lnTo>
                    <a:lnTo>
                      <a:pt x="251" y="33"/>
                    </a:lnTo>
                    <a:lnTo>
                      <a:pt x="254" y="28"/>
                    </a:lnTo>
                    <a:lnTo>
                      <a:pt x="259" y="25"/>
                    </a:lnTo>
                    <a:lnTo>
                      <a:pt x="264" y="23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85" y="20"/>
                    </a:lnTo>
                    <a:lnTo>
                      <a:pt x="296" y="20"/>
                    </a:lnTo>
                    <a:lnTo>
                      <a:pt x="306" y="20"/>
                    </a:lnTo>
                    <a:lnTo>
                      <a:pt x="309" y="19"/>
                    </a:lnTo>
                    <a:lnTo>
                      <a:pt x="311" y="16"/>
                    </a:lnTo>
                    <a:lnTo>
                      <a:pt x="311" y="16"/>
                    </a:lnTo>
                    <a:lnTo>
                      <a:pt x="314" y="13"/>
                    </a:lnTo>
                    <a:lnTo>
                      <a:pt x="318" y="10"/>
                    </a:lnTo>
                    <a:lnTo>
                      <a:pt x="332" y="5"/>
                    </a:lnTo>
                    <a:lnTo>
                      <a:pt x="339" y="2"/>
                    </a:lnTo>
                    <a:lnTo>
                      <a:pt x="347" y="0"/>
                    </a:lnTo>
                    <a:lnTo>
                      <a:pt x="353" y="0"/>
                    </a:lnTo>
                    <a:lnTo>
                      <a:pt x="359" y="0"/>
                    </a:lnTo>
                    <a:lnTo>
                      <a:pt x="359" y="0"/>
                    </a:lnTo>
                    <a:lnTo>
                      <a:pt x="366" y="5"/>
                    </a:lnTo>
                    <a:lnTo>
                      <a:pt x="372" y="8"/>
                    </a:lnTo>
                    <a:lnTo>
                      <a:pt x="378" y="11"/>
                    </a:lnTo>
                    <a:lnTo>
                      <a:pt x="381" y="12"/>
                    </a:lnTo>
                    <a:lnTo>
                      <a:pt x="386" y="12"/>
                    </a:lnTo>
                    <a:lnTo>
                      <a:pt x="386" y="12"/>
                    </a:lnTo>
                    <a:lnTo>
                      <a:pt x="393" y="12"/>
                    </a:lnTo>
                    <a:lnTo>
                      <a:pt x="398" y="14"/>
                    </a:lnTo>
                    <a:lnTo>
                      <a:pt x="403" y="16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14" y="24"/>
                    </a:lnTo>
                    <a:lnTo>
                      <a:pt x="419" y="26"/>
                    </a:lnTo>
                    <a:lnTo>
                      <a:pt x="421" y="28"/>
                    </a:lnTo>
                    <a:lnTo>
                      <a:pt x="422" y="30"/>
                    </a:lnTo>
                    <a:lnTo>
                      <a:pt x="422" y="34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18" y="48"/>
                    </a:lnTo>
                    <a:lnTo>
                      <a:pt x="417" y="58"/>
                    </a:lnTo>
                    <a:lnTo>
                      <a:pt x="415" y="68"/>
                    </a:lnTo>
                    <a:lnTo>
                      <a:pt x="412" y="72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06" y="78"/>
                    </a:lnTo>
                    <a:lnTo>
                      <a:pt x="403" y="81"/>
                    </a:lnTo>
                    <a:lnTo>
                      <a:pt x="401" y="84"/>
                    </a:lnTo>
                    <a:lnTo>
                      <a:pt x="400" y="89"/>
                    </a:lnTo>
                    <a:lnTo>
                      <a:pt x="400" y="89"/>
                    </a:lnTo>
                    <a:lnTo>
                      <a:pt x="401" y="92"/>
                    </a:lnTo>
                    <a:lnTo>
                      <a:pt x="402" y="94"/>
                    </a:lnTo>
                    <a:lnTo>
                      <a:pt x="405" y="98"/>
                    </a:lnTo>
                    <a:lnTo>
                      <a:pt x="406" y="100"/>
                    </a:lnTo>
                    <a:lnTo>
                      <a:pt x="406" y="102"/>
                    </a:lnTo>
                    <a:lnTo>
                      <a:pt x="405" y="103"/>
                    </a:lnTo>
                    <a:lnTo>
                      <a:pt x="403" y="106"/>
                    </a:lnTo>
                    <a:lnTo>
                      <a:pt x="403" y="106"/>
                    </a:lnTo>
                    <a:lnTo>
                      <a:pt x="394" y="111"/>
                    </a:lnTo>
                    <a:lnTo>
                      <a:pt x="386" y="114"/>
                    </a:lnTo>
                    <a:lnTo>
                      <a:pt x="381" y="115"/>
                    </a:lnTo>
                    <a:lnTo>
                      <a:pt x="378" y="115"/>
                    </a:lnTo>
                    <a:lnTo>
                      <a:pt x="376" y="114"/>
                    </a:lnTo>
                    <a:lnTo>
                      <a:pt x="375" y="111"/>
                    </a:lnTo>
                    <a:lnTo>
                      <a:pt x="375" y="111"/>
                    </a:lnTo>
                    <a:lnTo>
                      <a:pt x="374" y="109"/>
                    </a:lnTo>
                    <a:lnTo>
                      <a:pt x="373" y="107"/>
                    </a:lnTo>
                    <a:lnTo>
                      <a:pt x="371" y="105"/>
                    </a:lnTo>
                    <a:lnTo>
                      <a:pt x="367" y="103"/>
                    </a:lnTo>
                    <a:lnTo>
                      <a:pt x="361" y="101"/>
                    </a:lnTo>
                    <a:lnTo>
                      <a:pt x="352" y="101"/>
                    </a:lnTo>
                    <a:lnTo>
                      <a:pt x="352" y="101"/>
                    </a:lnTo>
                    <a:lnTo>
                      <a:pt x="343" y="101"/>
                    </a:lnTo>
                    <a:lnTo>
                      <a:pt x="333" y="102"/>
                    </a:lnTo>
                    <a:lnTo>
                      <a:pt x="314" y="103"/>
                    </a:lnTo>
                    <a:lnTo>
                      <a:pt x="314" y="103"/>
                    </a:lnTo>
                    <a:lnTo>
                      <a:pt x="305" y="103"/>
                    </a:lnTo>
                    <a:lnTo>
                      <a:pt x="296" y="105"/>
                    </a:lnTo>
                    <a:lnTo>
                      <a:pt x="288" y="107"/>
                    </a:lnTo>
                    <a:lnTo>
                      <a:pt x="285" y="109"/>
                    </a:lnTo>
                    <a:lnTo>
                      <a:pt x="281" y="111"/>
                    </a:lnTo>
                    <a:lnTo>
                      <a:pt x="281" y="111"/>
                    </a:lnTo>
                    <a:lnTo>
                      <a:pt x="278" y="121"/>
                    </a:lnTo>
                    <a:lnTo>
                      <a:pt x="274" y="134"/>
                    </a:lnTo>
                    <a:lnTo>
                      <a:pt x="271" y="141"/>
                    </a:lnTo>
                    <a:lnTo>
                      <a:pt x="266" y="148"/>
                    </a:lnTo>
                    <a:lnTo>
                      <a:pt x="263" y="153"/>
                    </a:lnTo>
                    <a:lnTo>
                      <a:pt x="258" y="156"/>
                    </a:lnTo>
                    <a:lnTo>
                      <a:pt x="258" y="156"/>
                    </a:lnTo>
                    <a:lnTo>
                      <a:pt x="249" y="158"/>
                    </a:lnTo>
                    <a:lnTo>
                      <a:pt x="244" y="159"/>
                    </a:lnTo>
                    <a:lnTo>
                      <a:pt x="240" y="159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7" y="157"/>
                    </a:lnTo>
                    <a:lnTo>
                      <a:pt x="233" y="157"/>
                    </a:lnTo>
                    <a:lnTo>
                      <a:pt x="222" y="157"/>
                    </a:lnTo>
                    <a:lnTo>
                      <a:pt x="222" y="157"/>
                    </a:lnTo>
                    <a:lnTo>
                      <a:pt x="218" y="157"/>
                    </a:lnTo>
                    <a:lnTo>
                      <a:pt x="214" y="158"/>
                    </a:lnTo>
                    <a:lnTo>
                      <a:pt x="210" y="160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6" y="168"/>
                    </a:lnTo>
                    <a:lnTo>
                      <a:pt x="203" y="170"/>
                    </a:lnTo>
                    <a:lnTo>
                      <a:pt x="200" y="172"/>
                    </a:lnTo>
                    <a:lnTo>
                      <a:pt x="194" y="172"/>
                    </a:lnTo>
                    <a:lnTo>
                      <a:pt x="194" y="172"/>
                    </a:lnTo>
                    <a:lnTo>
                      <a:pt x="187" y="171"/>
                    </a:lnTo>
                    <a:lnTo>
                      <a:pt x="180" y="171"/>
                    </a:lnTo>
                    <a:lnTo>
                      <a:pt x="174" y="172"/>
                    </a:lnTo>
                    <a:lnTo>
                      <a:pt x="171" y="174"/>
                    </a:lnTo>
                    <a:lnTo>
                      <a:pt x="167" y="177"/>
                    </a:lnTo>
                    <a:lnTo>
                      <a:pt x="167" y="177"/>
                    </a:lnTo>
                    <a:lnTo>
                      <a:pt x="162" y="184"/>
                    </a:lnTo>
                    <a:lnTo>
                      <a:pt x="158" y="193"/>
                    </a:lnTo>
                    <a:lnTo>
                      <a:pt x="154" y="201"/>
                    </a:lnTo>
                    <a:lnTo>
                      <a:pt x="153" y="209"/>
                    </a:lnTo>
                    <a:lnTo>
                      <a:pt x="153" y="209"/>
                    </a:lnTo>
                    <a:lnTo>
                      <a:pt x="152" y="215"/>
                    </a:lnTo>
                    <a:lnTo>
                      <a:pt x="151" y="219"/>
                    </a:lnTo>
                    <a:lnTo>
                      <a:pt x="150" y="221"/>
                    </a:lnTo>
                    <a:lnTo>
                      <a:pt x="148" y="223"/>
                    </a:lnTo>
                    <a:lnTo>
                      <a:pt x="145" y="224"/>
                    </a:lnTo>
                    <a:lnTo>
                      <a:pt x="142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20" y="224"/>
                    </a:lnTo>
                    <a:lnTo>
                      <a:pt x="114" y="224"/>
                    </a:lnTo>
                    <a:lnTo>
                      <a:pt x="110" y="225"/>
                    </a:lnTo>
                    <a:lnTo>
                      <a:pt x="108" y="227"/>
                    </a:lnTo>
                    <a:lnTo>
                      <a:pt x="108" y="227"/>
                    </a:lnTo>
                    <a:lnTo>
                      <a:pt x="103" y="229"/>
                    </a:lnTo>
                    <a:lnTo>
                      <a:pt x="99" y="230"/>
                    </a:lnTo>
                    <a:lnTo>
                      <a:pt x="95" y="230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1" y="227"/>
                    </a:lnTo>
                    <a:lnTo>
                      <a:pt x="87" y="226"/>
                    </a:lnTo>
                    <a:lnTo>
                      <a:pt x="81" y="227"/>
                    </a:lnTo>
                    <a:lnTo>
                      <a:pt x="77" y="229"/>
                    </a:lnTo>
                    <a:lnTo>
                      <a:pt x="77" y="229"/>
                    </a:lnTo>
                    <a:lnTo>
                      <a:pt x="74" y="230"/>
                    </a:lnTo>
                    <a:lnTo>
                      <a:pt x="69" y="230"/>
                    </a:lnTo>
                    <a:lnTo>
                      <a:pt x="65" y="229"/>
                    </a:lnTo>
                    <a:lnTo>
                      <a:pt x="61" y="226"/>
                    </a:lnTo>
                    <a:lnTo>
                      <a:pt x="61" y="226"/>
                    </a:lnTo>
                    <a:lnTo>
                      <a:pt x="57" y="222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7" y="211"/>
                    </a:lnTo>
                    <a:lnTo>
                      <a:pt x="46" y="209"/>
                    </a:lnTo>
                    <a:lnTo>
                      <a:pt x="46" y="209"/>
                    </a:lnTo>
                    <a:lnTo>
                      <a:pt x="45" y="206"/>
                    </a:lnTo>
                    <a:lnTo>
                      <a:pt x="43" y="203"/>
                    </a:lnTo>
                    <a:lnTo>
                      <a:pt x="38" y="202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0" y="203"/>
                    </a:lnTo>
                    <a:lnTo>
                      <a:pt x="26" y="205"/>
                    </a:lnTo>
                    <a:lnTo>
                      <a:pt x="24" y="205"/>
                    </a:lnTo>
                    <a:lnTo>
                      <a:pt x="22" y="201"/>
                    </a:lnTo>
                    <a:lnTo>
                      <a:pt x="22" y="201"/>
                    </a:lnTo>
                    <a:lnTo>
                      <a:pt x="10" y="183"/>
                    </a:lnTo>
                    <a:lnTo>
                      <a:pt x="4" y="170"/>
                    </a:lnTo>
                    <a:lnTo>
                      <a:pt x="1" y="165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52"/>
                    </a:lnTo>
                    <a:lnTo>
                      <a:pt x="0" y="146"/>
                    </a:lnTo>
                    <a:lnTo>
                      <a:pt x="1" y="141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7" y="132"/>
                    </a:lnTo>
                    <a:lnTo>
                      <a:pt x="9" y="129"/>
                    </a:lnTo>
                    <a:lnTo>
                      <a:pt x="10" y="127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11" y="122"/>
                    </a:lnTo>
                    <a:lnTo>
                      <a:pt x="14" y="120"/>
                    </a:lnTo>
                    <a:lnTo>
                      <a:pt x="21" y="116"/>
                    </a:lnTo>
                    <a:lnTo>
                      <a:pt x="30" y="113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2" y="112"/>
                    </a:lnTo>
                    <a:lnTo>
                      <a:pt x="46" y="112"/>
                    </a:lnTo>
                    <a:lnTo>
                      <a:pt x="49" y="113"/>
                    </a:lnTo>
                    <a:lnTo>
                      <a:pt x="49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03"/>
              <p:cNvSpPr>
                <a:spLocks/>
              </p:cNvSpPr>
              <p:nvPr/>
            </p:nvSpPr>
            <p:spPr bwMode="auto">
              <a:xfrm>
                <a:off x="5410" y="2772"/>
                <a:ext cx="501" cy="359"/>
              </a:xfrm>
              <a:custGeom>
                <a:avLst/>
                <a:gdLst>
                  <a:gd name="T0" fmla="*/ 50 w 501"/>
                  <a:gd name="T1" fmla="*/ 116 h 359"/>
                  <a:gd name="T2" fmla="*/ 49 w 501"/>
                  <a:gd name="T3" fmla="*/ 106 h 359"/>
                  <a:gd name="T4" fmla="*/ 64 w 501"/>
                  <a:gd name="T5" fmla="*/ 106 h 359"/>
                  <a:gd name="T6" fmla="*/ 80 w 501"/>
                  <a:gd name="T7" fmla="*/ 130 h 359"/>
                  <a:gd name="T8" fmla="*/ 127 w 501"/>
                  <a:gd name="T9" fmla="*/ 129 h 359"/>
                  <a:gd name="T10" fmla="*/ 164 w 501"/>
                  <a:gd name="T11" fmla="*/ 123 h 359"/>
                  <a:gd name="T12" fmla="*/ 188 w 501"/>
                  <a:gd name="T13" fmla="*/ 112 h 359"/>
                  <a:gd name="T14" fmla="*/ 194 w 501"/>
                  <a:gd name="T15" fmla="*/ 83 h 359"/>
                  <a:gd name="T16" fmla="*/ 212 w 501"/>
                  <a:gd name="T17" fmla="*/ 73 h 359"/>
                  <a:gd name="T18" fmla="*/ 244 w 501"/>
                  <a:gd name="T19" fmla="*/ 62 h 359"/>
                  <a:gd name="T20" fmla="*/ 257 w 501"/>
                  <a:gd name="T21" fmla="*/ 56 h 359"/>
                  <a:gd name="T22" fmla="*/ 282 w 501"/>
                  <a:gd name="T23" fmla="*/ 59 h 359"/>
                  <a:gd name="T24" fmla="*/ 299 w 501"/>
                  <a:gd name="T25" fmla="*/ 43 h 359"/>
                  <a:gd name="T26" fmla="*/ 320 w 501"/>
                  <a:gd name="T27" fmla="*/ 9 h 359"/>
                  <a:gd name="T28" fmla="*/ 376 w 501"/>
                  <a:gd name="T29" fmla="*/ 0 h 359"/>
                  <a:gd name="T30" fmla="*/ 394 w 501"/>
                  <a:gd name="T31" fmla="*/ 3 h 359"/>
                  <a:gd name="T32" fmla="*/ 412 w 501"/>
                  <a:gd name="T33" fmla="*/ 17 h 359"/>
                  <a:gd name="T34" fmla="*/ 435 w 501"/>
                  <a:gd name="T35" fmla="*/ 9 h 359"/>
                  <a:gd name="T36" fmla="*/ 453 w 501"/>
                  <a:gd name="T37" fmla="*/ 17 h 359"/>
                  <a:gd name="T38" fmla="*/ 488 w 501"/>
                  <a:gd name="T39" fmla="*/ 32 h 359"/>
                  <a:gd name="T40" fmla="*/ 501 w 501"/>
                  <a:gd name="T41" fmla="*/ 40 h 359"/>
                  <a:gd name="T42" fmla="*/ 489 w 501"/>
                  <a:gd name="T43" fmla="*/ 58 h 359"/>
                  <a:gd name="T44" fmla="*/ 473 w 501"/>
                  <a:gd name="T45" fmla="*/ 63 h 359"/>
                  <a:gd name="T46" fmla="*/ 458 w 501"/>
                  <a:gd name="T47" fmla="*/ 83 h 359"/>
                  <a:gd name="T48" fmla="*/ 451 w 501"/>
                  <a:gd name="T49" fmla="*/ 94 h 359"/>
                  <a:gd name="T50" fmla="*/ 442 w 501"/>
                  <a:gd name="T51" fmla="*/ 111 h 359"/>
                  <a:gd name="T52" fmla="*/ 434 w 501"/>
                  <a:gd name="T53" fmla="*/ 157 h 359"/>
                  <a:gd name="T54" fmla="*/ 419 w 501"/>
                  <a:gd name="T55" fmla="*/ 185 h 359"/>
                  <a:gd name="T56" fmla="*/ 419 w 501"/>
                  <a:gd name="T57" fmla="*/ 209 h 359"/>
                  <a:gd name="T58" fmla="*/ 408 w 501"/>
                  <a:gd name="T59" fmla="*/ 219 h 359"/>
                  <a:gd name="T60" fmla="*/ 406 w 501"/>
                  <a:gd name="T61" fmla="*/ 234 h 359"/>
                  <a:gd name="T62" fmla="*/ 392 w 501"/>
                  <a:gd name="T63" fmla="*/ 251 h 359"/>
                  <a:gd name="T64" fmla="*/ 388 w 501"/>
                  <a:gd name="T65" fmla="*/ 266 h 359"/>
                  <a:gd name="T66" fmla="*/ 373 w 501"/>
                  <a:gd name="T67" fmla="*/ 269 h 359"/>
                  <a:gd name="T68" fmla="*/ 362 w 501"/>
                  <a:gd name="T69" fmla="*/ 279 h 359"/>
                  <a:gd name="T70" fmla="*/ 353 w 501"/>
                  <a:gd name="T71" fmla="*/ 285 h 359"/>
                  <a:gd name="T72" fmla="*/ 334 w 501"/>
                  <a:gd name="T73" fmla="*/ 285 h 359"/>
                  <a:gd name="T74" fmla="*/ 307 w 501"/>
                  <a:gd name="T75" fmla="*/ 286 h 359"/>
                  <a:gd name="T76" fmla="*/ 295 w 501"/>
                  <a:gd name="T77" fmla="*/ 287 h 359"/>
                  <a:gd name="T78" fmla="*/ 271 w 501"/>
                  <a:gd name="T79" fmla="*/ 292 h 359"/>
                  <a:gd name="T80" fmla="*/ 248 w 501"/>
                  <a:gd name="T81" fmla="*/ 310 h 359"/>
                  <a:gd name="T82" fmla="*/ 234 w 501"/>
                  <a:gd name="T83" fmla="*/ 316 h 359"/>
                  <a:gd name="T84" fmla="*/ 221 w 501"/>
                  <a:gd name="T85" fmla="*/ 329 h 359"/>
                  <a:gd name="T86" fmla="*/ 208 w 501"/>
                  <a:gd name="T87" fmla="*/ 334 h 359"/>
                  <a:gd name="T88" fmla="*/ 184 w 501"/>
                  <a:gd name="T89" fmla="*/ 356 h 359"/>
                  <a:gd name="T90" fmla="*/ 155 w 501"/>
                  <a:gd name="T91" fmla="*/ 358 h 359"/>
                  <a:gd name="T92" fmla="*/ 126 w 501"/>
                  <a:gd name="T93" fmla="*/ 350 h 359"/>
                  <a:gd name="T94" fmla="*/ 102 w 501"/>
                  <a:gd name="T95" fmla="*/ 345 h 359"/>
                  <a:gd name="T96" fmla="*/ 87 w 501"/>
                  <a:gd name="T97" fmla="*/ 327 h 359"/>
                  <a:gd name="T98" fmla="*/ 70 w 501"/>
                  <a:gd name="T99" fmla="*/ 312 h 359"/>
                  <a:gd name="T100" fmla="*/ 59 w 501"/>
                  <a:gd name="T101" fmla="*/ 295 h 359"/>
                  <a:gd name="T102" fmla="*/ 31 w 501"/>
                  <a:gd name="T103" fmla="*/ 289 h 359"/>
                  <a:gd name="T104" fmla="*/ 16 w 501"/>
                  <a:gd name="T105" fmla="*/ 283 h 359"/>
                  <a:gd name="T106" fmla="*/ 3 w 501"/>
                  <a:gd name="T107" fmla="*/ 251 h 359"/>
                  <a:gd name="T108" fmla="*/ 1 w 501"/>
                  <a:gd name="T109" fmla="*/ 234 h 359"/>
                  <a:gd name="T110" fmla="*/ 10 w 501"/>
                  <a:gd name="T111" fmla="*/ 229 h 359"/>
                  <a:gd name="T112" fmla="*/ 15 w 501"/>
                  <a:gd name="T113" fmla="*/ 189 h 359"/>
                  <a:gd name="T114" fmla="*/ 24 w 501"/>
                  <a:gd name="T115" fmla="*/ 166 h 359"/>
                  <a:gd name="T116" fmla="*/ 16 w 501"/>
                  <a:gd name="T117" fmla="*/ 147 h 359"/>
                  <a:gd name="T118" fmla="*/ 12 w 501"/>
                  <a:gd name="T119" fmla="*/ 140 h 359"/>
                  <a:gd name="T120" fmla="*/ 32 w 501"/>
                  <a:gd name="T121" fmla="*/ 147 h 359"/>
                  <a:gd name="T122" fmla="*/ 50 w 501"/>
                  <a:gd name="T123" fmla="*/ 143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1" h="359">
                    <a:moveTo>
                      <a:pt x="50" y="141"/>
                    </a:moveTo>
                    <a:lnTo>
                      <a:pt x="50" y="141"/>
                    </a:lnTo>
                    <a:lnTo>
                      <a:pt x="51" y="129"/>
                    </a:lnTo>
                    <a:lnTo>
                      <a:pt x="51" y="119"/>
                    </a:lnTo>
                    <a:lnTo>
                      <a:pt x="50" y="116"/>
                    </a:lnTo>
                    <a:lnTo>
                      <a:pt x="48" y="114"/>
                    </a:lnTo>
                    <a:lnTo>
                      <a:pt x="48" y="114"/>
                    </a:lnTo>
                    <a:lnTo>
                      <a:pt x="47" y="112"/>
                    </a:lnTo>
                    <a:lnTo>
                      <a:pt x="48" y="109"/>
                    </a:lnTo>
                    <a:lnTo>
                      <a:pt x="49" y="106"/>
                    </a:lnTo>
                    <a:lnTo>
                      <a:pt x="52" y="104"/>
                    </a:lnTo>
                    <a:lnTo>
                      <a:pt x="56" y="103"/>
                    </a:lnTo>
                    <a:lnTo>
                      <a:pt x="59" y="103"/>
                    </a:lnTo>
                    <a:lnTo>
                      <a:pt x="61" y="104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9" y="115"/>
                    </a:lnTo>
                    <a:lnTo>
                      <a:pt x="73" y="123"/>
                    </a:lnTo>
                    <a:lnTo>
                      <a:pt x="76" y="127"/>
                    </a:lnTo>
                    <a:lnTo>
                      <a:pt x="80" y="130"/>
                    </a:lnTo>
                    <a:lnTo>
                      <a:pt x="85" y="131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116" y="131"/>
                    </a:lnTo>
                    <a:lnTo>
                      <a:pt x="127" y="129"/>
                    </a:lnTo>
                    <a:lnTo>
                      <a:pt x="137" y="127"/>
                    </a:lnTo>
                    <a:lnTo>
                      <a:pt x="137" y="127"/>
                    </a:lnTo>
                    <a:lnTo>
                      <a:pt x="144" y="126"/>
                    </a:lnTo>
                    <a:lnTo>
                      <a:pt x="150" y="124"/>
                    </a:lnTo>
                    <a:lnTo>
                      <a:pt x="164" y="123"/>
                    </a:lnTo>
                    <a:lnTo>
                      <a:pt x="172" y="122"/>
                    </a:lnTo>
                    <a:lnTo>
                      <a:pt x="178" y="120"/>
                    </a:lnTo>
                    <a:lnTo>
                      <a:pt x="184" y="117"/>
                    </a:lnTo>
                    <a:lnTo>
                      <a:pt x="188" y="112"/>
                    </a:lnTo>
                    <a:lnTo>
                      <a:pt x="188" y="112"/>
                    </a:lnTo>
                    <a:lnTo>
                      <a:pt x="190" y="106"/>
                    </a:lnTo>
                    <a:lnTo>
                      <a:pt x="191" y="101"/>
                    </a:lnTo>
                    <a:lnTo>
                      <a:pt x="192" y="91"/>
                    </a:lnTo>
                    <a:lnTo>
                      <a:pt x="192" y="87"/>
                    </a:lnTo>
                    <a:lnTo>
                      <a:pt x="194" y="83"/>
                    </a:lnTo>
                    <a:lnTo>
                      <a:pt x="196" y="79"/>
                    </a:lnTo>
                    <a:lnTo>
                      <a:pt x="200" y="77"/>
                    </a:lnTo>
                    <a:lnTo>
                      <a:pt x="200" y="77"/>
                    </a:lnTo>
                    <a:lnTo>
                      <a:pt x="205" y="75"/>
                    </a:lnTo>
                    <a:lnTo>
                      <a:pt x="212" y="73"/>
                    </a:lnTo>
                    <a:lnTo>
                      <a:pt x="224" y="71"/>
                    </a:lnTo>
                    <a:lnTo>
                      <a:pt x="231" y="70"/>
                    </a:lnTo>
                    <a:lnTo>
                      <a:pt x="236" y="68"/>
                    </a:lnTo>
                    <a:lnTo>
                      <a:pt x="241" y="65"/>
                    </a:lnTo>
                    <a:lnTo>
                      <a:pt x="244" y="62"/>
                    </a:lnTo>
                    <a:lnTo>
                      <a:pt x="244" y="62"/>
                    </a:lnTo>
                    <a:lnTo>
                      <a:pt x="248" y="57"/>
                    </a:lnTo>
                    <a:lnTo>
                      <a:pt x="250" y="56"/>
                    </a:lnTo>
                    <a:lnTo>
                      <a:pt x="252" y="56"/>
                    </a:lnTo>
                    <a:lnTo>
                      <a:pt x="257" y="56"/>
                    </a:lnTo>
                    <a:lnTo>
                      <a:pt x="265" y="58"/>
                    </a:lnTo>
                    <a:lnTo>
                      <a:pt x="265" y="58"/>
                    </a:lnTo>
                    <a:lnTo>
                      <a:pt x="275" y="59"/>
                    </a:lnTo>
                    <a:lnTo>
                      <a:pt x="279" y="59"/>
                    </a:lnTo>
                    <a:lnTo>
                      <a:pt x="282" y="59"/>
                    </a:lnTo>
                    <a:lnTo>
                      <a:pt x="286" y="58"/>
                    </a:lnTo>
                    <a:lnTo>
                      <a:pt x="289" y="56"/>
                    </a:lnTo>
                    <a:lnTo>
                      <a:pt x="295" y="48"/>
                    </a:lnTo>
                    <a:lnTo>
                      <a:pt x="295" y="48"/>
                    </a:lnTo>
                    <a:lnTo>
                      <a:pt x="299" y="43"/>
                    </a:lnTo>
                    <a:lnTo>
                      <a:pt x="302" y="37"/>
                    </a:lnTo>
                    <a:lnTo>
                      <a:pt x="307" y="24"/>
                    </a:lnTo>
                    <a:lnTo>
                      <a:pt x="310" y="19"/>
                    </a:lnTo>
                    <a:lnTo>
                      <a:pt x="315" y="14"/>
                    </a:lnTo>
                    <a:lnTo>
                      <a:pt x="320" y="9"/>
                    </a:lnTo>
                    <a:lnTo>
                      <a:pt x="327" y="7"/>
                    </a:lnTo>
                    <a:lnTo>
                      <a:pt x="327" y="7"/>
                    </a:lnTo>
                    <a:lnTo>
                      <a:pt x="346" y="3"/>
                    </a:lnTo>
                    <a:lnTo>
                      <a:pt x="366" y="0"/>
                    </a:lnTo>
                    <a:lnTo>
                      <a:pt x="376" y="0"/>
                    </a:lnTo>
                    <a:lnTo>
                      <a:pt x="385" y="0"/>
                    </a:lnTo>
                    <a:lnTo>
                      <a:pt x="391" y="1"/>
                    </a:lnTo>
                    <a:lnTo>
                      <a:pt x="393" y="2"/>
                    </a:lnTo>
                    <a:lnTo>
                      <a:pt x="394" y="3"/>
                    </a:lnTo>
                    <a:lnTo>
                      <a:pt x="394" y="3"/>
                    </a:lnTo>
                    <a:lnTo>
                      <a:pt x="398" y="9"/>
                    </a:lnTo>
                    <a:lnTo>
                      <a:pt x="402" y="15"/>
                    </a:lnTo>
                    <a:lnTo>
                      <a:pt x="405" y="17"/>
                    </a:lnTo>
                    <a:lnTo>
                      <a:pt x="408" y="17"/>
                    </a:lnTo>
                    <a:lnTo>
                      <a:pt x="412" y="17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25" y="11"/>
                    </a:lnTo>
                    <a:lnTo>
                      <a:pt x="431" y="11"/>
                    </a:lnTo>
                    <a:lnTo>
                      <a:pt x="435" y="9"/>
                    </a:lnTo>
                    <a:lnTo>
                      <a:pt x="441" y="11"/>
                    </a:lnTo>
                    <a:lnTo>
                      <a:pt x="445" y="12"/>
                    </a:lnTo>
                    <a:lnTo>
                      <a:pt x="449" y="14"/>
                    </a:lnTo>
                    <a:lnTo>
                      <a:pt x="453" y="17"/>
                    </a:lnTo>
                    <a:lnTo>
                      <a:pt x="453" y="17"/>
                    </a:lnTo>
                    <a:lnTo>
                      <a:pt x="462" y="23"/>
                    </a:lnTo>
                    <a:lnTo>
                      <a:pt x="472" y="28"/>
                    </a:lnTo>
                    <a:lnTo>
                      <a:pt x="480" y="31"/>
                    </a:lnTo>
                    <a:lnTo>
                      <a:pt x="488" y="32"/>
                    </a:lnTo>
                    <a:lnTo>
                      <a:pt x="488" y="32"/>
                    </a:lnTo>
                    <a:lnTo>
                      <a:pt x="494" y="33"/>
                    </a:lnTo>
                    <a:lnTo>
                      <a:pt x="498" y="34"/>
                    </a:lnTo>
                    <a:lnTo>
                      <a:pt x="500" y="35"/>
                    </a:lnTo>
                    <a:lnTo>
                      <a:pt x="501" y="37"/>
                    </a:lnTo>
                    <a:lnTo>
                      <a:pt x="501" y="40"/>
                    </a:lnTo>
                    <a:lnTo>
                      <a:pt x="500" y="43"/>
                    </a:lnTo>
                    <a:lnTo>
                      <a:pt x="498" y="46"/>
                    </a:lnTo>
                    <a:lnTo>
                      <a:pt x="498" y="46"/>
                    </a:lnTo>
                    <a:lnTo>
                      <a:pt x="492" y="54"/>
                    </a:lnTo>
                    <a:lnTo>
                      <a:pt x="489" y="58"/>
                    </a:lnTo>
                    <a:lnTo>
                      <a:pt x="486" y="62"/>
                    </a:lnTo>
                    <a:lnTo>
                      <a:pt x="484" y="63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3" y="63"/>
                    </a:lnTo>
                    <a:lnTo>
                      <a:pt x="468" y="64"/>
                    </a:lnTo>
                    <a:lnTo>
                      <a:pt x="464" y="68"/>
                    </a:lnTo>
                    <a:lnTo>
                      <a:pt x="460" y="75"/>
                    </a:lnTo>
                    <a:lnTo>
                      <a:pt x="460" y="75"/>
                    </a:lnTo>
                    <a:lnTo>
                      <a:pt x="458" y="83"/>
                    </a:lnTo>
                    <a:lnTo>
                      <a:pt x="458" y="88"/>
                    </a:lnTo>
                    <a:lnTo>
                      <a:pt x="457" y="90"/>
                    </a:lnTo>
                    <a:lnTo>
                      <a:pt x="456" y="92"/>
                    </a:lnTo>
                    <a:lnTo>
                      <a:pt x="453" y="93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46" y="97"/>
                    </a:lnTo>
                    <a:lnTo>
                      <a:pt x="443" y="100"/>
                    </a:lnTo>
                    <a:lnTo>
                      <a:pt x="442" y="104"/>
                    </a:lnTo>
                    <a:lnTo>
                      <a:pt x="442" y="111"/>
                    </a:lnTo>
                    <a:lnTo>
                      <a:pt x="442" y="111"/>
                    </a:lnTo>
                    <a:lnTo>
                      <a:pt x="442" y="121"/>
                    </a:lnTo>
                    <a:lnTo>
                      <a:pt x="439" y="135"/>
                    </a:lnTo>
                    <a:lnTo>
                      <a:pt x="436" y="149"/>
                    </a:lnTo>
                    <a:lnTo>
                      <a:pt x="434" y="157"/>
                    </a:lnTo>
                    <a:lnTo>
                      <a:pt x="431" y="163"/>
                    </a:lnTo>
                    <a:lnTo>
                      <a:pt x="431" y="163"/>
                    </a:lnTo>
                    <a:lnTo>
                      <a:pt x="424" y="173"/>
                    </a:lnTo>
                    <a:lnTo>
                      <a:pt x="421" y="179"/>
                    </a:lnTo>
                    <a:lnTo>
                      <a:pt x="419" y="185"/>
                    </a:lnTo>
                    <a:lnTo>
                      <a:pt x="419" y="191"/>
                    </a:lnTo>
                    <a:lnTo>
                      <a:pt x="419" y="191"/>
                    </a:lnTo>
                    <a:lnTo>
                      <a:pt x="420" y="199"/>
                    </a:lnTo>
                    <a:lnTo>
                      <a:pt x="420" y="204"/>
                    </a:lnTo>
                    <a:lnTo>
                      <a:pt x="419" y="209"/>
                    </a:lnTo>
                    <a:lnTo>
                      <a:pt x="417" y="212"/>
                    </a:lnTo>
                    <a:lnTo>
                      <a:pt x="415" y="213"/>
                    </a:lnTo>
                    <a:lnTo>
                      <a:pt x="415" y="213"/>
                    </a:lnTo>
                    <a:lnTo>
                      <a:pt x="410" y="216"/>
                    </a:lnTo>
                    <a:lnTo>
                      <a:pt x="408" y="219"/>
                    </a:lnTo>
                    <a:lnTo>
                      <a:pt x="407" y="222"/>
                    </a:lnTo>
                    <a:lnTo>
                      <a:pt x="407" y="226"/>
                    </a:lnTo>
                    <a:lnTo>
                      <a:pt x="407" y="226"/>
                    </a:lnTo>
                    <a:lnTo>
                      <a:pt x="407" y="230"/>
                    </a:lnTo>
                    <a:lnTo>
                      <a:pt x="406" y="234"/>
                    </a:lnTo>
                    <a:lnTo>
                      <a:pt x="404" y="237"/>
                    </a:lnTo>
                    <a:lnTo>
                      <a:pt x="400" y="241"/>
                    </a:lnTo>
                    <a:lnTo>
                      <a:pt x="400" y="241"/>
                    </a:lnTo>
                    <a:lnTo>
                      <a:pt x="395" y="246"/>
                    </a:lnTo>
                    <a:lnTo>
                      <a:pt x="392" y="251"/>
                    </a:lnTo>
                    <a:lnTo>
                      <a:pt x="391" y="258"/>
                    </a:lnTo>
                    <a:lnTo>
                      <a:pt x="390" y="262"/>
                    </a:lnTo>
                    <a:lnTo>
                      <a:pt x="390" y="262"/>
                    </a:lnTo>
                    <a:lnTo>
                      <a:pt x="390" y="264"/>
                    </a:lnTo>
                    <a:lnTo>
                      <a:pt x="388" y="266"/>
                    </a:lnTo>
                    <a:lnTo>
                      <a:pt x="385" y="267"/>
                    </a:lnTo>
                    <a:lnTo>
                      <a:pt x="380" y="269"/>
                    </a:lnTo>
                    <a:lnTo>
                      <a:pt x="376" y="269"/>
                    </a:lnTo>
                    <a:lnTo>
                      <a:pt x="376" y="269"/>
                    </a:lnTo>
                    <a:lnTo>
                      <a:pt x="373" y="269"/>
                    </a:lnTo>
                    <a:lnTo>
                      <a:pt x="370" y="269"/>
                    </a:lnTo>
                    <a:lnTo>
                      <a:pt x="366" y="271"/>
                    </a:lnTo>
                    <a:lnTo>
                      <a:pt x="364" y="274"/>
                    </a:lnTo>
                    <a:lnTo>
                      <a:pt x="364" y="274"/>
                    </a:lnTo>
                    <a:lnTo>
                      <a:pt x="362" y="279"/>
                    </a:lnTo>
                    <a:lnTo>
                      <a:pt x="360" y="283"/>
                    </a:lnTo>
                    <a:lnTo>
                      <a:pt x="357" y="285"/>
                    </a:lnTo>
                    <a:lnTo>
                      <a:pt x="355" y="285"/>
                    </a:lnTo>
                    <a:lnTo>
                      <a:pt x="353" y="285"/>
                    </a:lnTo>
                    <a:lnTo>
                      <a:pt x="353" y="285"/>
                    </a:lnTo>
                    <a:lnTo>
                      <a:pt x="350" y="284"/>
                    </a:lnTo>
                    <a:lnTo>
                      <a:pt x="345" y="283"/>
                    </a:lnTo>
                    <a:lnTo>
                      <a:pt x="338" y="283"/>
                    </a:lnTo>
                    <a:lnTo>
                      <a:pt x="334" y="285"/>
                    </a:lnTo>
                    <a:lnTo>
                      <a:pt x="334" y="285"/>
                    </a:lnTo>
                    <a:lnTo>
                      <a:pt x="332" y="286"/>
                    </a:lnTo>
                    <a:lnTo>
                      <a:pt x="328" y="286"/>
                    </a:lnTo>
                    <a:lnTo>
                      <a:pt x="319" y="286"/>
                    </a:lnTo>
                    <a:lnTo>
                      <a:pt x="312" y="286"/>
                    </a:lnTo>
                    <a:lnTo>
                      <a:pt x="307" y="286"/>
                    </a:lnTo>
                    <a:lnTo>
                      <a:pt x="307" y="286"/>
                    </a:lnTo>
                    <a:lnTo>
                      <a:pt x="306" y="287"/>
                    </a:lnTo>
                    <a:lnTo>
                      <a:pt x="304" y="288"/>
                    </a:lnTo>
                    <a:lnTo>
                      <a:pt x="300" y="288"/>
                    </a:lnTo>
                    <a:lnTo>
                      <a:pt x="295" y="287"/>
                    </a:lnTo>
                    <a:lnTo>
                      <a:pt x="295" y="287"/>
                    </a:lnTo>
                    <a:lnTo>
                      <a:pt x="290" y="287"/>
                    </a:lnTo>
                    <a:lnTo>
                      <a:pt x="284" y="287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71" y="292"/>
                    </a:lnTo>
                    <a:lnTo>
                      <a:pt x="265" y="298"/>
                    </a:lnTo>
                    <a:lnTo>
                      <a:pt x="258" y="303"/>
                    </a:lnTo>
                    <a:lnTo>
                      <a:pt x="251" y="308"/>
                    </a:lnTo>
                    <a:lnTo>
                      <a:pt x="248" y="310"/>
                    </a:lnTo>
                    <a:lnTo>
                      <a:pt x="246" y="310"/>
                    </a:lnTo>
                    <a:lnTo>
                      <a:pt x="246" y="310"/>
                    </a:lnTo>
                    <a:lnTo>
                      <a:pt x="241" y="312"/>
                    </a:lnTo>
                    <a:lnTo>
                      <a:pt x="237" y="313"/>
                    </a:lnTo>
                    <a:lnTo>
                      <a:pt x="234" y="316"/>
                    </a:lnTo>
                    <a:lnTo>
                      <a:pt x="232" y="320"/>
                    </a:lnTo>
                    <a:lnTo>
                      <a:pt x="232" y="320"/>
                    </a:lnTo>
                    <a:lnTo>
                      <a:pt x="230" y="324"/>
                    </a:lnTo>
                    <a:lnTo>
                      <a:pt x="225" y="328"/>
                    </a:lnTo>
                    <a:lnTo>
                      <a:pt x="221" y="329"/>
                    </a:lnTo>
                    <a:lnTo>
                      <a:pt x="216" y="330"/>
                    </a:lnTo>
                    <a:lnTo>
                      <a:pt x="216" y="330"/>
                    </a:lnTo>
                    <a:lnTo>
                      <a:pt x="214" y="330"/>
                    </a:lnTo>
                    <a:lnTo>
                      <a:pt x="212" y="331"/>
                    </a:lnTo>
                    <a:lnTo>
                      <a:pt x="208" y="334"/>
                    </a:lnTo>
                    <a:lnTo>
                      <a:pt x="203" y="340"/>
                    </a:lnTo>
                    <a:lnTo>
                      <a:pt x="198" y="346"/>
                    </a:lnTo>
                    <a:lnTo>
                      <a:pt x="198" y="346"/>
                    </a:lnTo>
                    <a:lnTo>
                      <a:pt x="191" y="351"/>
                    </a:lnTo>
                    <a:lnTo>
                      <a:pt x="184" y="356"/>
                    </a:lnTo>
                    <a:lnTo>
                      <a:pt x="176" y="359"/>
                    </a:lnTo>
                    <a:lnTo>
                      <a:pt x="171" y="359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55" y="358"/>
                    </a:lnTo>
                    <a:lnTo>
                      <a:pt x="142" y="356"/>
                    </a:lnTo>
                    <a:lnTo>
                      <a:pt x="131" y="353"/>
                    </a:lnTo>
                    <a:lnTo>
                      <a:pt x="128" y="352"/>
                    </a:lnTo>
                    <a:lnTo>
                      <a:pt x="126" y="350"/>
                    </a:lnTo>
                    <a:lnTo>
                      <a:pt x="126" y="350"/>
                    </a:lnTo>
                    <a:lnTo>
                      <a:pt x="122" y="348"/>
                    </a:lnTo>
                    <a:lnTo>
                      <a:pt x="117" y="346"/>
                    </a:lnTo>
                    <a:lnTo>
                      <a:pt x="105" y="345"/>
                    </a:lnTo>
                    <a:lnTo>
                      <a:pt x="105" y="345"/>
                    </a:lnTo>
                    <a:lnTo>
                      <a:pt x="102" y="345"/>
                    </a:lnTo>
                    <a:lnTo>
                      <a:pt x="99" y="343"/>
                    </a:lnTo>
                    <a:lnTo>
                      <a:pt x="93" y="338"/>
                    </a:lnTo>
                    <a:lnTo>
                      <a:pt x="89" y="332"/>
                    </a:lnTo>
                    <a:lnTo>
                      <a:pt x="87" y="327"/>
                    </a:lnTo>
                    <a:lnTo>
                      <a:pt x="87" y="327"/>
                    </a:lnTo>
                    <a:lnTo>
                      <a:pt x="86" y="324"/>
                    </a:lnTo>
                    <a:lnTo>
                      <a:pt x="85" y="323"/>
                    </a:lnTo>
                    <a:lnTo>
                      <a:pt x="80" y="319"/>
                    </a:lnTo>
                    <a:lnTo>
                      <a:pt x="75" y="316"/>
                    </a:lnTo>
                    <a:lnTo>
                      <a:pt x="70" y="312"/>
                    </a:lnTo>
                    <a:lnTo>
                      <a:pt x="70" y="312"/>
                    </a:lnTo>
                    <a:lnTo>
                      <a:pt x="65" y="306"/>
                    </a:lnTo>
                    <a:lnTo>
                      <a:pt x="63" y="301"/>
                    </a:lnTo>
                    <a:lnTo>
                      <a:pt x="61" y="298"/>
                    </a:lnTo>
                    <a:lnTo>
                      <a:pt x="59" y="295"/>
                    </a:lnTo>
                    <a:lnTo>
                      <a:pt x="56" y="293"/>
                    </a:lnTo>
                    <a:lnTo>
                      <a:pt x="51" y="291"/>
                    </a:lnTo>
                    <a:lnTo>
                      <a:pt x="51" y="291"/>
                    </a:lnTo>
                    <a:lnTo>
                      <a:pt x="41" y="290"/>
                    </a:lnTo>
                    <a:lnTo>
                      <a:pt x="31" y="289"/>
                    </a:lnTo>
                    <a:lnTo>
                      <a:pt x="27" y="289"/>
                    </a:lnTo>
                    <a:lnTo>
                      <a:pt x="22" y="287"/>
                    </a:lnTo>
                    <a:lnTo>
                      <a:pt x="19" y="285"/>
                    </a:lnTo>
                    <a:lnTo>
                      <a:pt x="16" y="283"/>
                    </a:lnTo>
                    <a:lnTo>
                      <a:pt x="16" y="283"/>
                    </a:lnTo>
                    <a:lnTo>
                      <a:pt x="8" y="267"/>
                    </a:lnTo>
                    <a:lnTo>
                      <a:pt x="5" y="262"/>
                    </a:lnTo>
                    <a:lnTo>
                      <a:pt x="4" y="257"/>
                    </a:lnTo>
                    <a:lnTo>
                      <a:pt x="4" y="257"/>
                    </a:lnTo>
                    <a:lnTo>
                      <a:pt x="3" y="251"/>
                    </a:lnTo>
                    <a:lnTo>
                      <a:pt x="1" y="245"/>
                    </a:lnTo>
                    <a:lnTo>
                      <a:pt x="0" y="240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4"/>
                    </a:lnTo>
                    <a:lnTo>
                      <a:pt x="2" y="233"/>
                    </a:lnTo>
                    <a:lnTo>
                      <a:pt x="6" y="233"/>
                    </a:lnTo>
                    <a:lnTo>
                      <a:pt x="9" y="233"/>
                    </a:lnTo>
                    <a:lnTo>
                      <a:pt x="10" y="231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09"/>
                    </a:lnTo>
                    <a:lnTo>
                      <a:pt x="13" y="199"/>
                    </a:lnTo>
                    <a:lnTo>
                      <a:pt x="14" y="193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21" y="177"/>
                    </a:lnTo>
                    <a:lnTo>
                      <a:pt x="23" y="173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1"/>
                    </a:lnTo>
                    <a:lnTo>
                      <a:pt x="23" y="156"/>
                    </a:lnTo>
                    <a:lnTo>
                      <a:pt x="20" y="150"/>
                    </a:lnTo>
                    <a:lnTo>
                      <a:pt x="16" y="147"/>
                    </a:lnTo>
                    <a:lnTo>
                      <a:pt x="16" y="147"/>
                    </a:lnTo>
                    <a:lnTo>
                      <a:pt x="10" y="144"/>
                    </a:lnTo>
                    <a:lnTo>
                      <a:pt x="9" y="141"/>
                    </a:lnTo>
                    <a:lnTo>
                      <a:pt x="9" y="140"/>
                    </a:lnTo>
                    <a:lnTo>
                      <a:pt x="9" y="140"/>
                    </a:lnTo>
                    <a:lnTo>
                      <a:pt x="12" y="140"/>
                    </a:lnTo>
                    <a:lnTo>
                      <a:pt x="14" y="141"/>
                    </a:lnTo>
                    <a:lnTo>
                      <a:pt x="14" y="141"/>
                    </a:lnTo>
                    <a:lnTo>
                      <a:pt x="21" y="147"/>
                    </a:lnTo>
                    <a:lnTo>
                      <a:pt x="26" y="148"/>
                    </a:lnTo>
                    <a:lnTo>
                      <a:pt x="32" y="147"/>
                    </a:lnTo>
                    <a:lnTo>
                      <a:pt x="32" y="147"/>
                    </a:lnTo>
                    <a:lnTo>
                      <a:pt x="44" y="145"/>
                    </a:lnTo>
                    <a:lnTo>
                      <a:pt x="47" y="144"/>
                    </a:lnTo>
                    <a:lnTo>
                      <a:pt x="50" y="143"/>
                    </a:lnTo>
                    <a:lnTo>
                      <a:pt x="50" y="143"/>
                    </a:lnTo>
                    <a:lnTo>
                      <a:pt x="51" y="142"/>
                    </a:lnTo>
                    <a:lnTo>
                      <a:pt x="51" y="141"/>
                    </a:lnTo>
                    <a:lnTo>
                      <a:pt x="50" y="141"/>
                    </a:lnTo>
                    <a:lnTo>
                      <a:pt x="50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204"/>
              <p:cNvSpPr>
                <a:spLocks/>
              </p:cNvSpPr>
              <p:nvPr/>
            </p:nvSpPr>
            <p:spPr bwMode="auto">
              <a:xfrm>
                <a:off x="5189" y="2056"/>
                <a:ext cx="756" cy="651"/>
              </a:xfrm>
              <a:custGeom>
                <a:avLst/>
                <a:gdLst>
                  <a:gd name="T0" fmla="*/ 21 w 756"/>
                  <a:gd name="T1" fmla="*/ 190 h 651"/>
                  <a:gd name="T2" fmla="*/ 9 w 756"/>
                  <a:gd name="T3" fmla="*/ 155 h 651"/>
                  <a:gd name="T4" fmla="*/ 10 w 756"/>
                  <a:gd name="T5" fmla="*/ 132 h 651"/>
                  <a:gd name="T6" fmla="*/ 78 w 756"/>
                  <a:gd name="T7" fmla="*/ 95 h 651"/>
                  <a:gd name="T8" fmla="*/ 135 w 756"/>
                  <a:gd name="T9" fmla="*/ 70 h 651"/>
                  <a:gd name="T10" fmla="*/ 170 w 756"/>
                  <a:gd name="T11" fmla="*/ 39 h 651"/>
                  <a:gd name="T12" fmla="*/ 230 w 756"/>
                  <a:gd name="T13" fmla="*/ 7 h 651"/>
                  <a:gd name="T14" fmla="*/ 280 w 756"/>
                  <a:gd name="T15" fmla="*/ 5 h 651"/>
                  <a:gd name="T16" fmla="*/ 301 w 756"/>
                  <a:gd name="T17" fmla="*/ 45 h 651"/>
                  <a:gd name="T18" fmla="*/ 359 w 756"/>
                  <a:gd name="T19" fmla="*/ 44 h 651"/>
                  <a:gd name="T20" fmla="*/ 465 w 756"/>
                  <a:gd name="T21" fmla="*/ 38 h 651"/>
                  <a:gd name="T22" fmla="*/ 585 w 756"/>
                  <a:gd name="T23" fmla="*/ 19 h 651"/>
                  <a:gd name="T24" fmla="*/ 633 w 756"/>
                  <a:gd name="T25" fmla="*/ 37 h 651"/>
                  <a:gd name="T26" fmla="*/ 667 w 756"/>
                  <a:gd name="T27" fmla="*/ 114 h 651"/>
                  <a:gd name="T28" fmla="*/ 692 w 756"/>
                  <a:gd name="T29" fmla="*/ 187 h 651"/>
                  <a:gd name="T30" fmla="*/ 659 w 756"/>
                  <a:gd name="T31" fmla="*/ 229 h 651"/>
                  <a:gd name="T32" fmla="*/ 664 w 756"/>
                  <a:gd name="T33" fmla="*/ 264 h 651"/>
                  <a:gd name="T34" fmla="*/ 693 w 756"/>
                  <a:gd name="T35" fmla="*/ 290 h 651"/>
                  <a:gd name="T36" fmla="*/ 711 w 756"/>
                  <a:gd name="T37" fmla="*/ 366 h 651"/>
                  <a:gd name="T38" fmla="*/ 749 w 756"/>
                  <a:gd name="T39" fmla="*/ 403 h 651"/>
                  <a:gd name="T40" fmla="*/ 742 w 756"/>
                  <a:gd name="T41" fmla="*/ 415 h 651"/>
                  <a:gd name="T42" fmla="*/ 756 w 756"/>
                  <a:gd name="T43" fmla="*/ 442 h 651"/>
                  <a:gd name="T44" fmla="*/ 730 w 756"/>
                  <a:gd name="T45" fmla="*/ 470 h 651"/>
                  <a:gd name="T46" fmla="*/ 699 w 756"/>
                  <a:gd name="T47" fmla="*/ 507 h 651"/>
                  <a:gd name="T48" fmla="*/ 678 w 756"/>
                  <a:gd name="T49" fmla="*/ 594 h 651"/>
                  <a:gd name="T50" fmla="*/ 695 w 756"/>
                  <a:gd name="T51" fmla="*/ 633 h 651"/>
                  <a:gd name="T52" fmla="*/ 659 w 756"/>
                  <a:gd name="T53" fmla="*/ 621 h 651"/>
                  <a:gd name="T54" fmla="*/ 576 w 756"/>
                  <a:gd name="T55" fmla="*/ 605 h 651"/>
                  <a:gd name="T56" fmla="*/ 545 w 756"/>
                  <a:gd name="T57" fmla="*/ 622 h 651"/>
                  <a:gd name="T58" fmla="*/ 506 w 756"/>
                  <a:gd name="T59" fmla="*/ 623 h 651"/>
                  <a:gd name="T60" fmla="*/ 478 w 756"/>
                  <a:gd name="T61" fmla="*/ 650 h 651"/>
                  <a:gd name="T62" fmla="*/ 464 w 756"/>
                  <a:gd name="T63" fmla="*/ 631 h 651"/>
                  <a:gd name="T64" fmla="*/ 437 w 756"/>
                  <a:gd name="T65" fmla="*/ 605 h 651"/>
                  <a:gd name="T66" fmla="*/ 406 w 756"/>
                  <a:gd name="T67" fmla="*/ 623 h 651"/>
                  <a:gd name="T68" fmla="*/ 379 w 756"/>
                  <a:gd name="T69" fmla="*/ 611 h 651"/>
                  <a:gd name="T70" fmla="*/ 351 w 756"/>
                  <a:gd name="T71" fmla="*/ 577 h 651"/>
                  <a:gd name="T72" fmla="*/ 310 w 756"/>
                  <a:gd name="T73" fmla="*/ 568 h 651"/>
                  <a:gd name="T74" fmla="*/ 294 w 756"/>
                  <a:gd name="T75" fmla="*/ 566 h 651"/>
                  <a:gd name="T76" fmla="*/ 294 w 756"/>
                  <a:gd name="T77" fmla="*/ 543 h 651"/>
                  <a:gd name="T78" fmla="*/ 269 w 756"/>
                  <a:gd name="T79" fmla="*/ 547 h 651"/>
                  <a:gd name="T80" fmla="*/ 238 w 756"/>
                  <a:gd name="T81" fmla="*/ 529 h 651"/>
                  <a:gd name="T82" fmla="*/ 222 w 756"/>
                  <a:gd name="T83" fmla="*/ 535 h 651"/>
                  <a:gd name="T84" fmla="*/ 221 w 756"/>
                  <a:gd name="T85" fmla="*/ 559 h 651"/>
                  <a:gd name="T86" fmla="*/ 183 w 756"/>
                  <a:gd name="T87" fmla="*/ 546 h 651"/>
                  <a:gd name="T88" fmla="*/ 192 w 756"/>
                  <a:gd name="T89" fmla="*/ 528 h 651"/>
                  <a:gd name="T90" fmla="*/ 184 w 756"/>
                  <a:gd name="T91" fmla="*/ 508 h 651"/>
                  <a:gd name="T92" fmla="*/ 154 w 756"/>
                  <a:gd name="T93" fmla="*/ 509 h 651"/>
                  <a:gd name="T94" fmla="*/ 121 w 756"/>
                  <a:gd name="T95" fmla="*/ 492 h 651"/>
                  <a:gd name="T96" fmla="*/ 101 w 756"/>
                  <a:gd name="T97" fmla="*/ 485 h 651"/>
                  <a:gd name="T98" fmla="*/ 81 w 756"/>
                  <a:gd name="T99" fmla="*/ 460 h 651"/>
                  <a:gd name="T100" fmla="*/ 68 w 756"/>
                  <a:gd name="T101" fmla="*/ 422 h 651"/>
                  <a:gd name="T102" fmla="*/ 47 w 756"/>
                  <a:gd name="T103" fmla="*/ 391 h 651"/>
                  <a:gd name="T104" fmla="*/ 51 w 756"/>
                  <a:gd name="T105" fmla="*/ 371 h 651"/>
                  <a:gd name="T106" fmla="*/ 36 w 756"/>
                  <a:gd name="T107" fmla="*/ 321 h 651"/>
                  <a:gd name="T108" fmla="*/ 40 w 756"/>
                  <a:gd name="T109" fmla="*/ 295 h 651"/>
                  <a:gd name="T110" fmla="*/ 12 w 756"/>
                  <a:gd name="T111" fmla="*/ 273 h 651"/>
                  <a:gd name="T112" fmla="*/ 9 w 756"/>
                  <a:gd name="T113" fmla="*/ 24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56" h="651">
                    <a:moveTo>
                      <a:pt x="17" y="234"/>
                    </a:moveTo>
                    <a:lnTo>
                      <a:pt x="17" y="234"/>
                    </a:lnTo>
                    <a:lnTo>
                      <a:pt x="15" y="215"/>
                    </a:lnTo>
                    <a:lnTo>
                      <a:pt x="15" y="202"/>
                    </a:lnTo>
                    <a:lnTo>
                      <a:pt x="16" y="196"/>
                    </a:lnTo>
                    <a:lnTo>
                      <a:pt x="17" y="193"/>
                    </a:lnTo>
                    <a:lnTo>
                      <a:pt x="17" y="193"/>
                    </a:lnTo>
                    <a:lnTo>
                      <a:pt x="21" y="190"/>
                    </a:lnTo>
                    <a:lnTo>
                      <a:pt x="23" y="186"/>
                    </a:lnTo>
                    <a:lnTo>
                      <a:pt x="24" y="180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21" y="163"/>
                    </a:lnTo>
                    <a:lnTo>
                      <a:pt x="17" y="158"/>
                    </a:lnTo>
                    <a:lnTo>
                      <a:pt x="14" y="156"/>
                    </a:lnTo>
                    <a:lnTo>
                      <a:pt x="9" y="155"/>
                    </a:lnTo>
                    <a:lnTo>
                      <a:pt x="9" y="155"/>
                    </a:lnTo>
                    <a:lnTo>
                      <a:pt x="7" y="153"/>
                    </a:lnTo>
                    <a:lnTo>
                      <a:pt x="6" y="151"/>
                    </a:lnTo>
                    <a:lnTo>
                      <a:pt x="5" y="148"/>
                    </a:lnTo>
                    <a:lnTo>
                      <a:pt x="5" y="145"/>
                    </a:lnTo>
                    <a:lnTo>
                      <a:pt x="7" y="137"/>
                    </a:lnTo>
                    <a:lnTo>
                      <a:pt x="8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20" y="123"/>
                    </a:lnTo>
                    <a:lnTo>
                      <a:pt x="36" y="113"/>
                    </a:lnTo>
                    <a:lnTo>
                      <a:pt x="47" y="106"/>
                    </a:lnTo>
                    <a:lnTo>
                      <a:pt x="56" y="102"/>
                    </a:lnTo>
                    <a:lnTo>
                      <a:pt x="67" y="98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98" y="93"/>
                    </a:lnTo>
                    <a:lnTo>
                      <a:pt x="108" y="91"/>
                    </a:lnTo>
                    <a:lnTo>
                      <a:pt x="116" y="88"/>
                    </a:lnTo>
                    <a:lnTo>
                      <a:pt x="124" y="85"/>
                    </a:lnTo>
                    <a:lnTo>
                      <a:pt x="130" y="80"/>
                    </a:lnTo>
                    <a:lnTo>
                      <a:pt x="134" y="76"/>
                    </a:lnTo>
                    <a:lnTo>
                      <a:pt x="135" y="73"/>
                    </a:lnTo>
                    <a:lnTo>
                      <a:pt x="135" y="70"/>
                    </a:lnTo>
                    <a:lnTo>
                      <a:pt x="135" y="70"/>
                    </a:lnTo>
                    <a:lnTo>
                      <a:pt x="136" y="64"/>
                    </a:lnTo>
                    <a:lnTo>
                      <a:pt x="138" y="59"/>
                    </a:lnTo>
                    <a:lnTo>
                      <a:pt x="141" y="55"/>
                    </a:lnTo>
                    <a:lnTo>
                      <a:pt x="145" y="50"/>
                    </a:lnTo>
                    <a:lnTo>
                      <a:pt x="150" y="47"/>
                    </a:lnTo>
                    <a:lnTo>
                      <a:pt x="156" y="45"/>
                    </a:lnTo>
                    <a:lnTo>
                      <a:pt x="170" y="39"/>
                    </a:lnTo>
                    <a:lnTo>
                      <a:pt x="170" y="39"/>
                    </a:lnTo>
                    <a:lnTo>
                      <a:pt x="182" y="35"/>
                    </a:lnTo>
                    <a:lnTo>
                      <a:pt x="193" y="31"/>
                    </a:lnTo>
                    <a:lnTo>
                      <a:pt x="202" y="24"/>
                    </a:lnTo>
                    <a:lnTo>
                      <a:pt x="214" y="17"/>
                    </a:lnTo>
                    <a:lnTo>
                      <a:pt x="214" y="17"/>
                    </a:lnTo>
                    <a:lnTo>
                      <a:pt x="222" y="12"/>
                    </a:lnTo>
                    <a:lnTo>
                      <a:pt x="230" y="7"/>
                    </a:lnTo>
                    <a:lnTo>
                      <a:pt x="240" y="4"/>
                    </a:lnTo>
                    <a:lnTo>
                      <a:pt x="250" y="1"/>
                    </a:lnTo>
                    <a:lnTo>
                      <a:pt x="259" y="0"/>
                    </a:lnTo>
                    <a:lnTo>
                      <a:pt x="268" y="0"/>
                    </a:lnTo>
                    <a:lnTo>
                      <a:pt x="274" y="1"/>
                    </a:lnTo>
                    <a:lnTo>
                      <a:pt x="278" y="3"/>
                    </a:lnTo>
                    <a:lnTo>
                      <a:pt x="280" y="5"/>
                    </a:lnTo>
                    <a:lnTo>
                      <a:pt x="280" y="5"/>
                    </a:lnTo>
                    <a:lnTo>
                      <a:pt x="283" y="10"/>
                    </a:lnTo>
                    <a:lnTo>
                      <a:pt x="285" y="16"/>
                    </a:lnTo>
                    <a:lnTo>
                      <a:pt x="288" y="28"/>
                    </a:lnTo>
                    <a:lnTo>
                      <a:pt x="290" y="34"/>
                    </a:lnTo>
                    <a:lnTo>
                      <a:pt x="293" y="38"/>
                    </a:lnTo>
                    <a:lnTo>
                      <a:pt x="296" y="43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15" y="48"/>
                    </a:lnTo>
                    <a:lnTo>
                      <a:pt x="329" y="51"/>
                    </a:lnTo>
                    <a:lnTo>
                      <a:pt x="336" y="52"/>
                    </a:lnTo>
                    <a:lnTo>
                      <a:pt x="341" y="51"/>
                    </a:lnTo>
                    <a:lnTo>
                      <a:pt x="347" y="51"/>
                    </a:lnTo>
                    <a:lnTo>
                      <a:pt x="351" y="48"/>
                    </a:lnTo>
                    <a:lnTo>
                      <a:pt x="351" y="48"/>
                    </a:lnTo>
                    <a:lnTo>
                      <a:pt x="359" y="44"/>
                    </a:lnTo>
                    <a:lnTo>
                      <a:pt x="369" y="39"/>
                    </a:lnTo>
                    <a:lnTo>
                      <a:pt x="374" y="37"/>
                    </a:lnTo>
                    <a:lnTo>
                      <a:pt x="382" y="36"/>
                    </a:lnTo>
                    <a:lnTo>
                      <a:pt x="391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428" y="38"/>
                    </a:lnTo>
                    <a:lnTo>
                      <a:pt x="465" y="38"/>
                    </a:lnTo>
                    <a:lnTo>
                      <a:pt x="484" y="37"/>
                    </a:lnTo>
                    <a:lnTo>
                      <a:pt x="502" y="35"/>
                    </a:lnTo>
                    <a:lnTo>
                      <a:pt x="521" y="32"/>
                    </a:lnTo>
                    <a:lnTo>
                      <a:pt x="538" y="29"/>
                    </a:lnTo>
                    <a:lnTo>
                      <a:pt x="538" y="29"/>
                    </a:lnTo>
                    <a:lnTo>
                      <a:pt x="553" y="24"/>
                    </a:lnTo>
                    <a:lnTo>
                      <a:pt x="569" y="21"/>
                    </a:lnTo>
                    <a:lnTo>
                      <a:pt x="585" y="19"/>
                    </a:lnTo>
                    <a:lnTo>
                      <a:pt x="599" y="19"/>
                    </a:lnTo>
                    <a:lnTo>
                      <a:pt x="612" y="21"/>
                    </a:lnTo>
                    <a:lnTo>
                      <a:pt x="617" y="22"/>
                    </a:lnTo>
                    <a:lnTo>
                      <a:pt x="623" y="24"/>
                    </a:lnTo>
                    <a:lnTo>
                      <a:pt x="626" y="27"/>
                    </a:lnTo>
                    <a:lnTo>
                      <a:pt x="629" y="30"/>
                    </a:lnTo>
                    <a:lnTo>
                      <a:pt x="631" y="33"/>
                    </a:lnTo>
                    <a:lnTo>
                      <a:pt x="633" y="37"/>
                    </a:lnTo>
                    <a:lnTo>
                      <a:pt x="633" y="37"/>
                    </a:lnTo>
                    <a:lnTo>
                      <a:pt x="635" y="46"/>
                    </a:lnTo>
                    <a:lnTo>
                      <a:pt x="637" y="56"/>
                    </a:lnTo>
                    <a:lnTo>
                      <a:pt x="641" y="66"/>
                    </a:lnTo>
                    <a:lnTo>
                      <a:pt x="645" y="76"/>
                    </a:lnTo>
                    <a:lnTo>
                      <a:pt x="655" y="96"/>
                    </a:lnTo>
                    <a:lnTo>
                      <a:pt x="667" y="114"/>
                    </a:lnTo>
                    <a:lnTo>
                      <a:pt x="667" y="114"/>
                    </a:lnTo>
                    <a:lnTo>
                      <a:pt x="672" y="122"/>
                    </a:lnTo>
                    <a:lnTo>
                      <a:pt x="678" y="132"/>
                    </a:lnTo>
                    <a:lnTo>
                      <a:pt x="683" y="143"/>
                    </a:lnTo>
                    <a:lnTo>
                      <a:pt x="687" y="153"/>
                    </a:lnTo>
                    <a:lnTo>
                      <a:pt x="691" y="164"/>
                    </a:lnTo>
                    <a:lnTo>
                      <a:pt x="693" y="174"/>
                    </a:lnTo>
                    <a:lnTo>
                      <a:pt x="693" y="182"/>
                    </a:lnTo>
                    <a:lnTo>
                      <a:pt x="692" y="187"/>
                    </a:lnTo>
                    <a:lnTo>
                      <a:pt x="689" y="190"/>
                    </a:lnTo>
                    <a:lnTo>
                      <a:pt x="689" y="190"/>
                    </a:lnTo>
                    <a:lnTo>
                      <a:pt x="682" y="200"/>
                    </a:lnTo>
                    <a:lnTo>
                      <a:pt x="674" y="208"/>
                    </a:lnTo>
                    <a:lnTo>
                      <a:pt x="667" y="217"/>
                    </a:lnTo>
                    <a:lnTo>
                      <a:pt x="663" y="222"/>
                    </a:lnTo>
                    <a:lnTo>
                      <a:pt x="659" y="229"/>
                    </a:lnTo>
                    <a:lnTo>
                      <a:pt x="659" y="229"/>
                    </a:lnTo>
                    <a:lnTo>
                      <a:pt x="657" y="235"/>
                    </a:lnTo>
                    <a:lnTo>
                      <a:pt x="655" y="242"/>
                    </a:lnTo>
                    <a:lnTo>
                      <a:pt x="654" y="247"/>
                    </a:lnTo>
                    <a:lnTo>
                      <a:pt x="654" y="252"/>
                    </a:lnTo>
                    <a:lnTo>
                      <a:pt x="655" y="257"/>
                    </a:lnTo>
                    <a:lnTo>
                      <a:pt x="656" y="260"/>
                    </a:lnTo>
                    <a:lnTo>
                      <a:pt x="659" y="263"/>
                    </a:lnTo>
                    <a:lnTo>
                      <a:pt x="664" y="264"/>
                    </a:lnTo>
                    <a:lnTo>
                      <a:pt x="664" y="264"/>
                    </a:lnTo>
                    <a:lnTo>
                      <a:pt x="672" y="266"/>
                    </a:lnTo>
                    <a:lnTo>
                      <a:pt x="677" y="268"/>
                    </a:lnTo>
                    <a:lnTo>
                      <a:pt x="681" y="271"/>
                    </a:lnTo>
                    <a:lnTo>
                      <a:pt x="685" y="274"/>
                    </a:lnTo>
                    <a:lnTo>
                      <a:pt x="688" y="278"/>
                    </a:lnTo>
                    <a:lnTo>
                      <a:pt x="691" y="284"/>
                    </a:lnTo>
                    <a:lnTo>
                      <a:pt x="693" y="290"/>
                    </a:lnTo>
                    <a:lnTo>
                      <a:pt x="693" y="290"/>
                    </a:lnTo>
                    <a:lnTo>
                      <a:pt x="694" y="308"/>
                    </a:lnTo>
                    <a:lnTo>
                      <a:pt x="697" y="330"/>
                    </a:lnTo>
                    <a:lnTo>
                      <a:pt x="699" y="341"/>
                    </a:lnTo>
                    <a:lnTo>
                      <a:pt x="702" y="350"/>
                    </a:lnTo>
                    <a:lnTo>
                      <a:pt x="707" y="359"/>
                    </a:lnTo>
                    <a:lnTo>
                      <a:pt x="711" y="366"/>
                    </a:lnTo>
                    <a:lnTo>
                      <a:pt x="711" y="366"/>
                    </a:lnTo>
                    <a:lnTo>
                      <a:pt x="726" y="386"/>
                    </a:lnTo>
                    <a:lnTo>
                      <a:pt x="730" y="390"/>
                    </a:lnTo>
                    <a:lnTo>
                      <a:pt x="737" y="394"/>
                    </a:lnTo>
                    <a:lnTo>
                      <a:pt x="737" y="394"/>
                    </a:lnTo>
                    <a:lnTo>
                      <a:pt x="743" y="396"/>
                    </a:lnTo>
                    <a:lnTo>
                      <a:pt x="748" y="400"/>
                    </a:lnTo>
                    <a:lnTo>
                      <a:pt x="749" y="402"/>
                    </a:lnTo>
                    <a:lnTo>
                      <a:pt x="749" y="403"/>
                    </a:lnTo>
                    <a:lnTo>
                      <a:pt x="748" y="404"/>
                    </a:lnTo>
                    <a:lnTo>
                      <a:pt x="745" y="405"/>
                    </a:lnTo>
                    <a:lnTo>
                      <a:pt x="745" y="405"/>
                    </a:lnTo>
                    <a:lnTo>
                      <a:pt x="743" y="406"/>
                    </a:lnTo>
                    <a:lnTo>
                      <a:pt x="742" y="407"/>
                    </a:lnTo>
                    <a:lnTo>
                      <a:pt x="741" y="409"/>
                    </a:lnTo>
                    <a:lnTo>
                      <a:pt x="741" y="411"/>
                    </a:lnTo>
                    <a:lnTo>
                      <a:pt x="742" y="415"/>
                    </a:lnTo>
                    <a:lnTo>
                      <a:pt x="745" y="417"/>
                    </a:lnTo>
                    <a:lnTo>
                      <a:pt x="745" y="417"/>
                    </a:lnTo>
                    <a:lnTo>
                      <a:pt x="746" y="418"/>
                    </a:lnTo>
                    <a:lnTo>
                      <a:pt x="749" y="421"/>
                    </a:lnTo>
                    <a:lnTo>
                      <a:pt x="752" y="425"/>
                    </a:lnTo>
                    <a:lnTo>
                      <a:pt x="754" y="431"/>
                    </a:lnTo>
                    <a:lnTo>
                      <a:pt x="755" y="436"/>
                    </a:lnTo>
                    <a:lnTo>
                      <a:pt x="756" y="442"/>
                    </a:lnTo>
                    <a:lnTo>
                      <a:pt x="755" y="447"/>
                    </a:lnTo>
                    <a:lnTo>
                      <a:pt x="752" y="451"/>
                    </a:lnTo>
                    <a:lnTo>
                      <a:pt x="752" y="451"/>
                    </a:lnTo>
                    <a:lnTo>
                      <a:pt x="745" y="457"/>
                    </a:lnTo>
                    <a:lnTo>
                      <a:pt x="739" y="460"/>
                    </a:lnTo>
                    <a:lnTo>
                      <a:pt x="735" y="463"/>
                    </a:lnTo>
                    <a:lnTo>
                      <a:pt x="732" y="466"/>
                    </a:lnTo>
                    <a:lnTo>
                      <a:pt x="730" y="470"/>
                    </a:lnTo>
                    <a:lnTo>
                      <a:pt x="730" y="470"/>
                    </a:lnTo>
                    <a:lnTo>
                      <a:pt x="729" y="473"/>
                    </a:lnTo>
                    <a:lnTo>
                      <a:pt x="726" y="477"/>
                    </a:lnTo>
                    <a:lnTo>
                      <a:pt x="717" y="485"/>
                    </a:lnTo>
                    <a:lnTo>
                      <a:pt x="709" y="495"/>
                    </a:lnTo>
                    <a:lnTo>
                      <a:pt x="703" y="501"/>
                    </a:lnTo>
                    <a:lnTo>
                      <a:pt x="699" y="507"/>
                    </a:lnTo>
                    <a:lnTo>
                      <a:pt x="699" y="507"/>
                    </a:lnTo>
                    <a:lnTo>
                      <a:pt x="691" y="523"/>
                    </a:lnTo>
                    <a:lnTo>
                      <a:pt x="683" y="543"/>
                    </a:lnTo>
                    <a:lnTo>
                      <a:pt x="678" y="561"/>
                    </a:lnTo>
                    <a:lnTo>
                      <a:pt x="676" y="570"/>
                    </a:lnTo>
                    <a:lnTo>
                      <a:pt x="676" y="577"/>
                    </a:lnTo>
                    <a:lnTo>
                      <a:pt x="676" y="577"/>
                    </a:lnTo>
                    <a:lnTo>
                      <a:pt x="676" y="588"/>
                    </a:lnTo>
                    <a:lnTo>
                      <a:pt x="678" y="594"/>
                    </a:lnTo>
                    <a:lnTo>
                      <a:pt x="680" y="600"/>
                    </a:lnTo>
                    <a:lnTo>
                      <a:pt x="683" y="605"/>
                    </a:lnTo>
                    <a:lnTo>
                      <a:pt x="683" y="605"/>
                    </a:lnTo>
                    <a:lnTo>
                      <a:pt x="688" y="613"/>
                    </a:lnTo>
                    <a:lnTo>
                      <a:pt x="694" y="622"/>
                    </a:lnTo>
                    <a:lnTo>
                      <a:pt x="695" y="627"/>
                    </a:lnTo>
                    <a:lnTo>
                      <a:pt x="696" y="630"/>
                    </a:lnTo>
                    <a:lnTo>
                      <a:pt x="695" y="633"/>
                    </a:lnTo>
                    <a:lnTo>
                      <a:pt x="693" y="634"/>
                    </a:lnTo>
                    <a:lnTo>
                      <a:pt x="693" y="634"/>
                    </a:lnTo>
                    <a:lnTo>
                      <a:pt x="686" y="634"/>
                    </a:lnTo>
                    <a:lnTo>
                      <a:pt x="680" y="634"/>
                    </a:lnTo>
                    <a:lnTo>
                      <a:pt x="673" y="631"/>
                    </a:lnTo>
                    <a:lnTo>
                      <a:pt x="665" y="624"/>
                    </a:lnTo>
                    <a:lnTo>
                      <a:pt x="665" y="624"/>
                    </a:lnTo>
                    <a:lnTo>
                      <a:pt x="659" y="621"/>
                    </a:lnTo>
                    <a:lnTo>
                      <a:pt x="655" y="618"/>
                    </a:lnTo>
                    <a:lnTo>
                      <a:pt x="644" y="615"/>
                    </a:lnTo>
                    <a:lnTo>
                      <a:pt x="623" y="608"/>
                    </a:lnTo>
                    <a:lnTo>
                      <a:pt x="623" y="608"/>
                    </a:lnTo>
                    <a:lnTo>
                      <a:pt x="612" y="605"/>
                    </a:lnTo>
                    <a:lnTo>
                      <a:pt x="600" y="603"/>
                    </a:lnTo>
                    <a:lnTo>
                      <a:pt x="587" y="603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69" y="607"/>
                    </a:lnTo>
                    <a:lnTo>
                      <a:pt x="565" y="610"/>
                    </a:lnTo>
                    <a:lnTo>
                      <a:pt x="557" y="617"/>
                    </a:lnTo>
                    <a:lnTo>
                      <a:pt x="554" y="620"/>
                    </a:lnTo>
                    <a:lnTo>
                      <a:pt x="551" y="622"/>
                    </a:lnTo>
                    <a:lnTo>
                      <a:pt x="548" y="623"/>
                    </a:lnTo>
                    <a:lnTo>
                      <a:pt x="545" y="622"/>
                    </a:lnTo>
                    <a:lnTo>
                      <a:pt x="545" y="622"/>
                    </a:lnTo>
                    <a:lnTo>
                      <a:pt x="538" y="619"/>
                    </a:lnTo>
                    <a:lnTo>
                      <a:pt x="534" y="617"/>
                    </a:lnTo>
                    <a:lnTo>
                      <a:pt x="528" y="617"/>
                    </a:lnTo>
                    <a:lnTo>
                      <a:pt x="523" y="617"/>
                    </a:lnTo>
                    <a:lnTo>
                      <a:pt x="517" y="618"/>
                    </a:lnTo>
                    <a:lnTo>
                      <a:pt x="512" y="620"/>
                    </a:lnTo>
                    <a:lnTo>
                      <a:pt x="506" y="623"/>
                    </a:lnTo>
                    <a:lnTo>
                      <a:pt x="506" y="623"/>
                    </a:lnTo>
                    <a:lnTo>
                      <a:pt x="500" y="628"/>
                    </a:lnTo>
                    <a:lnTo>
                      <a:pt x="496" y="632"/>
                    </a:lnTo>
                    <a:lnTo>
                      <a:pt x="490" y="641"/>
                    </a:lnTo>
                    <a:lnTo>
                      <a:pt x="484" y="648"/>
                    </a:lnTo>
                    <a:lnTo>
                      <a:pt x="481" y="650"/>
                    </a:lnTo>
                    <a:lnTo>
                      <a:pt x="478" y="650"/>
                    </a:lnTo>
                    <a:lnTo>
                      <a:pt x="478" y="650"/>
                    </a:lnTo>
                    <a:lnTo>
                      <a:pt x="472" y="651"/>
                    </a:lnTo>
                    <a:lnTo>
                      <a:pt x="468" y="651"/>
                    </a:lnTo>
                    <a:lnTo>
                      <a:pt x="467" y="650"/>
                    </a:lnTo>
                    <a:lnTo>
                      <a:pt x="467" y="649"/>
                    </a:lnTo>
                    <a:lnTo>
                      <a:pt x="467" y="644"/>
                    </a:lnTo>
                    <a:lnTo>
                      <a:pt x="467" y="644"/>
                    </a:lnTo>
                    <a:lnTo>
                      <a:pt x="466" y="637"/>
                    </a:lnTo>
                    <a:lnTo>
                      <a:pt x="464" y="631"/>
                    </a:lnTo>
                    <a:lnTo>
                      <a:pt x="459" y="625"/>
                    </a:lnTo>
                    <a:lnTo>
                      <a:pt x="454" y="621"/>
                    </a:lnTo>
                    <a:lnTo>
                      <a:pt x="454" y="621"/>
                    </a:lnTo>
                    <a:lnTo>
                      <a:pt x="449" y="616"/>
                    </a:lnTo>
                    <a:lnTo>
                      <a:pt x="445" y="610"/>
                    </a:lnTo>
                    <a:lnTo>
                      <a:pt x="441" y="607"/>
                    </a:lnTo>
                    <a:lnTo>
                      <a:pt x="439" y="606"/>
                    </a:lnTo>
                    <a:lnTo>
                      <a:pt x="437" y="605"/>
                    </a:lnTo>
                    <a:lnTo>
                      <a:pt x="437" y="605"/>
                    </a:lnTo>
                    <a:lnTo>
                      <a:pt x="431" y="605"/>
                    </a:lnTo>
                    <a:lnTo>
                      <a:pt x="427" y="606"/>
                    </a:lnTo>
                    <a:lnTo>
                      <a:pt x="423" y="609"/>
                    </a:lnTo>
                    <a:lnTo>
                      <a:pt x="417" y="615"/>
                    </a:lnTo>
                    <a:lnTo>
                      <a:pt x="417" y="615"/>
                    </a:lnTo>
                    <a:lnTo>
                      <a:pt x="412" y="620"/>
                    </a:lnTo>
                    <a:lnTo>
                      <a:pt x="406" y="623"/>
                    </a:lnTo>
                    <a:lnTo>
                      <a:pt x="401" y="624"/>
                    </a:lnTo>
                    <a:lnTo>
                      <a:pt x="397" y="623"/>
                    </a:lnTo>
                    <a:lnTo>
                      <a:pt x="397" y="623"/>
                    </a:lnTo>
                    <a:lnTo>
                      <a:pt x="386" y="620"/>
                    </a:lnTo>
                    <a:lnTo>
                      <a:pt x="382" y="617"/>
                    </a:lnTo>
                    <a:lnTo>
                      <a:pt x="380" y="615"/>
                    </a:lnTo>
                    <a:lnTo>
                      <a:pt x="379" y="611"/>
                    </a:lnTo>
                    <a:lnTo>
                      <a:pt x="379" y="611"/>
                    </a:lnTo>
                    <a:lnTo>
                      <a:pt x="378" y="606"/>
                    </a:lnTo>
                    <a:lnTo>
                      <a:pt x="376" y="603"/>
                    </a:lnTo>
                    <a:lnTo>
                      <a:pt x="368" y="592"/>
                    </a:lnTo>
                    <a:lnTo>
                      <a:pt x="368" y="592"/>
                    </a:lnTo>
                    <a:lnTo>
                      <a:pt x="363" y="586"/>
                    </a:lnTo>
                    <a:lnTo>
                      <a:pt x="358" y="580"/>
                    </a:lnTo>
                    <a:lnTo>
                      <a:pt x="355" y="578"/>
                    </a:lnTo>
                    <a:lnTo>
                      <a:pt x="351" y="577"/>
                    </a:lnTo>
                    <a:lnTo>
                      <a:pt x="347" y="576"/>
                    </a:lnTo>
                    <a:lnTo>
                      <a:pt x="341" y="576"/>
                    </a:lnTo>
                    <a:lnTo>
                      <a:pt x="341" y="576"/>
                    </a:lnTo>
                    <a:lnTo>
                      <a:pt x="335" y="575"/>
                    </a:lnTo>
                    <a:lnTo>
                      <a:pt x="329" y="574"/>
                    </a:lnTo>
                    <a:lnTo>
                      <a:pt x="320" y="571"/>
                    </a:lnTo>
                    <a:lnTo>
                      <a:pt x="313" y="568"/>
                    </a:lnTo>
                    <a:lnTo>
                      <a:pt x="310" y="568"/>
                    </a:lnTo>
                    <a:lnTo>
                      <a:pt x="308" y="568"/>
                    </a:lnTo>
                    <a:lnTo>
                      <a:pt x="308" y="568"/>
                    </a:lnTo>
                    <a:lnTo>
                      <a:pt x="302" y="571"/>
                    </a:lnTo>
                    <a:lnTo>
                      <a:pt x="297" y="571"/>
                    </a:lnTo>
                    <a:lnTo>
                      <a:pt x="295" y="571"/>
                    </a:lnTo>
                    <a:lnTo>
                      <a:pt x="294" y="570"/>
                    </a:lnTo>
                    <a:lnTo>
                      <a:pt x="293" y="568"/>
                    </a:lnTo>
                    <a:lnTo>
                      <a:pt x="294" y="566"/>
                    </a:lnTo>
                    <a:lnTo>
                      <a:pt x="294" y="566"/>
                    </a:lnTo>
                    <a:lnTo>
                      <a:pt x="296" y="561"/>
                    </a:lnTo>
                    <a:lnTo>
                      <a:pt x="298" y="556"/>
                    </a:lnTo>
                    <a:lnTo>
                      <a:pt x="299" y="550"/>
                    </a:lnTo>
                    <a:lnTo>
                      <a:pt x="298" y="548"/>
                    </a:lnTo>
                    <a:lnTo>
                      <a:pt x="297" y="546"/>
                    </a:lnTo>
                    <a:lnTo>
                      <a:pt x="297" y="546"/>
                    </a:lnTo>
                    <a:lnTo>
                      <a:pt x="294" y="543"/>
                    </a:lnTo>
                    <a:lnTo>
                      <a:pt x="291" y="539"/>
                    </a:lnTo>
                    <a:lnTo>
                      <a:pt x="290" y="538"/>
                    </a:lnTo>
                    <a:lnTo>
                      <a:pt x="287" y="538"/>
                    </a:lnTo>
                    <a:lnTo>
                      <a:pt x="284" y="539"/>
                    </a:lnTo>
                    <a:lnTo>
                      <a:pt x="282" y="541"/>
                    </a:lnTo>
                    <a:lnTo>
                      <a:pt x="282" y="541"/>
                    </a:lnTo>
                    <a:lnTo>
                      <a:pt x="276" y="545"/>
                    </a:lnTo>
                    <a:lnTo>
                      <a:pt x="269" y="547"/>
                    </a:lnTo>
                    <a:lnTo>
                      <a:pt x="265" y="548"/>
                    </a:lnTo>
                    <a:lnTo>
                      <a:pt x="262" y="547"/>
                    </a:lnTo>
                    <a:lnTo>
                      <a:pt x="258" y="546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50" y="537"/>
                    </a:lnTo>
                    <a:lnTo>
                      <a:pt x="244" y="532"/>
                    </a:lnTo>
                    <a:lnTo>
                      <a:pt x="238" y="529"/>
                    </a:lnTo>
                    <a:lnTo>
                      <a:pt x="235" y="528"/>
                    </a:lnTo>
                    <a:lnTo>
                      <a:pt x="233" y="527"/>
                    </a:lnTo>
                    <a:lnTo>
                      <a:pt x="233" y="527"/>
                    </a:lnTo>
                    <a:lnTo>
                      <a:pt x="226" y="528"/>
                    </a:lnTo>
                    <a:lnTo>
                      <a:pt x="223" y="530"/>
                    </a:lnTo>
                    <a:lnTo>
                      <a:pt x="222" y="531"/>
                    </a:lnTo>
                    <a:lnTo>
                      <a:pt x="222" y="533"/>
                    </a:lnTo>
                    <a:lnTo>
                      <a:pt x="222" y="535"/>
                    </a:lnTo>
                    <a:lnTo>
                      <a:pt x="224" y="538"/>
                    </a:lnTo>
                    <a:lnTo>
                      <a:pt x="224" y="538"/>
                    </a:lnTo>
                    <a:lnTo>
                      <a:pt x="225" y="542"/>
                    </a:lnTo>
                    <a:lnTo>
                      <a:pt x="226" y="546"/>
                    </a:lnTo>
                    <a:lnTo>
                      <a:pt x="225" y="549"/>
                    </a:lnTo>
                    <a:lnTo>
                      <a:pt x="225" y="553"/>
                    </a:lnTo>
                    <a:lnTo>
                      <a:pt x="223" y="557"/>
                    </a:lnTo>
                    <a:lnTo>
                      <a:pt x="221" y="559"/>
                    </a:lnTo>
                    <a:lnTo>
                      <a:pt x="219" y="561"/>
                    </a:lnTo>
                    <a:lnTo>
                      <a:pt x="216" y="562"/>
                    </a:lnTo>
                    <a:lnTo>
                      <a:pt x="216" y="562"/>
                    </a:lnTo>
                    <a:lnTo>
                      <a:pt x="212" y="562"/>
                    </a:lnTo>
                    <a:lnTo>
                      <a:pt x="208" y="560"/>
                    </a:lnTo>
                    <a:lnTo>
                      <a:pt x="195" y="553"/>
                    </a:lnTo>
                    <a:lnTo>
                      <a:pt x="188" y="550"/>
                    </a:lnTo>
                    <a:lnTo>
                      <a:pt x="183" y="546"/>
                    </a:lnTo>
                    <a:lnTo>
                      <a:pt x="180" y="543"/>
                    </a:lnTo>
                    <a:lnTo>
                      <a:pt x="180" y="541"/>
                    </a:lnTo>
                    <a:lnTo>
                      <a:pt x="180" y="539"/>
                    </a:lnTo>
                    <a:lnTo>
                      <a:pt x="180" y="539"/>
                    </a:lnTo>
                    <a:lnTo>
                      <a:pt x="181" y="537"/>
                    </a:lnTo>
                    <a:lnTo>
                      <a:pt x="183" y="535"/>
                    </a:lnTo>
                    <a:lnTo>
                      <a:pt x="188" y="531"/>
                    </a:lnTo>
                    <a:lnTo>
                      <a:pt x="192" y="528"/>
                    </a:lnTo>
                    <a:lnTo>
                      <a:pt x="193" y="525"/>
                    </a:lnTo>
                    <a:lnTo>
                      <a:pt x="194" y="522"/>
                    </a:lnTo>
                    <a:lnTo>
                      <a:pt x="193" y="518"/>
                    </a:lnTo>
                    <a:lnTo>
                      <a:pt x="193" y="518"/>
                    </a:lnTo>
                    <a:lnTo>
                      <a:pt x="192" y="515"/>
                    </a:lnTo>
                    <a:lnTo>
                      <a:pt x="190" y="511"/>
                    </a:lnTo>
                    <a:lnTo>
                      <a:pt x="186" y="509"/>
                    </a:lnTo>
                    <a:lnTo>
                      <a:pt x="184" y="508"/>
                    </a:lnTo>
                    <a:lnTo>
                      <a:pt x="181" y="507"/>
                    </a:lnTo>
                    <a:lnTo>
                      <a:pt x="178" y="507"/>
                    </a:lnTo>
                    <a:lnTo>
                      <a:pt x="173" y="507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67" y="509"/>
                    </a:lnTo>
                    <a:lnTo>
                      <a:pt x="163" y="510"/>
                    </a:lnTo>
                    <a:lnTo>
                      <a:pt x="154" y="509"/>
                    </a:lnTo>
                    <a:lnTo>
                      <a:pt x="147" y="507"/>
                    </a:lnTo>
                    <a:lnTo>
                      <a:pt x="140" y="502"/>
                    </a:lnTo>
                    <a:lnTo>
                      <a:pt x="140" y="502"/>
                    </a:lnTo>
                    <a:lnTo>
                      <a:pt x="136" y="496"/>
                    </a:lnTo>
                    <a:lnTo>
                      <a:pt x="131" y="493"/>
                    </a:lnTo>
                    <a:lnTo>
                      <a:pt x="127" y="492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14" y="493"/>
                    </a:lnTo>
                    <a:lnTo>
                      <a:pt x="109" y="494"/>
                    </a:lnTo>
                    <a:lnTo>
                      <a:pt x="107" y="494"/>
                    </a:lnTo>
                    <a:lnTo>
                      <a:pt x="105" y="493"/>
                    </a:lnTo>
                    <a:lnTo>
                      <a:pt x="104" y="491"/>
                    </a:lnTo>
                    <a:lnTo>
                      <a:pt x="102" y="488"/>
                    </a:lnTo>
                    <a:lnTo>
                      <a:pt x="102" y="488"/>
                    </a:lnTo>
                    <a:lnTo>
                      <a:pt x="101" y="485"/>
                    </a:lnTo>
                    <a:lnTo>
                      <a:pt x="100" y="482"/>
                    </a:lnTo>
                    <a:lnTo>
                      <a:pt x="96" y="479"/>
                    </a:lnTo>
                    <a:lnTo>
                      <a:pt x="91" y="477"/>
                    </a:lnTo>
                    <a:lnTo>
                      <a:pt x="88" y="476"/>
                    </a:lnTo>
                    <a:lnTo>
                      <a:pt x="86" y="473"/>
                    </a:lnTo>
                    <a:lnTo>
                      <a:pt x="86" y="473"/>
                    </a:lnTo>
                    <a:lnTo>
                      <a:pt x="83" y="466"/>
                    </a:lnTo>
                    <a:lnTo>
                      <a:pt x="81" y="460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8" y="435"/>
                    </a:lnTo>
                    <a:lnTo>
                      <a:pt x="78" y="431"/>
                    </a:lnTo>
                    <a:lnTo>
                      <a:pt x="77" y="429"/>
                    </a:lnTo>
                    <a:lnTo>
                      <a:pt x="76" y="428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59" y="417"/>
                    </a:lnTo>
                    <a:lnTo>
                      <a:pt x="54" y="413"/>
                    </a:lnTo>
                    <a:lnTo>
                      <a:pt x="52" y="408"/>
                    </a:lnTo>
                    <a:lnTo>
                      <a:pt x="52" y="402"/>
                    </a:lnTo>
                    <a:lnTo>
                      <a:pt x="52" y="402"/>
                    </a:lnTo>
                    <a:lnTo>
                      <a:pt x="51" y="396"/>
                    </a:lnTo>
                    <a:lnTo>
                      <a:pt x="49" y="393"/>
                    </a:lnTo>
                    <a:lnTo>
                      <a:pt x="47" y="391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3" y="385"/>
                    </a:lnTo>
                    <a:lnTo>
                      <a:pt x="43" y="384"/>
                    </a:lnTo>
                    <a:lnTo>
                      <a:pt x="45" y="379"/>
                    </a:lnTo>
                    <a:lnTo>
                      <a:pt x="49" y="376"/>
                    </a:lnTo>
                    <a:lnTo>
                      <a:pt x="51" y="371"/>
                    </a:lnTo>
                    <a:lnTo>
                      <a:pt x="51" y="371"/>
                    </a:lnTo>
                    <a:lnTo>
                      <a:pt x="52" y="365"/>
                    </a:lnTo>
                    <a:lnTo>
                      <a:pt x="52" y="361"/>
                    </a:lnTo>
                    <a:lnTo>
                      <a:pt x="52" y="355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47" y="341"/>
                    </a:lnTo>
                    <a:lnTo>
                      <a:pt x="41" y="331"/>
                    </a:lnTo>
                    <a:lnTo>
                      <a:pt x="36" y="321"/>
                    </a:lnTo>
                    <a:lnTo>
                      <a:pt x="34" y="314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5" y="308"/>
                    </a:lnTo>
                    <a:lnTo>
                      <a:pt x="38" y="305"/>
                    </a:lnTo>
                    <a:lnTo>
                      <a:pt x="40" y="301"/>
                    </a:lnTo>
                    <a:lnTo>
                      <a:pt x="41" y="299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39" y="292"/>
                    </a:lnTo>
                    <a:lnTo>
                      <a:pt x="37" y="290"/>
                    </a:lnTo>
                    <a:lnTo>
                      <a:pt x="31" y="286"/>
                    </a:lnTo>
                    <a:lnTo>
                      <a:pt x="24" y="282"/>
                    </a:lnTo>
                    <a:lnTo>
                      <a:pt x="17" y="278"/>
                    </a:lnTo>
                    <a:lnTo>
                      <a:pt x="17" y="278"/>
                    </a:lnTo>
                    <a:lnTo>
                      <a:pt x="12" y="273"/>
                    </a:lnTo>
                    <a:lnTo>
                      <a:pt x="7" y="267"/>
                    </a:lnTo>
                    <a:lnTo>
                      <a:pt x="1" y="261"/>
                    </a:lnTo>
                    <a:lnTo>
                      <a:pt x="0" y="259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2" y="250"/>
                    </a:lnTo>
                    <a:lnTo>
                      <a:pt x="9" y="243"/>
                    </a:lnTo>
                    <a:lnTo>
                      <a:pt x="17" y="234"/>
                    </a:lnTo>
                    <a:lnTo>
                      <a:pt x="17" y="2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8547302" y="5087650"/>
              <a:ext cx="531826" cy="482573"/>
            </a:xfrm>
            <a:custGeom>
              <a:avLst/>
              <a:gdLst>
                <a:gd name="T0" fmla="*/ 5 w 335"/>
                <a:gd name="T1" fmla="*/ 24 h 304"/>
                <a:gd name="T2" fmla="*/ 17 w 335"/>
                <a:gd name="T3" fmla="*/ 12 h 304"/>
                <a:gd name="T4" fmla="*/ 45 w 335"/>
                <a:gd name="T5" fmla="*/ 34 h 304"/>
                <a:gd name="T6" fmla="*/ 57 w 335"/>
                <a:gd name="T7" fmla="*/ 19 h 304"/>
                <a:gd name="T8" fmla="*/ 73 w 335"/>
                <a:gd name="T9" fmla="*/ 9 h 304"/>
                <a:gd name="T10" fmla="*/ 97 w 335"/>
                <a:gd name="T11" fmla="*/ 4 h 304"/>
                <a:gd name="T12" fmla="*/ 111 w 335"/>
                <a:gd name="T13" fmla="*/ 2 h 304"/>
                <a:gd name="T14" fmla="*/ 133 w 335"/>
                <a:gd name="T15" fmla="*/ 12 h 304"/>
                <a:gd name="T16" fmla="*/ 172 w 335"/>
                <a:gd name="T17" fmla="*/ 18 h 304"/>
                <a:gd name="T18" fmla="*/ 181 w 335"/>
                <a:gd name="T19" fmla="*/ 9 h 304"/>
                <a:gd name="T20" fmla="*/ 192 w 335"/>
                <a:gd name="T21" fmla="*/ 2 h 304"/>
                <a:gd name="T22" fmla="*/ 214 w 335"/>
                <a:gd name="T23" fmla="*/ 9 h 304"/>
                <a:gd name="T24" fmla="*/ 241 w 335"/>
                <a:gd name="T25" fmla="*/ 13 h 304"/>
                <a:gd name="T26" fmla="*/ 275 w 335"/>
                <a:gd name="T27" fmla="*/ 40 h 304"/>
                <a:gd name="T28" fmla="*/ 281 w 335"/>
                <a:gd name="T29" fmla="*/ 31 h 304"/>
                <a:gd name="T30" fmla="*/ 298 w 335"/>
                <a:gd name="T31" fmla="*/ 22 h 304"/>
                <a:gd name="T32" fmla="*/ 295 w 335"/>
                <a:gd name="T33" fmla="*/ 44 h 304"/>
                <a:gd name="T34" fmla="*/ 290 w 335"/>
                <a:gd name="T35" fmla="*/ 62 h 304"/>
                <a:gd name="T36" fmla="*/ 287 w 335"/>
                <a:gd name="T37" fmla="*/ 83 h 304"/>
                <a:gd name="T38" fmla="*/ 324 w 335"/>
                <a:gd name="T39" fmla="*/ 114 h 304"/>
                <a:gd name="T40" fmla="*/ 333 w 335"/>
                <a:gd name="T41" fmla="*/ 124 h 304"/>
                <a:gd name="T42" fmla="*/ 311 w 335"/>
                <a:gd name="T43" fmla="*/ 130 h 304"/>
                <a:gd name="T44" fmla="*/ 326 w 335"/>
                <a:gd name="T45" fmla="*/ 152 h 304"/>
                <a:gd name="T46" fmla="*/ 329 w 335"/>
                <a:gd name="T47" fmla="*/ 173 h 304"/>
                <a:gd name="T48" fmla="*/ 320 w 335"/>
                <a:gd name="T49" fmla="*/ 169 h 304"/>
                <a:gd name="T50" fmla="*/ 307 w 335"/>
                <a:gd name="T51" fmla="*/ 171 h 304"/>
                <a:gd name="T52" fmla="*/ 296 w 335"/>
                <a:gd name="T53" fmla="*/ 183 h 304"/>
                <a:gd name="T54" fmla="*/ 285 w 335"/>
                <a:gd name="T55" fmla="*/ 191 h 304"/>
                <a:gd name="T56" fmla="*/ 291 w 335"/>
                <a:gd name="T57" fmla="*/ 209 h 304"/>
                <a:gd name="T58" fmla="*/ 275 w 335"/>
                <a:gd name="T59" fmla="*/ 210 h 304"/>
                <a:gd name="T60" fmla="*/ 265 w 335"/>
                <a:gd name="T61" fmla="*/ 223 h 304"/>
                <a:gd name="T62" fmla="*/ 259 w 335"/>
                <a:gd name="T63" fmla="*/ 243 h 304"/>
                <a:gd name="T64" fmla="*/ 246 w 335"/>
                <a:gd name="T65" fmla="*/ 252 h 304"/>
                <a:gd name="T66" fmla="*/ 247 w 335"/>
                <a:gd name="T67" fmla="*/ 263 h 304"/>
                <a:gd name="T68" fmla="*/ 260 w 335"/>
                <a:gd name="T69" fmla="*/ 283 h 304"/>
                <a:gd name="T70" fmla="*/ 258 w 335"/>
                <a:gd name="T71" fmla="*/ 303 h 304"/>
                <a:gd name="T72" fmla="*/ 242 w 335"/>
                <a:gd name="T73" fmla="*/ 300 h 304"/>
                <a:gd name="T74" fmla="*/ 226 w 335"/>
                <a:gd name="T75" fmla="*/ 281 h 304"/>
                <a:gd name="T76" fmla="*/ 210 w 335"/>
                <a:gd name="T77" fmla="*/ 275 h 304"/>
                <a:gd name="T78" fmla="*/ 192 w 335"/>
                <a:gd name="T79" fmla="*/ 276 h 304"/>
                <a:gd name="T80" fmla="*/ 195 w 335"/>
                <a:gd name="T81" fmla="*/ 263 h 304"/>
                <a:gd name="T82" fmla="*/ 165 w 335"/>
                <a:gd name="T83" fmla="*/ 239 h 304"/>
                <a:gd name="T84" fmla="*/ 154 w 335"/>
                <a:gd name="T85" fmla="*/ 215 h 304"/>
                <a:gd name="T86" fmla="*/ 125 w 335"/>
                <a:gd name="T87" fmla="*/ 183 h 304"/>
                <a:gd name="T88" fmla="*/ 82 w 335"/>
                <a:gd name="T89" fmla="*/ 158 h 304"/>
                <a:gd name="T90" fmla="*/ 72 w 335"/>
                <a:gd name="T91" fmla="*/ 146 h 304"/>
                <a:gd name="T92" fmla="*/ 49 w 335"/>
                <a:gd name="T93" fmla="*/ 127 h 304"/>
                <a:gd name="T94" fmla="*/ 45 w 335"/>
                <a:gd name="T95" fmla="*/ 99 h 304"/>
                <a:gd name="T96" fmla="*/ 30 w 335"/>
                <a:gd name="T97" fmla="*/ 76 h 304"/>
                <a:gd name="T98" fmla="*/ 13 w 335"/>
                <a:gd name="T99" fmla="*/ 65 h 304"/>
                <a:gd name="T100" fmla="*/ 0 w 335"/>
                <a:gd name="T101" fmla="*/ 5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04">
                  <a:moveTo>
                    <a:pt x="4" y="43"/>
                  </a:moveTo>
                  <a:lnTo>
                    <a:pt x="4" y="43"/>
                  </a:lnTo>
                  <a:lnTo>
                    <a:pt x="4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5"/>
                  </a:lnTo>
                  <a:lnTo>
                    <a:pt x="42" y="32"/>
                  </a:lnTo>
                  <a:lnTo>
                    <a:pt x="45" y="34"/>
                  </a:lnTo>
                  <a:lnTo>
                    <a:pt x="48" y="34"/>
                  </a:lnTo>
                  <a:lnTo>
                    <a:pt x="52" y="33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7" y="19"/>
                  </a:lnTo>
                  <a:lnTo>
                    <a:pt x="59" y="15"/>
                  </a:lnTo>
                  <a:lnTo>
                    <a:pt x="61" y="12"/>
                  </a:lnTo>
                  <a:lnTo>
                    <a:pt x="64" y="10"/>
                  </a:lnTo>
                  <a:lnTo>
                    <a:pt x="68" y="9"/>
                  </a:lnTo>
                  <a:lnTo>
                    <a:pt x="73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84" y="9"/>
                  </a:lnTo>
                  <a:lnTo>
                    <a:pt x="89" y="8"/>
                  </a:lnTo>
                  <a:lnTo>
                    <a:pt x="97" y="4"/>
                  </a:lnTo>
                  <a:lnTo>
                    <a:pt x="102" y="2"/>
                  </a:lnTo>
                  <a:lnTo>
                    <a:pt x="104" y="1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1" y="2"/>
                  </a:lnTo>
                  <a:lnTo>
                    <a:pt x="116" y="7"/>
                  </a:lnTo>
                  <a:lnTo>
                    <a:pt x="124" y="10"/>
                  </a:lnTo>
                  <a:lnTo>
                    <a:pt x="128" y="11"/>
                  </a:lnTo>
                  <a:lnTo>
                    <a:pt x="133" y="12"/>
                  </a:lnTo>
                  <a:lnTo>
                    <a:pt x="133" y="12"/>
                  </a:lnTo>
                  <a:lnTo>
                    <a:pt x="140" y="12"/>
                  </a:lnTo>
                  <a:lnTo>
                    <a:pt x="147" y="13"/>
                  </a:lnTo>
                  <a:lnTo>
                    <a:pt x="160" y="16"/>
                  </a:lnTo>
                  <a:lnTo>
                    <a:pt x="167" y="17"/>
                  </a:lnTo>
                  <a:lnTo>
                    <a:pt x="172" y="18"/>
                  </a:lnTo>
                  <a:lnTo>
                    <a:pt x="176" y="17"/>
                  </a:lnTo>
                  <a:lnTo>
                    <a:pt x="177" y="16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81" y="9"/>
                  </a:lnTo>
                  <a:lnTo>
                    <a:pt x="182" y="5"/>
                  </a:lnTo>
                  <a:lnTo>
                    <a:pt x="184" y="3"/>
                  </a:lnTo>
                  <a:lnTo>
                    <a:pt x="186" y="2"/>
                  </a:lnTo>
                  <a:lnTo>
                    <a:pt x="189" y="1"/>
                  </a:lnTo>
                  <a:lnTo>
                    <a:pt x="192" y="2"/>
                  </a:lnTo>
                  <a:lnTo>
                    <a:pt x="197" y="4"/>
                  </a:lnTo>
                  <a:lnTo>
                    <a:pt x="197" y="4"/>
                  </a:lnTo>
                  <a:lnTo>
                    <a:pt x="202" y="7"/>
                  </a:lnTo>
                  <a:lnTo>
                    <a:pt x="206" y="9"/>
                  </a:lnTo>
                  <a:lnTo>
                    <a:pt x="214" y="9"/>
                  </a:lnTo>
                  <a:lnTo>
                    <a:pt x="229" y="8"/>
                  </a:lnTo>
                  <a:lnTo>
                    <a:pt x="229" y="8"/>
                  </a:lnTo>
                  <a:lnTo>
                    <a:pt x="232" y="8"/>
                  </a:lnTo>
                  <a:lnTo>
                    <a:pt x="235" y="9"/>
                  </a:lnTo>
                  <a:lnTo>
                    <a:pt x="241" y="13"/>
                  </a:lnTo>
                  <a:lnTo>
                    <a:pt x="255" y="28"/>
                  </a:lnTo>
                  <a:lnTo>
                    <a:pt x="255" y="28"/>
                  </a:lnTo>
                  <a:lnTo>
                    <a:pt x="263" y="34"/>
                  </a:lnTo>
                  <a:lnTo>
                    <a:pt x="272" y="39"/>
                  </a:lnTo>
                  <a:lnTo>
                    <a:pt x="275" y="40"/>
                  </a:lnTo>
                  <a:lnTo>
                    <a:pt x="277" y="39"/>
                  </a:lnTo>
                  <a:lnTo>
                    <a:pt x="279" y="38"/>
                  </a:lnTo>
                  <a:lnTo>
                    <a:pt x="279" y="34"/>
                  </a:lnTo>
                  <a:lnTo>
                    <a:pt x="279" y="34"/>
                  </a:lnTo>
                  <a:lnTo>
                    <a:pt x="281" y="31"/>
                  </a:lnTo>
                  <a:lnTo>
                    <a:pt x="283" y="28"/>
                  </a:lnTo>
                  <a:lnTo>
                    <a:pt x="286" y="25"/>
                  </a:lnTo>
                  <a:lnTo>
                    <a:pt x="290" y="23"/>
                  </a:lnTo>
                  <a:lnTo>
                    <a:pt x="295" y="22"/>
                  </a:lnTo>
                  <a:lnTo>
                    <a:pt x="298" y="22"/>
                  </a:lnTo>
                  <a:lnTo>
                    <a:pt x="299" y="23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6" y="39"/>
                  </a:lnTo>
                  <a:lnTo>
                    <a:pt x="295" y="44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5"/>
                  </a:lnTo>
                  <a:lnTo>
                    <a:pt x="292" y="58"/>
                  </a:lnTo>
                  <a:lnTo>
                    <a:pt x="290" y="62"/>
                  </a:lnTo>
                  <a:lnTo>
                    <a:pt x="288" y="68"/>
                  </a:lnTo>
                  <a:lnTo>
                    <a:pt x="287" y="71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7" y="83"/>
                  </a:lnTo>
                  <a:lnTo>
                    <a:pt x="289" y="90"/>
                  </a:lnTo>
                  <a:lnTo>
                    <a:pt x="293" y="96"/>
                  </a:lnTo>
                  <a:lnTo>
                    <a:pt x="300" y="101"/>
                  </a:lnTo>
                  <a:lnTo>
                    <a:pt x="300" y="101"/>
                  </a:lnTo>
                  <a:lnTo>
                    <a:pt x="324" y="114"/>
                  </a:lnTo>
                  <a:lnTo>
                    <a:pt x="333" y="120"/>
                  </a:lnTo>
                  <a:lnTo>
                    <a:pt x="335" y="123"/>
                  </a:lnTo>
                  <a:lnTo>
                    <a:pt x="334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18" y="125"/>
                  </a:lnTo>
                  <a:lnTo>
                    <a:pt x="313" y="127"/>
                  </a:lnTo>
                  <a:lnTo>
                    <a:pt x="312" y="128"/>
                  </a:lnTo>
                  <a:lnTo>
                    <a:pt x="311" y="130"/>
                  </a:lnTo>
                  <a:lnTo>
                    <a:pt x="311" y="130"/>
                  </a:lnTo>
                  <a:lnTo>
                    <a:pt x="312" y="132"/>
                  </a:lnTo>
                  <a:lnTo>
                    <a:pt x="314" y="134"/>
                  </a:lnTo>
                  <a:lnTo>
                    <a:pt x="318" y="141"/>
                  </a:lnTo>
                  <a:lnTo>
                    <a:pt x="324" y="147"/>
                  </a:lnTo>
                  <a:lnTo>
                    <a:pt x="326" y="152"/>
                  </a:lnTo>
                  <a:lnTo>
                    <a:pt x="327" y="157"/>
                  </a:lnTo>
                  <a:lnTo>
                    <a:pt x="327" y="157"/>
                  </a:lnTo>
                  <a:lnTo>
                    <a:pt x="329" y="166"/>
                  </a:lnTo>
                  <a:lnTo>
                    <a:pt x="329" y="171"/>
                  </a:lnTo>
                  <a:lnTo>
                    <a:pt x="329" y="173"/>
                  </a:lnTo>
                  <a:lnTo>
                    <a:pt x="328" y="173"/>
                  </a:lnTo>
                  <a:lnTo>
                    <a:pt x="327" y="173"/>
                  </a:lnTo>
                  <a:lnTo>
                    <a:pt x="325" y="172"/>
                  </a:lnTo>
                  <a:lnTo>
                    <a:pt x="325" y="172"/>
                  </a:lnTo>
                  <a:lnTo>
                    <a:pt x="320" y="169"/>
                  </a:lnTo>
                  <a:lnTo>
                    <a:pt x="316" y="167"/>
                  </a:lnTo>
                  <a:lnTo>
                    <a:pt x="314" y="166"/>
                  </a:lnTo>
                  <a:lnTo>
                    <a:pt x="312" y="167"/>
                  </a:lnTo>
                  <a:lnTo>
                    <a:pt x="310" y="168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2" y="182"/>
                  </a:lnTo>
                  <a:lnTo>
                    <a:pt x="301" y="183"/>
                  </a:lnTo>
                  <a:lnTo>
                    <a:pt x="300" y="184"/>
                  </a:lnTo>
                  <a:lnTo>
                    <a:pt x="296" y="183"/>
                  </a:lnTo>
                  <a:lnTo>
                    <a:pt x="296" y="183"/>
                  </a:lnTo>
                  <a:lnTo>
                    <a:pt x="291" y="183"/>
                  </a:lnTo>
                  <a:lnTo>
                    <a:pt x="288" y="184"/>
                  </a:lnTo>
                  <a:lnTo>
                    <a:pt x="286" y="187"/>
                  </a:lnTo>
                  <a:lnTo>
                    <a:pt x="285" y="191"/>
                  </a:lnTo>
                  <a:lnTo>
                    <a:pt x="285" y="191"/>
                  </a:lnTo>
                  <a:lnTo>
                    <a:pt x="286" y="197"/>
                  </a:lnTo>
                  <a:lnTo>
                    <a:pt x="289" y="202"/>
                  </a:lnTo>
                  <a:lnTo>
                    <a:pt x="291" y="208"/>
                  </a:lnTo>
                  <a:lnTo>
                    <a:pt x="291" y="209"/>
                  </a:lnTo>
                  <a:lnTo>
                    <a:pt x="289" y="209"/>
                  </a:lnTo>
                  <a:lnTo>
                    <a:pt x="289" y="209"/>
                  </a:lnTo>
                  <a:lnTo>
                    <a:pt x="284" y="208"/>
                  </a:lnTo>
                  <a:lnTo>
                    <a:pt x="278" y="209"/>
                  </a:lnTo>
                  <a:lnTo>
                    <a:pt x="275" y="210"/>
                  </a:lnTo>
                  <a:lnTo>
                    <a:pt x="272" y="212"/>
                  </a:lnTo>
                  <a:lnTo>
                    <a:pt x="270" y="214"/>
                  </a:lnTo>
                  <a:lnTo>
                    <a:pt x="267" y="218"/>
                  </a:lnTo>
                  <a:lnTo>
                    <a:pt x="267" y="218"/>
                  </a:lnTo>
                  <a:lnTo>
                    <a:pt x="265" y="223"/>
                  </a:lnTo>
                  <a:lnTo>
                    <a:pt x="264" y="227"/>
                  </a:lnTo>
                  <a:lnTo>
                    <a:pt x="263" y="234"/>
                  </a:lnTo>
                  <a:lnTo>
                    <a:pt x="262" y="238"/>
                  </a:lnTo>
                  <a:lnTo>
                    <a:pt x="261" y="241"/>
                  </a:lnTo>
                  <a:lnTo>
                    <a:pt x="259" y="243"/>
                  </a:lnTo>
                  <a:lnTo>
                    <a:pt x="257" y="245"/>
                  </a:lnTo>
                  <a:lnTo>
                    <a:pt x="257" y="245"/>
                  </a:lnTo>
                  <a:lnTo>
                    <a:pt x="250" y="248"/>
                  </a:lnTo>
                  <a:lnTo>
                    <a:pt x="247" y="249"/>
                  </a:lnTo>
                  <a:lnTo>
                    <a:pt x="246" y="252"/>
                  </a:lnTo>
                  <a:lnTo>
                    <a:pt x="245" y="254"/>
                  </a:lnTo>
                  <a:lnTo>
                    <a:pt x="245" y="256"/>
                  </a:lnTo>
                  <a:lnTo>
                    <a:pt x="246" y="259"/>
                  </a:lnTo>
                  <a:lnTo>
                    <a:pt x="247" y="263"/>
                  </a:lnTo>
                  <a:lnTo>
                    <a:pt x="247" y="263"/>
                  </a:lnTo>
                  <a:lnTo>
                    <a:pt x="253" y="269"/>
                  </a:lnTo>
                  <a:lnTo>
                    <a:pt x="257" y="273"/>
                  </a:lnTo>
                  <a:lnTo>
                    <a:pt x="258" y="276"/>
                  </a:lnTo>
                  <a:lnTo>
                    <a:pt x="259" y="279"/>
                  </a:lnTo>
                  <a:lnTo>
                    <a:pt x="260" y="283"/>
                  </a:lnTo>
                  <a:lnTo>
                    <a:pt x="260" y="288"/>
                  </a:lnTo>
                  <a:lnTo>
                    <a:pt x="260" y="288"/>
                  </a:lnTo>
                  <a:lnTo>
                    <a:pt x="260" y="297"/>
                  </a:lnTo>
                  <a:lnTo>
                    <a:pt x="259" y="302"/>
                  </a:lnTo>
                  <a:lnTo>
                    <a:pt x="258" y="303"/>
                  </a:lnTo>
                  <a:lnTo>
                    <a:pt x="257" y="304"/>
                  </a:lnTo>
                  <a:lnTo>
                    <a:pt x="254" y="303"/>
                  </a:lnTo>
                  <a:lnTo>
                    <a:pt x="254" y="303"/>
                  </a:lnTo>
                  <a:lnTo>
                    <a:pt x="248" y="302"/>
                  </a:lnTo>
                  <a:lnTo>
                    <a:pt x="242" y="300"/>
                  </a:lnTo>
                  <a:lnTo>
                    <a:pt x="236" y="296"/>
                  </a:lnTo>
                  <a:lnTo>
                    <a:pt x="233" y="293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26" y="281"/>
                  </a:lnTo>
                  <a:lnTo>
                    <a:pt x="219" y="276"/>
                  </a:lnTo>
                  <a:lnTo>
                    <a:pt x="214" y="274"/>
                  </a:lnTo>
                  <a:lnTo>
                    <a:pt x="212" y="274"/>
                  </a:lnTo>
                  <a:lnTo>
                    <a:pt x="210" y="275"/>
                  </a:lnTo>
                  <a:lnTo>
                    <a:pt x="210" y="275"/>
                  </a:lnTo>
                  <a:lnTo>
                    <a:pt x="204" y="276"/>
                  </a:lnTo>
                  <a:lnTo>
                    <a:pt x="198" y="279"/>
                  </a:lnTo>
                  <a:lnTo>
                    <a:pt x="195" y="279"/>
                  </a:lnTo>
                  <a:lnTo>
                    <a:pt x="192" y="277"/>
                  </a:lnTo>
                  <a:lnTo>
                    <a:pt x="192" y="276"/>
                  </a:lnTo>
                  <a:lnTo>
                    <a:pt x="192" y="274"/>
                  </a:lnTo>
                  <a:lnTo>
                    <a:pt x="192" y="274"/>
                  </a:lnTo>
                  <a:lnTo>
                    <a:pt x="196" y="270"/>
                  </a:lnTo>
                  <a:lnTo>
                    <a:pt x="197" y="267"/>
                  </a:lnTo>
                  <a:lnTo>
                    <a:pt x="195" y="263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83" y="254"/>
                  </a:lnTo>
                  <a:lnTo>
                    <a:pt x="174" y="246"/>
                  </a:lnTo>
                  <a:lnTo>
                    <a:pt x="165" y="239"/>
                  </a:lnTo>
                  <a:lnTo>
                    <a:pt x="162" y="236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58" y="225"/>
                  </a:lnTo>
                  <a:lnTo>
                    <a:pt x="154" y="215"/>
                  </a:lnTo>
                  <a:lnTo>
                    <a:pt x="147" y="205"/>
                  </a:lnTo>
                  <a:lnTo>
                    <a:pt x="140" y="196"/>
                  </a:lnTo>
                  <a:lnTo>
                    <a:pt x="140" y="196"/>
                  </a:lnTo>
                  <a:lnTo>
                    <a:pt x="131" y="188"/>
                  </a:lnTo>
                  <a:lnTo>
                    <a:pt x="125" y="183"/>
                  </a:lnTo>
                  <a:lnTo>
                    <a:pt x="111" y="174"/>
                  </a:lnTo>
                  <a:lnTo>
                    <a:pt x="111" y="174"/>
                  </a:lnTo>
                  <a:lnTo>
                    <a:pt x="102" y="169"/>
                  </a:lnTo>
                  <a:lnTo>
                    <a:pt x="91" y="163"/>
                  </a:lnTo>
                  <a:lnTo>
                    <a:pt x="82" y="158"/>
                  </a:lnTo>
                  <a:lnTo>
                    <a:pt x="78" y="155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75" y="148"/>
                  </a:lnTo>
                  <a:lnTo>
                    <a:pt x="72" y="146"/>
                  </a:lnTo>
                  <a:lnTo>
                    <a:pt x="68" y="143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3" y="132"/>
                  </a:lnTo>
                  <a:lnTo>
                    <a:pt x="49" y="127"/>
                  </a:lnTo>
                  <a:lnTo>
                    <a:pt x="47" y="120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6" y="104"/>
                  </a:lnTo>
                  <a:lnTo>
                    <a:pt x="45" y="99"/>
                  </a:lnTo>
                  <a:lnTo>
                    <a:pt x="42" y="94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3" y="82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13" y="65"/>
                  </a:lnTo>
                  <a:lnTo>
                    <a:pt x="6" y="61"/>
                  </a:lnTo>
                  <a:lnTo>
                    <a:pt x="3" y="57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" y="43"/>
                  </a:lnTo>
                  <a:lnTo>
                    <a:pt x="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8945774" y="4865414"/>
              <a:ext cx="609614" cy="750846"/>
            </a:xfrm>
            <a:custGeom>
              <a:avLst/>
              <a:gdLst>
                <a:gd name="T0" fmla="*/ 21 w 384"/>
                <a:gd name="T1" fmla="*/ 26 h 473"/>
                <a:gd name="T2" fmla="*/ 49 w 384"/>
                <a:gd name="T3" fmla="*/ 12 h 473"/>
                <a:gd name="T4" fmla="*/ 88 w 384"/>
                <a:gd name="T5" fmla="*/ 0 h 473"/>
                <a:gd name="T6" fmla="*/ 138 w 384"/>
                <a:gd name="T7" fmla="*/ 35 h 473"/>
                <a:gd name="T8" fmla="*/ 152 w 384"/>
                <a:gd name="T9" fmla="*/ 62 h 473"/>
                <a:gd name="T10" fmla="*/ 168 w 384"/>
                <a:gd name="T11" fmla="*/ 85 h 473"/>
                <a:gd name="T12" fmla="*/ 210 w 384"/>
                <a:gd name="T13" fmla="*/ 104 h 473"/>
                <a:gd name="T14" fmla="*/ 222 w 384"/>
                <a:gd name="T15" fmla="*/ 127 h 473"/>
                <a:gd name="T16" fmla="*/ 222 w 384"/>
                <a:gd name="T17" fmla="*/ 136 h 473"/>
                <a:gd name="T18" fmla="*/ 223 w 384"/>
                <a:gd name="T19" fmla="*/ 152 h 473"/>
                <a:gd name="T20" fmla="*/ 253 w 384"/>
                <a:gd name="T21" fmla="*/ 156 h 473"/>
                <a:gd name="T22" fmla="*/ 291 w 384"/>
                <a:gd name="T23" fmla="*/ 178 h 473"/>
                <a:gd name="T24" fmla="*/ 306 w 384"/>
                <a:gd name="T25" fmla="*/ 160 h 473"/>
                <a:gd name="T26" fmla="*/ 327 w 384"/>
                <a:gd name="T27" fmla="*/ 144 h 473"/>
                <a:gd name="T28" fmla="*/ 332 w 384"/>
                <a:gd name="T29" fmla="*/ 150 h 473"/>
                <a:gd name="T30" fmla="*/ 319 w 384"/>
                <a:gd name="T31" fmla="*/ 176 h 473"/>
                <a:gd name="T32" fmla="*/ 336 w 384"/>
                <a:gd name="T33" fmla="*/ 192 h 473"/>
                <a:gd name="T34" fmla="*/ 323 w 384"/>
                <a:gd name="T35" fmla="*/ 221 h 473"/>
                <a:gd name="T36" fmla="*/ 321 w 384"/>
                <a:gd name="T37" fmla="*/ 258 h 473"/>
                <a:gd name="T38" fmla="*/ 350 w 384"/>
                <a:gd name="T39" fmla="*/ 287 h 473"/>
                <a:gd name="T40" fmla="*/ 384 w 384"/>
                <a:gd name="T41" fmla="*/ 320 h 473"/>
                <a:gd name="T42" fmla="*/ 371 w 384"/>
                <a:gd name="T43" fmla="*/ 345 h 473"/>
                <a:gd name="T44" fmla="*/ 349 w 384"/>
                <a:gd name="T45" fmla="*/ 352 h 473"/>
                <a:gd name="T46" fmla="*/ 354 w 384"/>
                <a:gd name="T47" fmla="*/ 383 h 473"/>
                <a:gd name="T48" fmla="*/ 362 w 384"/>
                <a:gd name="T49" fmla="*/ 397 h 473"/>
                <a:gd name="T50" fmla="*/ 355 w 384"/>
                <a:gd name="T51" fmla="*/ 414 h 473"/>
                <a:gd name="T52" fmla="*/ 330 w 384"/>
                <a:gd name="T53" fmla="*/ 425 h 473"/>
                <a:gd name="T54" fmla="*/ 294 w 384"/>
                <a:gd name="T55" fmla="*/ 436 h 473"/>
                <a:gd name="T56" fmla="*/ 267 w 384"/>
                <a:gd name="T57" fmla="*/ 446 h 473"/>
                <a:gd name="T58" fmla="*/ 261 w 384"/>
                <a:gd name="T59" fmla="*/ 463 h 473"/>
                <a:gd name="T60" fmla="*/ 250 w 384"/>
                <a:gd name="T61" fmla="*/ 451 h 473"/>
                <a:gd name="T62" fmla="*/ 224 w 384"/>
                <a:gd name="T63" fmla="*/ 467 h 473"/>
                <a:gd name="T64" fmla="*/ 211 w 384"/>
                <a:gd name="T65" fmla="*/ 469 h 473"/>
                <a:gd name="T66" fmla="*/ 189 w 384"/>
                <a:gd name="T67" fmla="*/ 454 h 473"/>
                <a:gd name="T68" fmla="*/ 164 w 384"/>
                <a:gd name="T69" fmla="*/ 441 h 473"/>
                <a:gd name="T70" fmla="*/ 159 w 384"/>
                <a:gd name="T71" fmla="*/ 410 h 473"/>
                <a:gd name="T72" fmla="*/ 164 w 384"/>
                <a:gd name="T73" fmla="*/ 400 h 473"/>
                <a:gd name="T74" fmla="*/ 173 w 384"/>
                <a:gd name="T75" fmla="*/ 389 h 473"/>
                <a:gd name="T76" fmla="*/ 156 w 384"/>
                <a:gd name="T77" fmla="*/ 371 h 473"/>
                <a:gd name="T78" fmla="*/ 139 w 384"/>
                <a:gd name="T79" fmla="*/ 360 h 473"/>
                <a:gd name="T80" fmla="*/ 119 w 384"/>
                <a:gd name="T81" fmla="*/ 355 h 473"/>
                <a:gd name="T82" fmla="*/ 92 w 384"/>
                <a:gd name="T83" fmla="*/ 346 h 473"/>
                <a:gd name="T84" fmla="*/ 78 w 384"/>
                <a:gd name="T85" fmla="*/ 341 h 473"/>
                <a:gd name="T86" fmla="*/ 68 w 384"/>
                <a:gd name="T87" fmla="*/ 330 h 473"/>
                <a:gd name="T88" fmla="*/ 63 w 384"/>
                <a:gd name="T89" fmla="*/ 319 h 473"/>
                <a:gd name="T90" fmla="*/ 87 w 384"/>
                <a:gd name="T91" fmla="*/ 319 h 473"/>
                <a:gd name="T92" fmla="*/ 81 w 384"/>
                <a:gd name="T93" fmla="*/ 287 h 473"/>
                <a:gd name="T94" fmla="*/ 74 w 384"/>
                <a:gd name="T95" fmla="*/ 274 h 473"/>
                <a:gd name="T96" fmla="*/ 85 w 384"/>
                <a:gd name="T97" fmla="*/ 270 h 473"/>
                <a:gd name="T98" fmla="*/ 88 w 384"/>
                <a:gd name="T99" fmla="*/ 251 h 473"/>
                <a:gd name="T100" fmla="*/ 67 w 384"/>
                <a:gd name="T101" fmla="*/ 237 h 473"/>
                <a:gd name="T102" fmla="*/ 50 w 384"/>
                <a:gd name="T103" fmla="*/ 231 h 473"/>
                <a:gd name="T104" fmla="*/ 41 w 384"/>
                <a:gd name="T105" fmla="*/ 219 h 473"/>
                <a:gd name="T106" fmla="*/ 51 w 384"/>
                <a:gd name="T107" fmla="*/ 201 h 473"/>
                <a:gd name="T108" fmla="*/ 56 w 384"/>
                <a:gd name="T109" fmla="*/ 177 h 473"/>
                <a:gd name="T110" fmla="*/ 52 w 384"/>
                <a:gd name="T111" fmla="*/ 156 h 473"/>
                <a:gd name="T112" fmla="*/ 32 w 384"/>
                <a:gd name="T113" fmla="*/ 145 h 473"/>
                <a:gd name="T114" fmla="*/ 49 w 384"/>
                <a:gd name="T115" fmla="*/ 131 h 473"/>
                <a:gd name="T116" fmla="*/ 59 w 384"/>
                <a:gd name="T117" fmla="*/ 117 h 473"/>
                <a:gd name="T118" fmla="*/ 23 w 384"/>
                <a:gd name="T119" fmla="*/ 106 h 473"/>
                <a:gd name="T120" fmla="*/ 22 w 384"/>
                <a:gd name="T121" fmla="*/ 92 h 473"/>
                <a:gd name="T122" fmla="*/ 14 w 384"/>
                <a:gd name="T123" fmla="*/ 80 h 473"/>
                <a:gd name="T124" fmla="*/ 10 w 384"/>
                <a:gd name="T125" fmla="*/ 6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4" h="473">
                  <a:moveTo>
                    <a:pt x="0" y="50"/>
                  </a:moveTo>
                  <a:lnTo>
                    <a:pt x="0" y="50"/>
                  </a:lnTo>
                  <a:lnTo>
                    <a:pt x="7" y="3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7" y="24"/>
                  </a:lnTo>
                  <a:lnTo>
                    <a:pt x="35" y="21"/>
                  </a:lnTo>
                  <a:lnTo>
                    <a:pt x="41" y="17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52" y="9"/>
                  </a:lnTo>
                  <a:lnTo>
                    <a:pt x="59" y="7"/>
                  </a:lnTo>
                  <a:lnTo>
                    <a:pt x="65" y="5"/>
                  </a:lnTo>
                  <a:lnTo>
                    <a:pt x="73" y="2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4" y="1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111" y="12"/>
                  </a:lnTo>
                  <a:lnTo>
                    <a:pt x="130" y="26"/>
                  </a:lnTo>
                  <a:lnTo>
                    <a:pt x="138" y="35"/>
                  </a:lnTo>
                  <a:lnTo>
                    <a:pt x="145" y="42"/>
                  </a:lnTo>
                  <a:lnTo>
                    <a:pt x="150" y="50"/>
                  </a:lnTo>
                  <a:lnTo>
                    <a:pt x="151" y="53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62"/>
                  </a:lnTo>
                  <a:lnTo>
                    <a:pt x="153" y="67"/>
                  </a:lnTo>
                  <a:lnTo>
                    <a:pt x="155" y="71"/>
                  </a:lnTo>
                  <a:lnTo>
                    <a:pt x="157" y="76"/>
                  </a:lnTo>
                  <a:lnTo>
                    <a:pt x="161" y="79"/>
                  </a:lnTo>
                  <a:lnTo>
                    <a:pt x="164" y="82"/>
                  </a:lnTo>
                  <a:lnTo>
                    <a:pt x="168" y="85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85" y="91"/>
                  </a:lnTo>
                  <a:lnTo>
                    <a:pt x="199" y="96"/>
                  </a:lnTo>
                  <a:lnTo>
                    <a:pt x="205" y="100"/>
                  </a:lnTo>
                  <a:lnTo>
                    <a:pt x="210" y="104"/>
                  </a:lnTo>
                  <a:lnTo>
                    <a:pt x="213" y="108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6" y="116"/>
                  </a:lnTo>
                  <a:lnTo>
                    <a:pt x="218" y="120"/>
                  </a:lnTo>
                  <a:lnTo>
                    <a:pt x="222" y="127"/>
                  </a:lnTo>
                  <a:lnTo>
                    <a:pt x="226" y="133"/>
                  </a:lnTo>
                  <a:lnTo>
                    <a:pt x="226" y="134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4" y="135"/>
                  </a:lnTo>
                  <a:lnTo>
                    <a:pt x="222" y="136"/>
                  </a:lnTo>
                  <a:lnTo>
                    <a:pt x="220" y="141"/>
                  </a:lnTo>
                  <a:lnTo>
                    <a:pt x="220" y="144"/>
                  </a:lnTo>
                  <a:lnTo>
                    <a:pt x="220" y="147"/>
                  </a:lnTo>
                  <a:lnTo>
                    <a:pt x="221" y="150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6" y="154"/>
                  </a:lnTo>
                  <a:lnTo>
                    <a:pt x="230" y="155"/>
                  </a:lnTo>
                  <a:lnTo>
                    <a:pt x="237" y="157"/>
                  </a:lnTo>
                  <a:lnTo>
                    <a:pt x="246" y="157"/>
                  </a:lnTo>
                  <a:lnTo>
                    <a:pt x="253" y="156"/>
                  </a:lnTo>
                  <a:lnTo>
                    <a:pt x="253" y="156"/>
                  </a:lnTo>
                  <a:lnTo>
                    <a:pt x="257" y="156"/>
                  </a:lnTo>
                  <a:lnTo>
                    <a:pt x="262" y="159"/>
                  </a:lnTo>
                  <a:lnTo>
                    <a:pt x="274" y="168"/>
                  </a:lnTo>
                  <a:lnTo>
                    <a:pt x="280" y="172"/>
                  </a:lnTo>
                  <a:lnTo>
                    <a:pt x="285" y="176"/>
                  </a:lnTo>
                  <a:lnTo>
                    <a:pt x="291" y="178"/>
                  </a:lnTo>
                  <a:lnTo>
                    <a:pt x="293" y="178"/>
                  </a:lnTo>
                  <a:lnTo>
                    <a:pt x="295" y="178"/>
                  </a:lnTo>
                  <a:lnTo>
                    <a:pt x="295" y="178"/>
                  </a:lnTo>
                  <a:lnTo>
                    <a:pt x="298" y="174"/>
                  </a:lnTo>
                  <a:lnTo>
                    <a:pt x="300" y="171"/>
                  </a:lnTo>
                  <a:lnTo>
                    <a:pt x="306" y="160"/>
                  </a:lnTo>
                  <a:lnTo>
                    <a:pt x="309" y="155"/>
                  </a:lnTo>
                  <a:lnTo>
                    <a:pt x="312" y="150"/>
                  </a:lnTo>
                  <a:lnTo>
                    <a:pt x="316" y="147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27" y="144"/>
                  </a:lnTo>
                  <a:lnTo>
                    <a:pt x="334" y="144"/>
                  </a:lnTo>
                  <a:lnTo>
                    <a:pt x="335" y="144"/>
                  </a:lnTo>
                  <a:lnTo>
                    <a:pt x="336" y="145"/>
                  </a:lnTo>
                  <a:lnTo>
                    <a:pt x="335" y="148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5" y="156"/>
                  </a:lnTo>
                  <a:lnTo>
                    <a:pt x="320" y="163"/>
                  </a:lnTo>
                  <a:lnTo>
                    <a:pt x="318" y="167"/>
                  </a:lnTo>
                  <a:lnTo>
                    <a:pt x="317" y="170"/>
                  </a:lnTo>
                  <a:lnTo>
                    <a:pt x="318" y="173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5" y="179"/>
                  </a:lnTo>
                  <a:lnTo>
                    <a:pt x="331" y="183"/>
                  </a:lnTo>
                  <a:lnTo>
                    <a:pt x="334" y="186"/>
                  </a:lnTo>
                  <a:lnTo>
                    <a:pt x="335" y="188"/>
                  </a:lnTo>
                  <a:lnTo>
                    <a:pt x="336" y="192"/>
                  </a:lnTo>
                  <a:lnTo>
                    <a:pt x="336" y="195"/>
                  </a:lnTo>
                  <a:lnTo>
                    <a:pt x="336" y="195"/>
                  </a:lnTo>
                  <a:lnTo>
                    <a:pt x="334" y="202"/>
                  </a:lnTo>
                  <a:lnTo>
                    <a:pt x="331" y="209"/>
                  </a:lnTo>
                  <a:lnTo>
                    <a:pt x="323" y="221"/>
                  </a:lnTo>
                  <a:lnTo>
                    <a:pt x="323" y="221"/>
                  </a:lnTo>
                  <a:lnTo>
                    <a:pt x="321" y="224"/>
                  </a:lnTo>
                  <a:lnTo>
                    <a:pt x="320" y="229"/>
                  </a:lnTo>
                  <a:lnTo>
                    <a:pt x="319" y="240"/>
                  </a:lnTo>
                  <a:lnTo>
                    <a:pt x="319" y="246"/>
                  </a:lnTo>
                  <a:lnTo>
                    <a:pt x="320" y="253"/>
                  </a:lnTo>
                  <a:lnTo>
                    <a:pt x="321" y="258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30" y="272"/>
                  </a:lnTo>
                  <a:lnTo>
                    <a:pt x="335" y="278"/>
                  </a:lnTo>
                  <a:lnTo>
                    <a:pt x="341" y="283"/>
                  </a:lnTo>
                  <a:lnTo>
                    <a:pt x="350" y="287"/>
                  </a:lnTo>
                  <a:lnTo>
                    <a:pt x="350" y="287"/>
                  </a:lnTo>
                  <a:lnTo>
                    <a:pt x="362" y="295"/>
                  </a:lnTo>
                  <a:lnTo>
                    <a:pt x="373" y="303"/>
                  </a:lnTo>
                  <a:lnTo>
                    <a:pt x="381" y="313"/>
                  </a:lnTo>
                  <a:lnTo>
                    <a:pt x="383" y="316"/>
                  </a:lnTo>
                  <a:lnTo>
                    <a:pt x="384" y="320"/>
                  </a:lnTo>
                  <a:lnTo>
                    <a:pt x="384" y="320"/>
                  </a:lnTo>
                  <a:lnTo>
                    <a:pt x="382" y="326"/>
                  </a:lnTo>
                  <a:lnTo>
                    <a:pt x="379" y="336"/>
                  </a:lnTo>
                  <a:lnTo>
                    <a:pt x="377" y="340"/>
                  </a:lnTo>
                  <a:lnTo>
                    <a:pt x="375" y="343"/>
                  </a:lnTo>
                  <a:lnTo>
                    <a:pt x="371" y="345"/>
                  </a:lnTo>
                  <a:lnTo>
                    <a:pt x="368" y="346"/>
                  </a:lnTo>
                  <a:lnTo>
                    <a:pt x="368" y="346"/>
                  </a:lnTo>
                  <a:lnTo>
                    <a:pt x="361" y="346"/>
                  </a:lnTo>
                  <a:lnTo>
                    <a:pt x="353" y="348"/>
                  </a:lnTo>
                  <a:lnTo>
                    <a:pt x="351" y="350"/>
                  </a:lnTo>
                  <a:lnTo>
                    <a:pt x="349" y="352"/>
                  </a:lnTo>
                  <a:lnTo>
                    <a:pt x="348" y="354"/>
                  </a:lnTo>
                  <a:lnTo>
                    <a:pt x="348" y="357"/>
                  </a:lnTo>
                  <a:lnTo>
                    <a:pt x="348" y="357"/>
                  </a:lnTo>
                  <a:lnTo>
                    <a:pt x="350" y="365"/>
                  </a:lnTo>
                  <a:lnTo>
                    <a:pt x="352" y="374"/>
                  </a:lnTo>
                  <a:lnTo>
                    <a:pt x="354" y="383"/>
                  </a:lnTo>
                  <a:lnTo>
                    <a:pt x="355" y="386"/>
                  </a:lnTo>
                  <a:lnTo>
                    <a:pt x="357" y="388"/>
                  </a:lnTo>
                  <a:lnTo>
                    <a:pt x="357" y="388"/>
                  </a:lnTo>
                  <a:lnTo>
                    <a:pt x="360" y="391"/>
                  </a:lnTo>
                  <a:lnTo>
                    <a:pt x="361" y="394"/>
                  </a:lnTo>
                  <a:lnTo>
                    <a:pt x="362" y="397"/>
                  </a:lnTo>
                  <a:lnTo>
                    <a:pt x="362" y="401"/>
                  </a:lnTo>
                  <a:lnTo>
                    <a:pt x="362" y="405"/>
                  </a:lnTo>
                  <a:lnTo>
                    <a:pt x="361" y="409"/>
                  </a:lnTo>
                  <a:lnTo>
                    <a:pt x="359" y="412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49" y="417"/>
                  </a:lnTo>
                  <a:lnTo>
                    <a:pt x="345" y="417"/>
                  </a:lnTo>
                  <a:lnTo>
                    <a:pt x="340" y="419"/>
                  </a:lnTo>
                  <a:lnTo>
                    <a:pt x="336" y="422"/>
                  </a:lnTo>
                  <a:lnTo>
                    <a:pt x="336" y="422"/>
                  </a:lnTo>
                  <a:lnTo>
                    <a:pt x="330" y="425"/>
                  </a:lnTo>
                  <a:lnTo>
                    <a:pt x="323" y="426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4" y="429"/>
                  </a:lnTo>
                  <a:lnTo>
                    <a:pt x="300" y="431"/>
                  </a:lnTo>
                  <a:lnTo>
                    <a:pt x="294" y="436"/>
                  </a:lnTo>
                  <a:lnTo>
                    <a:pt x="288" y="440"/>
                  </a:lnTo>
                  <a:lnTo>
                    <a:pt x="284" y="442"/>
                  </a:lnTo>
                  <a:lnTo>
                    <a:pt x="280" y="443"/>
                  </a:lnTo>
                  <a:lnTo>
                    <a:pt x="280" y="443"/>
                  </a:lnTo>
                  <a:lnTo>
                    <a:pt x="271" y="444"/>
                  </a:lnTo>
                  <a:lnTo>
                    <a:pt x="267" y="446"/>
                  </a:lnTo>
                  <a:lnTo>
                    <a:pt x="264" y="450"/>
                  </a:lnTo>
                  <a:lnTo>
                    <a:pt x="263" y="454"/>
                  </a:lnTo>
                  <a:lnTo>
                    <a:pt x="263" y="454"/>
                  </a:lnTo>
                  <a:lnTo>
                    <a:pt x="263" y="458"/>
                  </a:lnTo>
                  <a:lnTo>
                    <a:pt x="262" y="462"/>
                  </a:lnTo>
                  <a:lnTo>
                    <a:pt x="261" y="463"/>
                  </a:lnTo>
                  <a:lnTo>
                    <a:pt x="260" y="463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5" y="455"/>
                  </a:lnTo>
                  <a:lnTo>
                    <a:pt x="253" y="453"/>
                  </a:lnTo>
                  <a:lnTo>
                    <a:pt x="250" y="451"/>
                  </a:lnTo>
                  <a:lnTo>
                    <a:pt x="245" y="452"/>
                  </a:lnTo>
                  <a:lnTo>
                    <a:pt x="245" y="452"/>
                  </a:lnTo>
                  <a:lnTo>
                    <a:pt x="239" y="454"/>
                  </a:lnTo>
                  <a:lnTo>
                    <a:pt x="233" y="457"/>
                  </a:lnTo>
                  <a:lnTo>
                    <a:pt x="227" y="462"/>
                  </a:lnTo>
                  <a:lnTo>
                    <a:pt x="224" y="467"/>
                  </a:lnTo>
                  <a:lnTo>
                    <a:pt x="224" y="467"/>
                  </a:lnTo>
                  <a:lnTo>
                    <a:pt x="222" y="471"/>
                  </a:lnTo>
                  <a:lnTo>
                    <a:pt x="219" y="473"/>
                  </a:lnTo>
                  <a:lnTo>
                    <a:pt x="217" y="473"/>
                  </a:lnTo>
                  <a:lnTo>
                    <a:pt x="214" y="473"/>
                  </a:lnTo>
                  <a:lnTo>
                    <a:pt x="211" y="469"/>
                  </a:lnTo>
                  <a:lnTo>
                    <a:pt x="211" y="469"/>
                  </a:lnTo>
                  <a:lnTo>
                    <a:pt x="207" y="465"/>
                  </a:lnTo>
                  <a:lnTo>
                    <a:pt x="202" y="459"/>
                  </a:lnTo>
                  <a:lnTo>
                    <a:pt x="196" y="456"/>
                  </a:lnTo>
                  <a:lnTo>
                    <a:pt x="189" y="454"/>
                  </a:lnTo>
                  <a:lnTo>
                    <a:pt x="189" y="454"/>
                  </a:lnTo>
                  <a:lnTo>
                    <a:pt x="180" y="452"/>
                  </a:lnTo>
                  <a:lnTo>
                    <a:pt x="174" y="451"/>
                  </a:lnTo>
                  <a:lnTo>
                    <a:pt x="170" y="449"/>
                  </a:lnTo>
                  <a:lnTo>
                    <a:pt x="167" y="446"/>
                  </a:lnTo>
                  <a:lnTo>
                    <a:pt x="166" y="444"/>
                  </a:lnTo>
                  <a:lnTo>
                    <a:pt x="164" y="441"/>
                  </a:lnTo>
                  <a:lnTo>
                    <a:pt x="164" y="441"/>
                  </a:lnTo>
                  <a:lnTo>
                    <a:pt x="163" y="433"/>
                  </a:lnTo>
                  <a:lnTo>
                    <a:pt x="162" y="423"/>
                  </a:lnTo>
                  <a:lnTo>
                    <a:pt x="161" y="415"/>
                  </a:lnTo>
                  <a:lnTo>
                    <a:pt x="160" y="412"/>
                  </a:lnTo>
                  <a:lnTo>
                    <a:pt x="159" y="410"/>
                  </a:lnTo>
                  <a:lnTo>
                    <a:pt x="159" y="410"/>
                  </a:lnTo>
                  <a:lnTo>
                    <a:pt x="155" y="406"/>
                  </a:lnTo>
                  <a:lnTo>
                    <a:pt x="155" y="405"/>
                  </a:lnTo>
                  <a:lnTo>
                    <a:pt x="155" y="403"/>
                  </a:lnTo>
                  <a:lnTo>
                    <a:pt x="157" y="402"/>
                  </a:lnTo>
                  <a:lnTo>
                    <a:pt x="164" y="400"/>
                  </a:lnTo>
                  <a:lnTo>
                    <a:pt x="164" y="400"/>
                  </a:lnTo>
                  <a:lnTo>
                    <a:pt x="168" y="400"/>
                  </a:lnTo>
                  <a:lnTo>
                    <a:pt x="170" y="398"/>
                  </a:lnTo>
                  <a:lnTo>
                    <a:pt x="171" y="397"/>
                  </a:lnTo>
                  <a:lnTo>
                    <a:pt x="173" y="395"/>
                  </a:lnTo>
                  <a:lnTo>
                    <a:pt x="173" y="389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0" y="381"/>
                  </a:lnTo>
                  <a:lnTo>
                    <a:pt x="168" y="378"/>
                  </a:lnTo>
                  <a:lnTo>
                    <a:pt x="163" y="373"/>
                  </a:lnTo>
                  <a:lnTo>
                    <a:pt x="156" y="371"/>
                  </a:lnTo>
                  <a:lnTo>
                    <a:pt x="150" y="369"/>
                  </a:lnTo>
                  <a:lnTo>
                    <a:pt x="150" y="369"/>
                  </a:lnTo>
                  <a:lnTo>
                    <a:pt x="145" y="368"/>
                  </a:lnTo>
                  <a:lnTo>
                    <a:pt x="141" y="366"/>
                  </a:lnTo>
                  <a:lnTo>
                    <a:pt x="140" y="363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7" y="358"/>
                  </a:lnTo>
                  <a:lnTo>
                    <a:pt x="134" y="356"/>
                  </a:lnTo>
                  <a:lnTo>
                    <a:pt x="127" y="356"/>
                  </a:lnTo>
                  <a:lnTo>
                    <a:pt x="119" y="355"/>
                  </a:lnTo>
                  <a:lnTo>
                    <a:pt x="119" y="355"/>
                  </a:lnTo>
                  <a:lnTo>
                    <a:pt x="110" y="355"/>
                  </a:lnTo>
                  <a:lnTo>
                    <a:pt x="104" y="353"/>
                  </a:lnTo>
                  <a:lnTo>
                    <a:pt x="98" y="351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2" y="346"/>
                  </a:lnTo>
                  <a:lnTo>
                    <a:pt x="90" y="345"/>
                  </a:lnTo>
                  <a:lnTo>
                    <a:pt x="85" y="344"/>
                  </a:lnTo>
                  <a:lnTo>
                    <a:pt x="81" y="343"/>
                  </a:lnTo>
                  <a:lnTo>
                    <a:pt x="79" y="342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7" y="337"/>
                  </a:lnTo>
                  <a:lnTo>
                    <a:pt x="76" y="334"/>
                  </a:lnTo>
                  <a:lnTo>
                    <a:pt x="74" y="331"/>
                  </a:lnTo>
                  <a:lnTo>
                    <a:pt x="70" y="330"/>
                  </a:lnTo>
                  <a:lnTo>
                    <a:pt x="70" y="330"/>
                  </a:lnTo>
                  <a:lnTo>
                    <a:pt x="68" y="330"/>
                  </a:lnTo>
                  <a:lnTo>
                    <a:pt x="66" y="328"/>
                  </a:lnTo>
                  <a:lnTo>
                    <a:pt x="62" y="324"/>
                  </a:lnTo>
                  <a:lnTo>
                    <a:pt x="60" y="320"/>
                  </a:lnTo>
                  <a:lnTo>
                    <a:pt x="61" y="319"/>
                  </a:lnTo>
                  <a:lnTo>
                    <a:pt x="63" y="319"/>
                  </a:lnTo>
                  <a:lnTo>
                    <a:pt x="63" y="319"/>
                  </a:lnTo>
                  <a:lnTo>
                    <a:pt x="75" y="323"/>
                  </a:lnTo>
                  <a:lnTo>
                    <a:pt x="81" y="323"/>
                  </a:lnTo>
                  <a:lnTo>
                    <a:pt x="83" y="323"/>
                  </a:lnTo>
                  <a:lnTo>
                    <a:pt x="85" y="322"/>
                  </a:lnTo>
                  <a:lnTo>
                    <a:pt x="85" y="322"/>
                  </a:lnTo>
                  <a:lnTo>
                    <a:pt x="87" y="319"/>
                  </a:lnTo>
                  <a:lnTo>
                    <a:pt x="88" y="315"/>
                  </a:lnTo>
                  <a:lnTo>
                    <a:pt x="87" y="308"/>
                  </a:lnTo>
                  <a:lnTo>
                    <a:pt x="85" y="300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1" y="287"/>
                  </a:lnTo>
                  <a:lnTo>
                    <a:pt x="80" y="281"/>
                  </a:lnTo>
                  <a:lnTo>
                    <a:pt x="79" y="277"/>
                  </a:lnTo>
                  <a:lnTo>
                    <a:pt x="77" y="276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4" y="274"/>
                  </a:lnTo>
                  <a:lnTo>
                    <a:pt x="74" y="273"/>
                  </a:lnTo>
                  <a:lnTo>
                    <a:pt x="75" y="272"/>
                  </a:lnTo>
                  <a:lnTo>
                    <a:pt x="79" y="271"/>
                  </a:lnTo>
                  <a:lnTo>
                    <a:pt x="83" y="270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68"/>
                  </a:lnTo>
                  <a:lnTo>
                    <a:pt x="89" y="264"/>
                  </a:lnTo>
                  <a:lnTo>
                    <a:pt x="90" y="260"/>
                  </a:lnTo>
                  <a:lnTo>
                    <a:pt x="90" y="256"/>
                  </a:lnTo>
                  <a:lnTo>
                    <a:pt x="90" y="253"/>
                  </a:lnTo>
                  <a:lnTo>
                    <a:pt x="88" y="251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1" y="248"/>
                  </a:lnTo>
                  <a:lnTo>
                    <a:pt x="78" y="246"/>
                  </a:lnTo>
                  <a:lnTo>
                    <a:pt x="73" y="241"/>
                  </a:lnTo>
                  <a:lnTo>
                    <a:pt x="67" y="237"/>
                  </a:lnTo>
                  <a:lnTo>
                    <a:pt x="64" y="236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6" y="235"/>
                  </a:lnTo>
                  <a:lnTo>
                    <a:pt x="52" y="234"/>
                  </a:lnTo>
                  <a:lnTo>
                    <a:pt x="50" y="231"/>
                  </a:lnTo>
                  <a:lnTo>
                    <a:pt x="49" y="228"/>
                  </a:lnTo>
                  <a:lnTo>
                    <a:pt x="49" y="228"/>
                  </a:lnTo>
                  <a:lnTo>
                    <a:pt x="47" y="225"/>
                  </a:lnTo>
                  <a:lnTo>
                    <a:pt x="44" y="223"/>
                  </a:lnTo>
                  <a:lnTo>
                    <a:pt x="41" y="221"/>
                  </a:lnTo>
                  <a:lnTo>
                    <a:pt x="41" y="219"/>
                  </a:lnTo>
                  <a:lnTo>
                    <a:pt x="41" y="216"/>
                  </a:lnTo>
                  <a:lnTo>
                    <a:pt x="41" y="216"/>
                  </a:lnTo>
                  <a:lnTo>
                    <a:pt x="44" y="212"/>
                  </a:lnTo>
                  <a:lnTo>
                    <a:pt x="47" y="208"/>
                  </a:lnTo>
                  <a:lnTo>
                    <a:pt x="50" y="203"/>
                  </a:lnTo>
                  <a:lnTo>
                    <a:pt x="51" y="201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3" y="187"/>
                  </a:lnTo>
                  <a:lnTo>
                    <a:pt x="54" y="181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9" y="172"/>
                  </a:lnTo>
                  <a:lnTo>
                    <a:pt x="59" y="166"/>
                  </a:lnTo>
                  <a:lnTo>
                    <a:pt x="59" y="163"/>
                  </a:lnTo>
                  <a:lnTo>
                    <a:pt x="56" y="160"/>
                  </a:lnTo>
                  <a:lnTo>
                    <a:pt x="54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45" y="154"/>
                  </a:lnTo>
                  <a:lnTo>
                    <a:pt x="38" y="152"/>
                  </a:lnTo>
                  <a:lnTo>
                    <a:pt x="33" y="149"/>
                  </a:lnTo>
                  <a:lnTo>
                    <a:pt x="32" y="148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3" y="141"/>
                  </a:lnTo>
                  <a:lnTo>
                    <a:pt x="37" y="137"/>
                  </a:lnTo>
                  <a:lnTo>
                    <a:pt x="42" y="134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51" y="130"/>
                  </a:lnTo>
                  <a:lnTo>
                    <a:pt x="54" y="128"/>
                  </a:lnTo>
                  <a:lnTo>
                    <a:pt x="59" y="124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59" y="117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40" y="110"/>
                  </a:lnTo>
                  <a:lnTo>
                    <a:pt x="25" y="106"/>
                  </a:lnTo>
                  <a:lnTo>
                    <a:pt x="25" y="106"/>
                  </a:lnTo>
                  <a:lnTo>
                    <a:pt x="23" y="106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22" y="92"/>
                  </a:lnTo>
                  <a:lnTo>
                    <a:pt x="22" y="86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1" y="70"/>
                  </a:lnTo>
                  <a:lnTo>
                    <a:pt x="10" y="67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8952124" y="5390846"/>
              <a:ext cx="250831" cy="284147"/>
            </a:xfrm>
            <a:custGeom>
              <a:avLst/>
              <a:gdLst>
                <a:gd name="T0" fmla="*/ 80 w 158"/>
                <a:gd name="T1" fmla="*/ 169 h 179"/>
                <a:gd name="T2" fmla="*/ 74 w 158"/>
                <a:gd name="T3" fmla="*/ 163 h 179"/>
                <a:gd name="T4" fmla="*/ 69 w 158"/>
                <a:gd name="T5" fmla="*/ 152 h 179"/>
                <a:gd name="T6" fmla="*/ 61 w 158"/>
                <a:gd name="T7" fmla="*/ 148 h 179"/>
                <a:gd name="T8" fmla="*/ 36 w 158"/>
                <a:gd name="T9" fmla="*/ 136 h 179"/>
                <a:gd name="T10" fmla="*/ 34 w 158"/>
                <a:gd name="T11" fmla="*/ 127 h 179"/>
                <a:gd name="T12" fmla="*/ 26 w 158"/>
                <a:gd name="T13" fmla="*/ 124 h 179"/>
                <a:gd name="T14" fmla="*/ 27 w 158"/>
                <a:gd name="T15" fmla="*/ 119 h 179"/>
                <a:gd name="T16" fmla="*/ 29 w 158"/>
                <a:gd name="T17" fmla="*/ 111 h 179"/>
                <a:gd name="T18" fmla="*/ 17 w 158"/>
                <a:gd name="T19" fmla="*/ 111 h 179"/>
                <a:gd name="T20" fmla="*/ 17 w 158"/>
                <a:gd name="T21" fmla="*/ 115 h 179"/>
                <a:gd name="T22" fmla="*/ 15 w 158"/>
                <a:gd name="T23" fmla="*/ 123 h 179"/>
                <a:gd name="T24" fmla="*/ 8 w 158"/>
                <a:gd name="T25" fmla="*/ 120 h 179"/>
                <a:gd name="T26" fmla="*/ 13 w 158"/>
                <a:gd name="T27" fmla="*/ 98 h 179"/>
                <a:gd name="T28" fmla="*/ 9 w 158"/>
                <a:gd name="T29" fmla="*/ 78 h 179"/>
                <a:gd name="T30" fmla="*/ 1 w 158"/>
                <a:gd name="T31" fmla="*/ 63 h 179"/>
                <a:gd name="T32" fmla="*/ 10 w 158"/>
                <a:gd name="T33" fmla="*/ 57 h 179"/>
                <a:gd name="T34" fmla="*/ 15 w 158"/>
                <a:gd name="T35" fmla="*/ 47 h 179"/>
                <a:gd name="T36" fmla="*/ 28 w 158"/>
                <a:gd name="T37" fmla="*/ 27 h 179"/>
                <a:gd name="T38" fmla="*/ 41 w 158"/>
                <a:gd name="T39" fmla="*/ 24 h 179"/>
                <a:gd name="T40" fmla="*/ 48 w 158"/>
                <a:gd name="T41" fmla="*/ 18 h 179"/>
                <a:gd name="T42" fmla="*/ 42 w 158"/>
                <a:gd name="T43" fmla="*/ 7 h 179"/>
                <a:gd name="T44" fmla="*/ 40 w 158"/>
                <a:gd name="T45" fmla="*/ 2 h 179"/>
                <a:gd name="T46" fmla="*/ 55 w 158"/>
                <a:gd name="T47" fmla="*/ 3 h 179"/>
                <a:gd name="T48" fmla="*/ 60 w 158"/>
                <a:gd name="T49" fmla="*/ 7 h 179"/>
                <a:gd name="T50" fmla="*/ 66 w 158"/>
                <a:gd name="T51" fmla="*/ 12 h 179"/>
                <a:gd name="T52" fmla="*/ 78 w 158"/>
                <a:gd name="T53" fmla="*/ 20 h 179"/>
                <a:gd name="T54" fmla="*/ 98 w 158"/>
                <a:gd name="T55" fmla="*/ 31 h 179"/>
                <a:gd name="T56" fmla="*/ 122 w 158"/>
                <a:gd name="T57" fmla="*/ 33 h 179"/>
                <a:gd name="T58" fmla="*/ 131 w 158"/>
                <a:gd name="T59" fmla="*/ 39 h 179"/>
                <a:gd name="T60" fmla="*/ 137 w 158"/>
                <a:gd name="T61" fmla="*/ 46 h 179"/>
                <a:gd name="T62" fmla="*/ 153 w 158"/>
                <a:gd name="T63" fmla="*/ 51 h 179"/>
                <a:gd name="T64" fmla="*/ 157 w 158"/>
                <a:gd name="T65" fmla="*/ 60 h 179"/>
                <a:gd name="T66" fmla="*/ 145 w 158"/>
                <a:gd name="T67" fmla="*/ 65 h 179"/>
                <a:gd name="T68" fmla="*/ 139 w 158"/>
                <a:gd name="T69" fmla="*/ 76 h 179"/>
                <a:gd name="T70" fmla="*/ 143 w 158"/>
                <a:gd name="T71" fmla="*/ 91 h 179"/>
                <a:gd name="T72" fmla="*/ 135 w 158"/>
                <a:gd name="T73" fmla="*/ 96 h 179"/>
                <a:gd name="T74" fmla="*/ 122 w 158"/>
                <a:gd name="T75" fmla="*/ 97 h 179"/>
                <a:gd name="T76" fmla="*/ 117 w 158"/>
                <a:gd name="T77" fmla="*/ 91 h 179"/>
                <a:gd name="T78" fmla="*/ 105 w 158"/>
                <a:gd name="T79" fmla="*/ 93 h 179"/>
                <a:gd name="T80" fmla="*/ 99 w 158"/>
                <a:gd name="T81" fmla="*/ 103 h 179"/>
                <a:gd name="T82" fmla="*/ 95 w 158"/>
                <a:gd name="T83" fmla="*/ 129 h 179"/>
                <a:gd name="T84" fmla="*/ 94 w 158"/>
                <a:gd name="T85" fmla="*/ 133 h 179"/>
                <a:gd name="T86" fmla="*/ 90 w 158"/>
                <a:gd name="T87" fmla="*/ 137 h 179"/>
                <a:gd name="T88" fmla="*/ 84 w 158"/>
                <a:gd name="T89" fmla="*/ 149 h 179"/>
                <a:gd name="T90" fmla="*/ 83 w 158"/>
                <a:gd name="T91" fmla="*/ 164 h 179"/>
                <a:gd name="T92" fmla="*/ 85 w 158"/>
                <a:gd name="T93" fmla="*/ 165 h 179"/>
                <a:gd name="T94" fmla="*/ 88 w 158"/>
                <a:gd name="T9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5" y="178"/>
                  </a:moveTo>
                  <a:lnTo>
                    <a:pt x="85" y="178"/>
                  </a:lnTo>
                  <a:lnTo>
                    <a:pt x="83" y="175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6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2" y="158"/>
                  </a:lnTo>
                  <a:lnTo>
                    <a:pt x="70" y="154"/>
                  </a:lnTo>
                  <a:lnTo>
                    <a:pt x="69" y="152"/>
                  </a:lnTo>
                  <a:lnTo>
                    <a:pt x="66" y="151"/>
                  </a:lnTo>
                  <a:lnTo>
                    <a:pt x="64" y="149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2" y="146"/>
                  </a:lnTo>
                  <a:lnTo>
                    <a:pt x="45" y="142"/>
                  </a:lnTo>
                  <a:lnTo>
                    <a:pt x="38" y="138"/>
                  </a:lnTo>
                  <a:lnTo>
                    <a:pt x="36" y="136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5" y="131"/>
                  </a:lnTo>
                  <a:lnTo>
                    <a:pt x="34" y="127"/>
                  </a:lnTo>
                  <a:lnTo>
                    <a:pt x="32" y="126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6" y="124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9" y="118"/>
                  </a:lnTo>
                  <a:lnTo>
                    <a:pt x="31" y="114"/>
                  </a:lnTo>
                  <a:lnTo>
                    <a:pt x="30" y="112"/>
                  </a:lnTo>
                  <a:lnTo>
                    <a:pt x="29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18" y="111"/>
                  </a:lnTo>
                  <a:lnTo>
                    <a:pt x="17" y="111"/>
                  </a:lnTo>
                  <a:lnTo>
                    <a:pt x="16" y="112"/>
                  </a:lnTo>
                  <a:lnTo>
                    <a:pt x="16" y="113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119"/>
                  </a:lnTo>
                  <a:lnTo>
                    <a:pt x="19" y="121"/>
                  </a:lnTo>
                  <a:lnTo>
                    <a:pt x="18" y="122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2" y="122"/>
                  </a:lnTo>
                  <a:lnTo>
                    <a:pt x="9" y="121"/>
                  </a:lnTo>
                  <a:lnTo>
                    <a:pt x="8" y="120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13" y="98"/>
                  </a:lnTo>
                  <a:lnTo>
                    <a:pt x="13" y="86"/>
                  </a:lnTo>
                  <a:lnTo>
                    <a:pt x="12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1" y="63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7" y="60"/>
                  </a:lnTo>
                  <a:lnTo>
                    <a:pt x="10" y="57"/>
                  </a:lnTo>
                  <a:lnTo>
                    <a:pt x="14" y="54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47"/>
                  </a:lnTo>
                  <a:lnTo>
                    <a:pt x="16" y="43"/>
                  </a:lnTo>
                  <a:lnTo>
                    <a:pt x="20" y="36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4" y="25"/>
                  </a:lnTo>
                  <a:lnTo>
                    <a:pt x="41" y="24"/>
                  </a:lnTo>
                  <a:lnTo>
                    <a:pt x="44" y="23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7" y="14"/>
                  </a:lnTo>
                  <a:lnTo>
                    <a:pt x="46" y="12"/>
                  </a:lnTo>
                  <a:lnTo>
                    <a:pt x="42" y="7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5"/>
                  </a:lnTo>
                  <a:lnTo>
                    <a:pt x="60" y="7"/>
                  </a:lnTo>
                  <a:lnTo>
                    <a:pt x="64" y="9"/>
                  </a:lnTo>
                  <a:lnTo>
                    <a:pt x="65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9" y="15"/>
                  </a:lnTo>
                  <a:lnTo>
                    <a:pt x="73" y="18"/>
                  </a:lnTo>
                  <a:lnTo>
                    <a:pt x="78" y="2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91" y="27"/>
                  </a:lnTo>
                  <a:lnTo>
                    <a:pt x="98" y="31"/>
                  </a:lnTo>
                  <a:lnTo>
                    <a:pt x="104" y="33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22" y="33"/>
                  </a:lnTo>
                  <a:lnTo>
                    <a:pt x="128" y="34"/>
                  </a:lnTo>
                  <a:lnTo>
                    <a:pt x="129" y="34"/>
                  </a:lnTo>
                  <a:lnTo>
                    <a:pt x="130" y="35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131" y="42"/>
                  </a:lnTo>
                  <a:lnTo>
                    <a:pt x="133" y="45"/>
                  </a:lnTo>
                  <a:lnTo>
                    <a:pt x="137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58" y="57"/>
                  </a:lnTo>
                  <a:lnTo>
                    <a:pt x="157" y="60"/>
                  </a:lnTo>
                  <a:lnTo>
                    <a:pt x="157" y="60"/>
                  </a:lnTo>
                  <a:lnTo>
                    <a:pt x="156" y="63"/>
                  </a:lnTo>
                  <a:lnTo>
                    <a:pt x="152" y="64"/>
                  </a:lnTo>
                  <a:lnTo>
                    <a:pt x="145" y="65"/>
                  </a:lnTo>
                  <a:lnTo>
                    <a:pt x="145" y="65"/>
                  </a:lnTo>
                  <a:lnTo>
                    <a:pt x="141" y="67"/>
                  </a:lnTo>
                  <a:lnTo>
                    <a:pt x="138" y="69"/>
                  </a:lnTo>
                  <a:lnTo>
                    <a:pt x="138" y="71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43" y="81"/>
                  </a:lnTo>
                  <a:lnTo>
                    <a:pt x="144" y="86"/>
                  </a:lnTo>
                  <a:lnTo>
                    <a:pt x="143" y="91"/>
                  </a:lnTo>
                  <a:lnTo>
                    <a:pt x="142" y="92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5" y="96"/>
                  </a:lnTo>
                  <a:lnTo>
                    <a:pt x="130" y="98"/>
                  </a:lnTo>
                  <a:lnTo>
                    <a:pt x="126" y="98"/>
                  </a:lnTo>
                  <a:lnTo>
                    <a:pt x="123" y="98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1" y="94"/>
                  </a:lnTo>
                  <a:lnTo>
                    <a:pt x="120" y="92"/>
                  </a:lnTo>
                  <a:lnTo>
                    <a:pt x="11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09" y="91"/>
                  </a:lnTo>
                  <a:lnTo>
                    <a:pt x="105" y="93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8" y="119"/>
                  </a:lnTo>
                  <a:lnTo>
                    <a:pt x="98" y="125"/>
                  </a:lnTo>
                  <a:lnTo>
                    <a:pt x="96" y="127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4" y="129"/>
                  </a:lnTo>
                  <a:lnTo>
                    <a:pt x="94" y="131"/>
                  </a:lnTo>
                  <a:lnTo>
                    <a:pt x="94" y="133"/>
                  </a:lnTo>
                  <a:lnTo>
                    <a:pt x="93" y="136"/>
                  </a:lnTo>
                  <a:lnTo>
                    <a:pt x="92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3" y="143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83" y="155"/>
                  </a:lnTo>
                  <a:lnTo>
                    <a:pt x="83" y="161"/>
                  </a:lnTo>
                  <a:lnTo>
                    <a:pt x="83" y="164"/>
                  </a:lnTo>
                  <a:lnTo>
                    <a:pt x="83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5" y="165"/>
                  </a:lnTo>
                  <a:lnTo>
                    <a:pt x="86" y="166"/>
                  </a:lnTo>
                  <a:lnTo>
                    <a:pt x="88" y="171"/>
                  </a:lnTo>
                  <a:lnTo>
                    <a:pt x="88" y="177"/>
                  </a:lnTo>
                  <a:lnTo>
                    <a:pt x="88" y="179"/>
                  </a:lnTo>
                  <a:lnTo>
                    <a:pt x="88" y="179"/>
                  </a:lnTo>
                  <a:lnTo>
                    <a:pt x="85" y="178"/>
                  </a:lnTo>
                  <a:lnTo>
                    <a:pt x="85" y="17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9090240" y="5548000"/>
              <a:ext cx="276231" cy="534957"/>
            </a:xfrm>
            <a:custGeom>
              <a:avLst/>
              <a:gdLst>
                <a:gd name="T0" fmla="*/ 20 w 174"/>
                <a:gd name="T1" fmla="*/ 89 h 337"/>
                <a:gd name="T2" fmla="*/ 16 w 174"/>
                <a:gd name="T3" fmla="*/ 85 h 337"/>
                <a:gd name="T4" fmla="*/ 7 w 174"/>
                <a:gd name="T5" fmla="*/ 81 h 337"/>
                <a:gd name="T6" fmla="*/ 9 w 174"/>
                <a:gd name="T7" fmla="*/ 71 h 337"/>
                <a:gd name="T8" fmla="*/ 8 w 174"/>
                <a:gd name="T9" fmla="*/ 63 h 337"/>
                <a:gd name="T10" fmla="*/ 1 w 174"/>
                <a:gd name="T11" fmla="*/ 50 h 337"/>
                <a:gd name="T12" fmla="*/ 13 w 174"/>
                <a:gd name="T13" fmla="*/ 43 h 337"/>
                <a:gd name="T14" fmla="*/ 17 w 174"/>
                <a:gd name="T15" fmla="*/ 21 h 337"/>
                <a:gd name="T16" fmla="*/ 23 w 174"/>
                <a:gd name="T17" fmla="*/ 0 h 337"/>
                <a:gd name="T18" fmla="*/ 31 w 174"/>
                <a:gd name="T19" fmla="*/ 5 h 337"/>
                <a:gd name="T20" fmla="*/ 34 w 174"/>
                <a:gd name="T21" fmla="*/ 12 h 337"/>
                <a:gd name="T22" fmla="*/ 47 w 174"/>
                <a:gd name="T23" fmla="*/ 8 h 337"/>
                <a:gd name="T24" fmla="*/ 58 w 174"/>
                <a:gd name="T25" fmla="*/ 3 h 337"/>
                <a:gd name="T26" fmla="*/ 63 w 174"/>
                <a:gd name="T27" fmla="*/ 10 h 337"/>
                <a:gd name="T28" fmla="*/ 70 w 174"/>
                <a:gd name="T29" fmla="*/ 25 h 337"/>
                <a:gd name="T30" fmla="*/ 94 w 174"/>
                <a:gd name="T31" fmla="*/ 30 h 337"/>
                <a:gd name="T32" fmla="*/ 112 w 174"/>
                <a:gd name="T33" fmla="*/ 47 h 337"/>
                <a:gd name="T34" fmla="*/ 115 w 174"/>
                <a:gd name="T35" fmla="*/ 66 h 337"/>
                <a:gd name="T36" fmla="*/ 112 w 174"/>
                <a:gd name="T37" fmla="*/ 73 h 337"/>
                <a:gd name="T38" fmla="*/ 115 w 174"/>
                <a:gd name="T39" fmla="*/ 100 h 337"/>
                <a:gd name="T40" fmla="*/ 121 w 174"/>
                <a:gd name="T41" fmla="*/ 115 h 337"/>
                <a:gd name="T42" fmla="*/ 120 w 174"/>
                <a:gd name="T43" fmla="*/ 135 h 337"/>
                <a:gd name="T44" fmla="*/ 132 w 174"/>
                <a:gd name="T45" fmla="*/ 168 h 337"/>
                <a:gd name="T46" fmla="*/ 142 w 174"/>
                <a:gd name="T47" fmla="*/ 182 h 337"/>
                <a:gd name="T48" fmla="*/ 162 w 174"/>
                <a:gd name="T49" fmla="*/ 189 h 337"/>
                <a:gd name="T50" fmla="*/ 171 w 174"/>
                <a:gd name="T51" fmla="*/ 204 h 337"/>
                <a:gd name="T52" fmla="*/ 173 w 174"/>
                <a:gd name="T53" fmla="*/ 221 h 337"/>
                <a:gd name="T54" fmla="*/ 166 w 174"/>
                <a:gd name="T55" fmla="*/ 239 h 337"/>
                <a:gd name="T56" fmla="*/ 151 w 174"/>
                <a:gd name="T57" fmla="*/ 265 h 337"/>
                <a:gd name="T58" fmla="*/ 148 w 174"/>
                <a:gd name="T59" fmla="*/ 276 h 337"/>
                <a:gd name="T60" fmla="*/ 134 w 174"/>
                <a:gd name="T61" fmla="*/ 285 h 337"/>
                <a:gd name="T62" fmla="*/ 127 w 174"/>
                <a:gd name="T63" fmla="*/ 293 h 337"/>
                <a:gd name="T64" fmla="*/ 123 w 174"/>
                <a:gd name="T65" fmla="*/ 307 h 337"/>
                <a:gd name="T66" fmla="*/ 133 w 174"/>
                <a:gd name="T67" fmla="*/ 319 h 337"/>
                <a:gd name="T68" fmla="*/ 129 w 174"/>
                <a:gd name="T69" fmla="*/ 322 h 337"/>
                <a:gd name="T70" fmla="*/ 126 w 174"/>
                <a:gd name="T71" fmla="*/ 329 h 337"/>
                <a:gd name="T72" fmla="*/ 115 w 174"/>
                <a:gd name="T73" fmla="*/ 336 h 337"/>
                <a:gd name="T74" fmla="*/ 108 w 174"/>
                <a:gd name="T75" fmla="*/ 326 h 337"/>
                <a:gd name="T76" fmla="*/ 101 w 174"/>
                <a:gd name="T77" fmla="*/ 314 h 337"/>
                <a:gd name="T78" fmla="*/ 86 w 174"/>
                <a:gd name="T79" fmla="*/ 300 h 337"/>
                <a:gd name="T80" fmla="*/ 75 w 174"/>
                <a:gd name="T81" fmla="*/ 293 h 337"/>
                <a:gd name="T82" fmla="*/ 55 w 174"/>
                <a:gd name="T83" fmla="*/ 283 h 337"/>
                <a:gd name="T84" fmla="*/ 40 w 174"/>
                <a:gd name="T85" fmla="*/ 275 h 337"/>
                <a:gd name="T86" fmla="*/ 35 w 174"/>
                <a:gd name="T87" fmla="*/ 269 h 337"/>
                <a:gd name="T88" fmla="*/ 44 w 174"/>
                <a:gd name="T89" fmla="*/ 259 h 337"/>
                <a:gd name="T90" fmla="*/ 42 w 174"/>
                <a:gd name="T91" fmla="*/ 248 h 337"/>
                <a:gd name="T92" fmla="*/ 30 w 174"/>
                <a:gd name="T93" fmla="*/ 238 h 337"/>
                <a:gd name="T94" fmla="*/ 30 w 174"/>
                <a:gd name="T95" fmla="*/ 233 h 337"/>
                <a:gd name="T96" fmla="*/ 36 w 174"/>
                <a:gd name="T97" fmla="*/ 201 h 337"/>
                <a:gd name="T98" fmla="*/ 33 w 174"/>
                <a:gd name="T99" fmla="*/ 163 h 337"/>
                <a:gd name="T100" fmla="*/ 29 w 174"/>
                <a:gd name="T101" fmla="*/ 155 h 337"/>
                <a:gd name="T102" fmla="*/ 30 w 174"/>
                <a:gd name="T103" fmla="*/ 128 h 337"/>
                <a:gd name="T104" fmla="*/ 34 w 174"/>
                <a:gd name="T105" fmla="*/ 9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337">
                  <a:moveTo>
                    <a:pt x="34" y="90"/>
                  </a:moveTo>
                  <a:lnTo>
                    <a:pt x="34" y="90"/>
                  </a:lnTo>
                  <a:lnTo>
                    <a:pt x="27" y="90"/>
                  </a:lnTo>
                  <a:lnTo>
                    <a:pt x="20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6" y="85"/>
                  </a:lnTo>
                  <a:lnTo>
                    <a:pt x="15" y="84"/>
                  </a:lnTo>
                  <a:lnTo>
                    <a:pt x="12" y="83"/>
                  </a:lnTo>
                  <a:lnTo>
                    <a:pt x="8" y="82"/>
                  </a:lnTo>
                  <a:lnTo>
                    <a:pt x="7" y="81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7" y="75"/>
                  </a:lnTo>
                  <a:lnTo>
                    <a:pt x="9" y="71"/>
                  </a:lnTo>
                  <a:lnTo>
                    <a:pt x="9" y="67"/>
                  </a:lnTo>
                  <a:lnTo>
                    <a:pt x="9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8" y="47"/>
                  </a:lnTo>
                  <a:lnTo>
                    <a:pt x="13" y="43"/>
                  </a:lnTo>
                  <a:lnTo>
                    <a:pt x="15" y="3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7" y="21"/>
                  </a:lnTo>
                  <a:lnTo>
                    <a:pt x="18" y="11"/>
                  </a:lnTo>
                  <a:lnTo>
                    <a:pt x="20" y="4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9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36" y="13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7"/>
                  </a:lnTo>
                  <a:lnTo>
                    <a:pt x="63" y="10"/>
                  </a:lnTo>
                  <a:lnTo>
                    <a:pt x="65" y="18"/>
                  </a:lnTo>
                  <a:lnTo>
                    <a:pt x="66" y="20"/>
                  </a:lnTo>
                  <a:lnTo>
                    <a:pt x="68" y="23"/>
                  </a:lnTo>
                  <a:lnTo>
                    <a:pt x="70" y="25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83" y="27"/>
                  </a:lnTo>
                  <a:lnTo>
                    <a:pt x="94" y="30"/>
                  </a:lnTo>
                  <a:lnTo>
                    <a:pt x="101" y="34"/>
                  </a:lnTo>
                  <a:lnTo>
                    <a:pt x="106" y="37"/>
                  </a:lnTo>
                  <a:lnTo>
                    <a:pt x="109" y="41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5" y="55"/>
                  </a:lnTo>
                  <a:lnTo>
                    <a:pt x="115" y="62"/>
                  </a:lnTo>
                  <a:lnTo>
                    <a:pt x="115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3" y="70"/>
                  </a:lnTo>
                  <a:lnTo>
                    <a:pt x="112" y="73"/>
                  </a:lnTo>
                  <a:lnTo>
                    <a:pt x="112" y="83"/>
                  </a:lnTo>
                  <a:lnTo>
                    <a:pt x="113" y="94"/>
                  </a:lnTo>
                  <a:lnTo>
                    <a:pt x="114" y="98"/>
                  </a:lnTo>
                  <a:lnTo>
                    <a:pt x="115" y="100"/>
                  </a:lnTo>
                  <a:lnTo>
                    <a:pt x="115" y="100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1" y="115"/>
                  </a:lnTo>
                  <a:lnTo>
                    <a:pt x="121" y="115"/>
                  </a:lnTo>
                  <a:lnTo>
                    <a:pt x="119" y="120"/>
                  </a:lnTo>
                  <a:lnTo>
                    <a:pt x="119" y="126"/>
                  </a:lnTo>
                  <a:lnTo>
                    <a:pt x="120" y="135"/>
                  </a:lnTo>
                  <a:lnTo>
                    <a:pt x="123" y="144"/>
                  </a:lnTo>
                  <a:lnTo>
                    <a:pt x="123" y="144"/>
                  </a:lnTo>
                  <a:lnTo>
                    <a:pt x="128" y="156"/>
                  </a:lnTo>
                  <a:lnTo>
                    <a:pt x="132" y="168"/>
                  </a:lnTo>
                  <a:lnTo>
                    <a:pt x="136" y="178"/>
                  </a:lnTo>
                  <a:lnTo>
                    <a:pt x="139" y="181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48" y="183"/>
                  </a:lnTo>
                  <a:lnTo>
                    <a:pt x="156" y="185"/>
                  </a:lnTo>
                  <a:lnTo>
                    <a:pt x="159" y="187"/>
                  </a:lnTo>
                  <a:lnTo>
                    <a:pt x="162" y="189"/>
                  </a:lnTo>
                  <a:lnTo>
                    <a:pt x="164" y="192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71" y="204"/>
                  </a:lnTo>
                  <a:lnTo>
                    <a:pt x="174" y="210"/>
                  </a:lnTo>
                  <a:lnTo>
                    <a:pt x="174" y="213"/>
                  </a:lnTo>
                  <a:lnTo>
                    <a:pt x="174" y="216"/>
                  </a:lnTo>
                  <a:lnTo>
                    <a:pt x="173" y="221"/>
                  </a:lnTo>
                  <a:lnTo>
                    <a:pt x="172" y="225"/>
                  </a:lnTo>
                  <a:lnTo>
                    <a:pt x="172" y="225"/>
                  </a:lnTo>
                  <a:lnTo>
                    <a:pt x="169" y="233"/>
                  </a:lnTo>
                  <a:lnTo>
                    <a:pt x="166" y="239"/>
                  </a:lnTo>
                  <a:lnTo>
                    <a:pt x="164" y="245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51" y="265"/>
                  </a:lnTo>
                  <a:lnTo>
                    <a:pt x="150" y="269"/>
                  </a:lnTo>
                  <a:lnTo>
                    <a:pt x="149" y="273"/>
                  </a:lnTo>
                  <a:lnTo>
                    <a:pt x="149" y="273"/>
                  </a:lnTo>
                  <a:lnTo>
                    <a:pt x="148" y="276"/>
                  </a:lnTo>
                  <a:lnTo>
                    <a:pt x="147" y="278"/>
                  </a:lnTo>
                  <a:lnTo>
                    <a:pt x="144" y="282"/>
                  </a:lnTo>
                  <a:lnTo>
                    <a:pt x="140" y="284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1" y="286"/>
                  </a:lnTo>
                  <a:lnTo>
                    <a:pt x="129" y="290"/>
                  </a:lnTo>
                  <a:lnTo>
                    <a:pt x="127" y="293"/>
                  </a:lnTo>
                  <a:lnTo>
                    <a:pt x="125" y="298"/>
                  </a:lnTo>
                  <a:lnTo>
                    <a:pt x="125" y="298"/>
                  </a:lnTo>
                  <a:lnTo>
                    <a:pt x="123" y="304"/>
                  </a:lnTo>
                  <a:lnTo>
                    <a:pt x="123" y="307"/>
                  </a:lnTo>
                  <a:lnTo>
                    <a:pt x="126" y="311"/>
                  </a:lnTo>
                  <a:lnTo>
                    <a:pt x="129" y="314"/>
                  </a:lnTo>
                  <a:lnTo>
                    <a:pt x="129" y="314"/>
                  </a:lnTo>
                  <a:lnTo>
                    <a:pt x="133" y="319"/>
                  </a:lnTo>
                  <a:lnTo>
                    <a:pt x="133" y="320"/>
                  </a:lnTo>
                  <a:lnTo>
                    <a:pt x="131" y="321"/>
                  </a:lnTo>
                  <a:lnTo>
                    <a:pt x="131" y="321"/>
                  </a:lnTo>
                  <a:lnTo>
                    <a:pt x="129" y="322"/>
                  </a:lnTo>
                  <a:lnTo>
                    <a:pt x="127" y="323"/>
                  </a:lnTo>
                  <a:lnTo>
                    <a:pt x="126" y="325"/>
                  </a:lnTo>
                  <a:lnTo>
                    <a:pt x="126" y="329"/>
                  </a:lnTo>
                  <a:lnTo>
                    <a:pt x="126" y="329"/>
                  </a:lnTo>
                  <a:lnTo>
                    <a:pt x="125" y="334"/>
                  </a:lnTo>
                  <a:lnTo>
                    <a:pt x="123" y="336"/>
                  </a:lnTo>
                  <a:lnTo>
                    <a:pt x="120" y="337"/>
                  </a:lnTo>
                  <a:lnTo>
                    <a:pt x="115" y="336"/>
                  </a:lnTo>
                  <a:lnTo>
                    <a:pt x="115" y="336"/>
                  </a:lnTo>
                  <a:lnTo>
                    <a:pt x="113" y="335"/>
                  </a:lnTo>
                  <a:lnTo>
                    <a:pt x="111" y="333"/>
                  </a:lnTo>
                  <a:lnTo>
                    <a:pt x="108" y="326"/>
                  </a:lnTo>
                  <a:lnTo>
                    <a:pt x="105" y="319"/>
                  </a:lnTo>
                  <a:lnTo>
                    <a:pt x="103" y="315"/>
                  </a:lnTo>
                  <a:lnTo>
                    <a:pt x="101" y="314"/>
                  </a:lnTo>
                  <a:lnTo>
                    <a:pt x="101" y="314"/>
                  </a:lnTo>
                  <a:lnTo>
                    <a:pt x="91" y="309"/>
                  </a:lnTo>
                  <a:lnTo>
                    <a:pt x="88" y="306"/>
                  </a:lnTo>
                  <a:lnTo>
                    <a:pt x="86" y="300"/>
                  </a:lnTo>
                  <a:lnTo>
                    <a:pt x="86" y="300"/>
                  </a:lnTo>
                  <a:lnTo>
                    <a:pt x="85" y="298"/>
                  </a:lnTo>
                  <a:lnTo>
                    <a:pt x="84" y="296"/>
                  </a:lnTo>
                  <a:lnTo>
                    <a:pt x="80" y="295"/>
                  </a:lnTo>
                  <a:lnTo>
                    <a:pt x="75" y="293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61" y="287"/>
                  </a:lnTo>
                  <a:lnTo>
                    <a:pt x="55" y="283"/>
                  </a:lnTo>
                  <a:lnTo>
                    <a:pt x="50" y="279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0" y="275"/>
                  </a:lnTo>
                  <a:lnTo>
                    <a:pt x="35" y="272"/>
                  </a:lnTo>
                  <a:lnTo>
                    <a:pt x="33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5" y="269"/>
                  </a:lnTo>
                  <a:lnTo>
                    <a:pt x="42" y="267"/>
                  </a:lnTo>
                  <a:lnTo>
                    <a:pt x="43" y="265"/>
                  </a:lnTo>
                  <a:lnTo>
                    <a:pt x="44" y="259"/>
                  </a:lnTo>
                  <a:lnTo>
                    <a:pt x="44" y="259"/>
                  </a:lnTo>
                  <a:lnTo>
                    <a:pt x="44" y="254"/>
                  </a:lnTo>
                  <a:lnTo>
                    <a:pt x="44" y="250"/>
                  </a:lnTo>
                  <a:lnTo>
                    <a:pt x="42" y="248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3" y="242"/>
                  </a:lnTo>
                  <a:lnTo>
                    <a:pt x="30" y="238"/>
                  </a:lnTo>
                  <a:lnTo>
                    <a:pt x="29" y="235"/>
                  </a:lnTo>
                  <a:lnTo>
                    <a:pt x="29" y="234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1" y="230"/>
                  </a:lnTo>
                  <a:lnTo>
                    <a:pt x="32" y="226"/>
                  </a:lnTo>
                  <a:lnTo>
                    <a:pt x="34" y="215"/>
                  </a:lnTo>
                  <a:lnTo>
                    <a:pt x="36" y="201"/>
                  </a:lnTo>
                  <a:lnTo>
                    <a:pt x="35" y="191"/>
                  </a:lnTo>
                  <a:lnTo>
                    <a:pt x="35" y="191"/>
                  </a:lnTo>
                  <a:lnTo>
                    <a:pt x="34" y="171"/>
                  </a:lnTo>
                  <a:lnTo>
                    <a:pt x="33" y="163"/>
                  </a:lnTo>
                  <a:lnTo>
                    <a:pt x="32" y="159"/>
                  </a:lnTo>
                  <a:lnTo>
                    <a:pt x="30" y="157"/>
                  </a:lnTo>
                  <a:lnTo>
                    <a:pt x="30" y="157"/>
                  </a:lnTo>
                  <a:lnTo>
                    <a:pt x="29" y="155"/>
                  </a:lnTo>
                  <a:lnTo>
                    <a:pt x="28" y="152"/>
                  </a:lnTo>
                  <a:lnTo>
                    <a:pt x="27" y="144"/>
                  </a:lnTo>
                  <a:lnTo>
                    <a:pt x="28" y="136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2" y="118"/>
                  </a:lnTo>
                  <a:lnTo>
                    <a:pt x="34" y="105"/>
                  </a:lnTo>
                  <a:lnTo>
                    <a:pt x="34" y="90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9275981" y="5538476"/>
              <a:ext cx="341321" cy="301608"/>
            </a:xfrm>
            <a:custGeom>
              <a:avLst/>
              <a:gdLst>
                <a:gd name="T0" fmla="*/ 62 w 215"/>
                <a:gd name="T1" fmla="*/ 45 h 190"/>
                <a:gd name="T2" fmla="*/ 69 w 215"/>
                <a:gd name="T3" fmla="*/ 28 h 190"/>
                <a:gd name="T4" fmla="*/ 76 w 215"/>
                <a:gd name="T5" fmla="*/ 27 h 190"/>
                <a:gd name="T6" fmla="*/ 88 w 215"/>
                <a:gd name="T7" fmla="*/ 21 h 190"/>
                <a:gd name="T8" fmla="*/ 89 w 215"/>
                <a:gd name="T9" fmla="*/ 18 h 190"/>
                <a:gd name="T10" fmla="*/ 105 w 215"/>
                <a:gd name="T11" fmla="*/ 13 h 190"/>
                <a:gd name="T12" fmla="*/ 124 w 215"/>
                <a:gd name="T13" fmla="*/ 12 h 190"/>
                <a:gd name="T14" fmla="*/ 135 w 215"/>
                <a:gd name="T15" fmla="*/ 4 h 190"/>
                <a:gd name="T16" fmla="*/ 146 w 215"/>
                <a:gd name="T17" fmla="*/ 0 h 190"/>
                <a:gd name="T18" fmla="*/ 153 w 215"/>
                <a:gd name="T19" fmla="*/ 2 h 190"/>
                <a:gd name="T20" fmla="*/ 158 w 215"/>
                <a:gd name="T21" fmla="*/ 11 h 190"/>
                <a:gd name="T22" fmla="*/ 180 w 215"/>
                <a:gd name="T23" fmla="*/ 26 h 190"/>
                <a:gd name="T24" fmla="*/ 197 w 215"/>
                <a:gd name="T25" fmla="*/ 31 h 190"/>
                <a:gd name="T26" fmla="*/ 208 w 215"/>
                <a:gd name="T27" fmla="*/ 40 h 190"/>
                <a:gd name="T28" fmla="*/ 213 w 215"/>
                <a:gd name="T29" fmla="*/ 56 h 190"/>
                <a:gd name="T30" fmla="*/ 215 w 215"/>
                <a:gd name="T31" fmla="*/ 86 h 190"/>
                <a:gd name="T32" fmla="*/ 212 w 215"/>
                <a:gd name="T33" fmla="*/ 103 h 190"/>
                <a:gd name="T34" fmla="*/ 205 w 215"/>
                <a:gd name="T35" fmla="*/ 108 h 190"/>
                <a:gd name="T36" fmla="*/ 203 w 215"/>
                <a:gd name="T37" fmla="*/ 118 h 190"/>
                <a:gd name="T38" fmla="*/ 197 w 215"/>
                <a:gd name="T39" fmla="*/ 130 h 190"/>
                <a:gd name="T40" fmla="*/ 187 w 215"/>
                <a:gd name="T41" fmla="*/ 138 h 190"/>
                <a:gd name="T42" fmla="*/ 174 w 215"/>
                <a:gd name="T43" fmla="*/ 135 h 190"/>
                <a:gd name="T44" fmla="*/ 157 w 215"/>
                <a:gd name="T45" fmla="*/ 138 h 190"/>
                <a:gd name="T46" fmla="*/ 143 w 215"/>
                <a:gd name="T47" fmla="*/ 140 h 190"/>
                <a:gd name="T48" fmla="*/ 127 w 215"/>
                <a:gd name="T49" fmla="*/ 155 h 190"/>
                <a:gd name="T50" fmla="*/ 116 w 215"/>
                <a:gd name="T51" fmla="*/ 169 h 190"/>
                <a:gd name="T52" fmla="*/ 103 w 215"/>
                <a:gd name="T53" fmla="*/ 177 h 190"/>
                <a:gd name="T54" fmla="*/ 76 w 215"/>
                <a:gd name="T55" fmla="*/ 181 h 190"/>
                <a:gd name="T56" fmla="*/ 71 w 215"/>
                <a:gd name="T57" fmla="*/ 184 h 190"/>
                <a:gd name="T58" fmla="*/ 61 w 215"/>
                <a:gd name="T59" fmla="*/ 190 h 190"/>
                <a:gd name="T60" fmla="*/ 57 w 215"/>
                <a:gd name="T61" fmla="*/ 186 h 190"/>
                <a:gd name="T62" fmla="*/ 42 w 215"/>
                <a:gd name="T63" fmla="*/ 183 h 190"/>
                <a:gd name="T64" fmla="*/ 28 w 215"/>
                <a:gd name="T65" fmla="*/ 175 h 190"/>
                <a:gd name="T66" fmla="*/ 22 w 215"/>
                <a:gd name="T67" fmla="*/ 162 h 190"/>
                <a:gd name="T68" fmla="*/ 13 w 215"/>
                <a:gd name="T69" fmla="*/ 138 h 190"/>
                <a:gd name="T70" fmla="*/ 14 w 215"/>
                <a:gd name="T71" fmla="*/ 124 h 190"/>
                <a:gd name="T72" fmla="*/ 14 w 215"/>
                <a:gd name="T73" fmla="*/ 111 h 190"/>
                <a:gd name="T74" fmla="*/ 10 w 215"/>
                <a:gd name="T75" fmla="*/ 104 h 190"/>
                <a:gd name="T76" fmla="*/ 0 w 215"/>
                <a:gd name="T77" fmla="*/ 90 h 190"/>
                <a:gd name="T78" fmla="*/ 2 w 215"/>
                <a:gd name="T79" fmla="*/ 82 h 190"/>
                <a:gd name="T80" fmla="*/ 9 w 215"/>
                <a:gd name="T81" fmla="*/ 79 h 190"/>
                <a:gd name="T82" fmla="*/ 18 w 215"/>
                <a:gd name="T83" fmla="*/ 67 h 190"/>
                <a:gd name="T84" fmla="*/ 19 w 215"/>
                <a:gd name="T85" fmla="*/ 57 h 190"/>
                <a:gd name="T86" fmla="*/ 29 w 215"/>
                <a:gd name="T87" fmla="*/ 43 h 190"/>
                <a:gd name="T88" fmla="*/ 39 w 215"/>
                <a:gd name="T89" fmla="*/ 39 h 190"/>
                <a:gd name="T90" fmla="*/ 46 w 215"/>
                <a:gd name="T91" fmla="*/ 41 h 190"/>
                <a:gd name="T92" fmla="*/ 49 w 215"/>
                <a:gd name="T93" fmla="*/ 45 h 190"/>
                <a:gd name="T94" fmla="*/ 61 w 215"/>
                <a:gd name="T95" fmla="*/ 4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90">
                  <a:moveTo>
                    <a:pt x="61" y="48"/>
                  </a:moveTo>
                  <a:lnTo>
                    <a:pt x="61" y="48"/>
                  </a:lnTo>
                  <a:lnTo>
                    <a:pt x="62" y="45"/>
                  </a:lnTo>
                  <a:lnTo>
                    <a:pt x="63" y="38"/>
                  </a:lnTo>
                  <a:lnTo>
                    <a:pt x="67" y="30"/>
                  </a:lnTo>
                  <a:lnTo>
                    <a:pt x="69" y="28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6" y="27"/>
                  </a:lnTo>
                  <a:lnTo>
                    <a:pt x="83" y="26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9" y="18"/>
                  </a:lnTo>
                  <a:lnTo>
                    <a:pt x="90" y="17"/>
                  </a:lnTo>
                  <a:lnTo>
                    <a:pt x="97" y="14"/>
                  </a:lnTo>
                  <a:lnTo>
                    <a:pt x="105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24" y="12"/>
                  </a:lnTo>
                  <a:lnTo>
                    <a:pt x="129" y="10"/>
                  </a:lnTo>
                  <a:lnTo>
                    <a:pt x="132" y="7"/>
                  </a:lnTo>
                  <a:lnTo>
                    <a:pt x="135" y="4"/>
                  </a:lnTo>
                  <a:lnTo>
                    <a:pt x="135" y="4"/>
                  </a:lnTo>
                  <a:lnTo>
                    <a:pt x="141" y="1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51" y="1"/>
                  </a:lnTo>
                  <a:lnTo>
                    <a:pt x="153" y="2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8" y="11"/>
                  </a:lnTo>
                  <a:lnTo>
                    <a:pt x="165" y="17"/>
                  </a:lnTo>
                  <a:lnTo>
                    <a:pt x="174" y="24"/>
                  </a:lnTo>
                  <a:lnTo>
                    <a:pt x="180" y="26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97" y="31"/>
                  </a:lnTo>
                  <a:lnTo>
                    <a:pt x="201" y="33"/>
                  </a:lnTo>
                  <a:lnTo>
                    <a:pt x="205" y="36"/>
                  </a:lnTo>
                  <a:lnTo>
                    <a:pt x="208" y="40"/>
                  </a:lnTo>
                  <a:lnTo>
                    <a:pt x="210" y="44"/>
                  </a:lnTo>
                  <a:lnTo>
                    <a:pt x="212" y="49"/>
                  </a:lnTo>
                  <a:lnTo>
                    <a:pt x="213" y="56"/>
                  </a:lnTo>
                  <a:lnTo>
                    <a:pt x="213" y="56"/>
                  </a:lnTo>
                  <a:lnTo>
                    <a:pt x="214" y="71"/>
                  </a:lnTo>
                  <a:lnTo>
                    <a:pt x="215" y="86"/>
                  </a:lnTo>
                  <a:lnTo>
                    <a:pt x="214" y="98"/>
                  </a:lnTo>
                  <a:lnTo>
                    <a:pt x="213" y="101"/>
                  </a:lnTo>
                  <a:lnTo>
                    <a:pt x="212" y="103"/>
                  </a:lnTo>
                  <a:lnTo>
                    <a:pt x="212" y="103"/>
                  </a:lnTo>
                  <a:lnTo>
                    <a:pt x="208" y="105"/>
                  </a:lnTo>
                  <a:lnTo>
                    <a:pt x="205" y="108"/>
                  </a:lnTo>
                  <a:lnTo>
                    <a:pt x="203" y="113"/>
                  </a:lnTo>
                  <a:lnTo>
                    <a:pt x="203" y="118"/>
                  </a:lnTo>
                  <a:lnTo>
                    <a:pt x="203" y="118"/>
                  </a:lnTo>
                  <a:lnTo>
                    <a:pt x="203" y="120"/>
                  </a:lnTo>
                  <a:lnTo>
                    <a:pt x="201" y="124"/>
                  </a:lnTo>
                  <a:lnTo>
                    <a:pt x="197" y="130"/>
                  </a:lnTo>
                  <a:lnTo>
                    <a:pt x="191" y="135"/>
                  </a:lnTo>
                  <a:lnTo>
                    <a:pt x="189" y="136"/>
                  </a:lnTo>
                  <a:lnTo>
                    <a:pt x="187" y="138"/>
                  </a:lnTo>
                  <a:lnTo>
                    <a:pt x="187" y="138"/>
                  </a:lnTo>
                  <a:lnTo>
                    <a:pt x="180" y="136"/>
                  </a:lnTo>
                  <a:lnTo>
                    <a:pt x="174" y="135"/>
                  </a:lnTo>
                  <a:lnTo>
                    <a:pt x="169" y="135"/>
                  </a:lnTo>
                  <a:lnTo>
                    <a:pt x="169" y="135"/>
                  </a:lnTo>
                  <a:lnTo>
                    <a:pt x="157" y="138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3" y="140"/>
                  </a:lnTo>
                  <a:lnTo>
                    <a:pt x="138" y="144"/>
                  </a:lnTo>
                  <a:lnTo>
                    <a:pt x="132" y="148"/>
                  </a:lnTo>
                  <a:lnTo>
                    <a:pt x="127" y="155"/>
                  </a:lnTo>
                  <a:lnTo>
                    <a:pt x="127" y="155"/>
                  </a:lnTo>
                  <a:lnTo>
                    <a:pt x="122" y="162"/>
                  </a:lnTo>
                  <a:lnTo>
                    <a:pt x="116" y="169"/>
                  </a:lnTo>
                  <a:lnTo>
                    <a:pt x="110" y="175"/>
                  </a:lnTo>
                  <a:lnTo>
                    <a:pt x="106" y="176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85" y="178"/>
                  </a:lnTo>
                  <a:lnTo>
                    <a:pt x="76" y="181"/>
                  </a:lnTo>
                  <a:lnTo>
                    <a:pt x="73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68" y="187"/>
                  </a:lnTo>
                  <a:lnTo>
                    <a:pt x="65" y="190"/>
                  </a:lnTo>
                  <a:lnTo>
                    <a:pt x="61" y="190"/>
                  </a:lnTo>
                  <a:lnTo>
                    <a:pt x="59" y="188"/>
                  </a:lnTo>
                  <a:lnTo>
                    <a:pt x="59" y="188"/>
                  </a:lnTo>
                  <a:lnTo>
                    <a:pt x="57" y="186"/>
                  </a:lnTo>
                  <a:lnTo>
                    <a:pt x="53" y="185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37" y="182"/>
                  </a:lnTo>
                  <a:lnTo>
                    <a:pt x="32" y="179"/>
                  </a:lnTo>
                  <a:lnTo>
                    <a:pt x="28" y="175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22" y="162"/>
                  </a:lnTo>
                  <a:lnTo>
                    <a:pt x="17" y="153"/>
                  </a:lnTo>
                  <a:lnTo>
                    <a:pt x="13" y="142"/>
                  </a:lnTo>
                  <a:lnTo>
                    <a:pt x="13" y="138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5" y="117"/>
                  </a:lnTo>
                  <a:lnTo>
                    <a:pt x="14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3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2" y="82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9" y="79"/>
                  </a:lnTo>
                  <a:lnTo>
                    <a:pt x="12" y="77"/>
                  </a:lnTo>
                  <a:lnTo>
                    <a:pt x="16" y="73"/>
                  </a:lnTo>
                  <a:lnTo>
                    <a:pt x="18" y="67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57"/>
                  </a:lnTo>
                  <a:lnTo>
                    <a:pt x="22" y="52"/>
                  </a:lnTo>
                  <a:lnTo>
                    <a:pt x="25" y="47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9" y="39"/>
                  </a:lnTo>
                  <a:lnTo>
                    <a:pt x="43" y="39"/>
                  </a:lnTo>
                  <a:lnTo>
                    <a:pt x="45" y="40"/>
                  </a:lnTo>
                  <a:lnTo>
                    <a:pt x="46" y="41"/>
                  </a:lnTo>
                  <a:lnTo>
                    <a:pt x="46" y="41"/>
                  </a:lnTo>
                  <a:lnTo>
                    <a:pt x="47" y="43"/>
                  </a:lnTo>
                  <a:lnTo>
                    <a:pt x="49" y="45"/>
                  </a:lnTo>
                  <a:lnTo>
                    <a:pt x="54" y="47"/>
                  </a:lnTo>
                  <a:lnTo>
                    <a:pt x="61" y="48"/>
                  </a:lnTo>
                  <a:lnTo>
                    <a:pt x="61" y="4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9058489" y="2228725"/>
              <a:ext cx="473086" cy="376217"/>
            </a:xfrm>
            <a:custGeom>
              <a:avLst/>
              <a:gdLst>
                <a:gd name="T0" fmla="*/ 274 w 298"/>
                <a:gd name="T1" fmla="*/ 7 h 237"/>
                <a:gd name="T2" fmla="*/ 263 w 298"/>
                <a:gd name="T3" fmla="*/ 0 h 237"/>
                <a:gd name="T4" fmla="*/ 253 w 298"/>
                <a:gd name="T5" fmla="*/ 4 h 237"/>
                <a:gd name="T6" fmla="*/ 235 w 298"/>
                <a:gd name="T7" fmla="*/ 14 h 237"/>
                <a:gd name="T8" fmla="*/ 215 w 298"/>
                <a:gd name="T9" fmla="*/ 17 h 237"/>
                <a:gd name="T10" fmla="*/ 204 w 298"/>
                <a:gd name="T11" fmla="*/ 14 h 237"/>
                <a:gd name="T12" fmla="*/ 184 w 298"/>
                <a:gd name="T13" fmla="*/ 6 h 237"/>
                <a:gd name="T14" fmla="*/ 157 w 298"/>
                <a:gd name="T15" fmla="*/ 2 h 237"/>
                <a:gd name="T16" fmla="*/ 139 w 298"/>
                <a:gd name="T17" fmla="*/ 6 h 237"/>
                <a:gd name="T18" fmla="*/ 103 w 298"/>
                <a:gd name="T19" fmla="*/ 23 h 237"/>
                <a:gd name="T20" fmla="*/ 68 w 298"/>
                <a:gd name="T21" fmla="*/ 37 h 237"/>
                <a:gd name="T22" fmla="*/ 55 w 298"/>
                <a:gd name="T23" fmla="*/ 43 h 237"/>
                <a:gd name="T24" fmla="*/ 32 w 298"/>
                <a:gd name="T25" fmla="*/ 65 h 237"/>
                <a:gd name="T26" fmla="*/ 11 w 298"/>
                <a:gd name="T27" fmla="*/ 89 h 237"/>
                <a:gd name="T28" fmla="*/ 0 w 298"/>
                <a:gd name="T29" fmla="*/ 108 h 237"/>
                <a:gd name="T30" fmla="*/ 6 w 298"/>
                <a:gd name="T31" fmla="*/ 111 h 237"/>
                <a:gd name="T32" fmla="*/ 19 w 298"/>
                <a:gd name="T33" fmla="*/ 118 h 237"/>
                <a:gd name="T34" fmla="*/ 20 w 298"/>
                <a:gd name="T35" fmla="*/ 127 h 237"/>
                <a:gd name="T36" fmla="*/ 32 w 298"/>
                <a:gd name="T37" fmla="*/ 133 h 237"/>
                <a:gd name="T38" fmla="*/ 32 w 298"/>
                <a:gd name="T39" fmla="*/ 138 h 237"/>
                <a:gd name="T40" fmla="*/ 26 w 298"/>
                <a:gd name="T41" fmla="*/ 146 h 237"/>
                <a:gd name="T42" fmla="*/ 24 w 298"/>
                <a:gd name="T43" fmla="*/ 166 h 237"/>
                <a:gd name="T44" fmla="*/ 29 w 298"/>
                <a:gd name="T45" fmla="*/ 175 h 237"/>
                <a:gd name="T46" fmla="*/ 35 w 298"/>
                <a:gd name="T47" fmla="*/ 176 h 237"/>
                <a:gd name="T48" fmla="*/ 49 w 298"/>
                <a:gd name="T49" fmla="*/ 180 h 237"/>
                <a:gd name="T50" fmla="*/ 56 w 298"/>
                <a:gd name="T51" fmla="*/ 190 h 237"/>
                <a:gd name="T52" fmla="*/ 57 w 298"/>
                <a:gd name="T53" fmla="*/ 193 h 237"/>
                <a:gd name="T54" fmla="*/ 66 w 298"/>
                <a:gd name="T55" fmla="*/ 190 h 237"/>
                <a:gd name="T56" fmla="*/ 78 w 298"/>
                <a:gd name="T57" fmla="*/ 179 h 237"/>
                <a:gd name="T58" fmla="*/ 86 w 298"/>
                <a:gd name="T59" fmla="*/ 175 h 237"/>
                <a:gd name="T60" fmla="*/ 88 w 298"/>
                <a:gd name="T61" fmla="*/ 183 h 237"/>
                <a:gd name="T62" fmla="*/ 92 w 298"/>
                <a:gd name="T63" fmla="*/ 226 h 237"/>
                <a:gd name="T64" fmla="*/ 94 w 298"/>
                <a:gd name="T65" fmla="*/ 228 h 237"/>
                <a:gd name="T66" fmla="*/ 117 w 298"/>
                <a:gd name="T67" fmla="*/ 210 h 237"/>
                <a:gd name="T68" fmla="*/ 142 w 298"/>
                <a:gd name="T69" fmla="*/ 199 h 237"/>
                <a:gd name="T70" fmla="*/ 166 w 298"/>
                <a:gd name="T71" fmla="*/ 202 h 237"/>
                <a:gd name="T72" fmla="*/ 202 w 298"/>
                <a:gd name="T73" fmla="*/ 218 h 237"/>
                <a:gd name="T74" fmla="*/ 213 w 298"/>
                <a:gd name="T75" fmla="*/ 230 h 237"/>
                <a:gd name="T76" fmla="*/ 223 w 298"/>
                <a:gd name="T77" fmla="*/ 237 h 237"/>
                <a:gd name="T78" fmla="*/ 237 w 298"/>
                <a:gd name="T79" fmla="*/ 235 h 237"/>
                <a:gd name="T80" fmla="*/ 262 w 298"/>
                <a:gd name="T81" fmla="*/ 226 h 237"/>
                <a:gd name="T82" fmla="*/ 276 w 298"/>
                <a:gd name="T83" fmla="*/ 224 h 237"/>
                <a:gd name="T84" fmla="*/ 286 w 298"/>
                <a:gd name="T85" fmla="*/ 216 h 237"/>
                <a:gd name="T86" fmla="*/ 290 w 298"/>
                <a:gd name="T87" fmla="*/ 206 h 237"/>
                <a:gd name="T88" fmla="*/ 297 w 298"/>
                <a:gd name="T89" fmla="*/ 190 h 237"/>
                <a:gd name="T90" fmla="*/ 295 w 298"/>
                <a:gd name="T91" fmla="*/ 180 h 237"/>
                <a:gd name="T92" fmla="*/ 280 w 298"/>
                <a:gd name="T93" fmla="*/ 169 h 237"/>
                <a:gd name="T94" fmla="*/ 269 w 298"/>
                <a:gd name="T95" fmla="*/ 155 h 237"/>
                <a:gd name="T96" fmla="*/ 271 w 298"/>
                <a:gd name="T97" fmla="*/ 141 h 237"/>
                <a:gd name="T98" fmla="*/ 269 w 298"/>
                <a:gd name="T99" fmla="*/ 123 h 237"/>
                <a:gd name="T100" fmla="*/ 264 w 298"/>
                <a:gd name="T101" fmla="*/ 115 h 237"/>
                <a:gd name="T102" fmla="*/ 254 w 298"/>
                <a:gd name="T103" fmla="*/ 102 h 237"/>
                <a:gd name="T104" fmla="*/ 252 w 298"/>
                <a:gd name="T105" fmla="*/ 93 h 237"/>
                <a:gd name="T106" fmla="*/ 256 w 298"/>
                <a:gd name="T107" fmla="*/ 47 h 237"/>
                <a:gd name="T108" fmla="*/ 261 w 298"/>
                <a:gd name="T109" fmla="*/ 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237">
                  <a:moveTo>
                    <a:pt x="275" y="9"/>
                  </a:moveTo>
                  <a:lnTo>
                    <a:pt x="275" y="9"/>
                  </a:lnTo>
                  <a:lnTo>
                    <a:pt x="274" y="7"/>
                  </a:lnTo>
                  <a:lnTo>
                    <a:pt x="269" y="2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1"/>
                  </a:lnTo>
                  <a:lnTo>
                    <a:pt x="253" y="4"/>
                  </a:lnTo>
                  <a:lnTo>
                    <a:pt x="253" y="4"/>
                  </a:lnTo>
                  <a:lnTo>
                    <a:pt x="248" y="8"/>
                  </a:lnTo>
                  <a:lnTo>
                    <a:pt x="241" y="12"/>
                  </a:lnTo>
                  <a:lnTo>
                    <a:pt x="235" y="14"/>
                  </a:lnTo>
                  <a:lnTo>
                    <a:pt x="228" y="16"/>
                  </a:lnTo>
                  <a:lnTo>
                    <a:pt x="222" y="17"/>
                  </a:lnTo>
                  <a:lnTo>
                    <a:pt x="215" y="17"/>
                  </a:lnTo>
                  <a:lnTo>
                    <a:pt x="209" y="16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8" y="10"/>
                  </a:lnTo>
                  <a:lnTo>
                    <a:pt x="192" y="8"/>
                  </a:lnTo>
                  <a:lnTo>
                    <a:pt x="184" y="6"/>
                  </a:lnTo>
                  <a:lnTo>
                    <a:pt x="176" y="3"/>
                  </a:lnTo>
                  <a:lnTo>
                    <a:pt x="167" y="2"/>
                  </a:lnTo>
                  <a:lnTo>
                    <a:pt x="157" y="2"/>
                  </a:lnTo>
                  <a:lnTo>
                    <a:pt x="148" y="3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1" y="9"/>
                  </a:lnTo>
                  <a:lnTo>
                    <a:pt x="121" y="13"/>
                  </a:lnTo>
                  <a:lnTo>
                    <a:pt x="103" y="23"/>
                  </a:lnTo>
                  <a:lnTo>
                    <a:pt x="84" y="31"/>
                  </a:lnTo>
                  <a:lnTo>
                    <a:pt x="76" y="36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2" y="39"/>
                  </a:lnTo>
                  <a:lnTo>
                    <a:pt x="55" y="43"/>
                  </a:lnTo>
                  <a:lnTo>
                    <a:pt x="49" y="47"/>
                  </a:lnTo>
                  <a:lnTo>
                    <a:pt x="42" y="53"/>
                  </a:lnTo>
                  <a:lnTo>
                    <a:pt x="32" y="65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1" y="89"/>
                  </a:lnTo>
                  <a:lnTo>
                    <a:pt x="4" y="99"/>
                  </a:lnTo>
                  <a:lnTo>
                    <a:pt x="2" y="103"/>
                  </a:lnTo>
                  <a:lnTo>
                    <a:pt x="0" y="108"/>
                  </a:lnTo>
                  <a:lnTo>
                    <a:pt x="3" y="110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3" y="113"/>
                  </a:lnTo>
                  <a:lnTo>
                    <a:pt x="18" y="115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20" y="127"/>
                  </a:lnTo>
                  <a:lnTo>
                    <a:pt x="23" y="129"/>
                  </a:lnTo>
                  <a:lnTo>
                    <a:pt x="29" y="131"/>
                  </a:lnTo>
                  <a:lnTo>
                    <a:pt x="32" y="133"/>
                  </a:lnTo>
                  <a:lnTo>
                    <a:pt x="34" y="135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28" y="141"/>
                  </a:lnTo>
                  <a:lnTo>
                    <a:pt x="26" y="146"/>
                  </a:lnTo>
                  <a:lnTo>
                    <a:pt x="24" y="153"/>
                  </a:lnTo>
                  <a:lnTo>
                    <a:pt x="24" y="159"/>
                  </a:lnTo>
                  <a:lnTo>
                    <a:pt x="24" y="166"/>
                  </a:lnTo>
                  <a:lnTo>
                    <a:pt x="26" y="171"/>
                  </a:lnTo>
                  <a:lnTo>
                    <a:pt x="28" y="173"/>
                  </a:lnTo>
                  <a:lnTo>
                    <a:pt x="29" y="175"/>
                  </a:lnTo>
                  <a:lnTo>
                    <a:pt x="33" y="176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40" y="176"/>
                  </a:lnTo>
                  <a:lnTo>
                    <a:pt x="45" y="178"/>
                  </a:lnTo>
                  <a:lnTo>
                    <a:pt x="49" y="180"/>
                  </a:lnTo>
                  <a:lnTo>
                    <a:pt x="51" y="181"/>
                  </a:lnTo>
                  <a:lnTo>
                    <a:pt x="55" y="185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92"/>
                  </a:lnTo>
                  <a:lnTo>
                    <a:pt x="57" y="193"/>
                  </a:lnTo>
                  <a:lnTo>
                    <a:pt x="60" y="194"/>
                  </a:lnTo>
                  <a:lnTo>
                    <a:pt x="61" y="193"/>
                  </a:lnTo>
                  <a:lnTo>
                    <a:pt x="66" y="190"/>
                  </a:lnTo>
                  <a:lnTo>
                    <a:pt x="72" y="185"/>
                  </a:lnTo>
                  <a:lnTo>
                    <a:pt x="72" y="185"/>
                  </a:lnTo>
                  <a:lnTo>
                    <a:pt x="78" y="179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6" y="175"/>
                  </a:lnTo>
                  <a:lnTo>
                    <a:pt x="88" y="179"/>
                  </a:lnTo>
                  <a:lnTo>
                    <a:pt x="88" y="183"/>
                  </a:lnTo>
                  <a:lnTo>
                    <a:pt x="88" y="183"/>
                  </a:lnTo>
                  <a:lnTo>
                    <a:pt x="89" y="197"/>
                  </a:lnTo>
                  <a:lnTo>
                    <a:pt x="90" y="213"/>
                  </a:lnTo>
                  <a:lnTo>
                    <a:pt x="92" y="226"/>
                  </a:lnTo>
                  <a:lnTo>
                    <a:pt x="93" y="228"/>
                  </a:lnTo>
                  <a:lnTo>
                    <a:pt x="93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103" y="221"/>
                  </a:lnTo>
                  <a:lnTo>
                    <a:pt x="117" y="210"/>
                  </a:lnTo>
                  <a:lnTo>
                    <a:pt x="125" y="206"/>
                  </a:lnTo>
                  <a:lnTo>
                    <a:pt x="134" y="201"/>
                  </a:lnTo>
                  <a:lnTo>
                    <a:pt x="142" y="199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6" y="202"/>
                  </a:lnTo>
                  <a:lnTo>
                    <a:pt x="182" y="208"/>
                  </a:lnTo>
                  <a:lnTo>
                    <a:pt x="196" y="214"/>
                  </a:lnTo>
                  <a:lnTo>
                    <a:pt x="202" y="218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13" y="230"/>
                  </a:lnTo>
                  <a:lnTo>
                    <a:pt x="217" y="232"/>
                  </a:lnTo>
                  <a:lnTo>
                    <a:pt x="220" y="235"/>
                  </a:lnTo>
                  <a:lnTo>
                    <a:pt x="223" y="237"/>
                  </a:lnTo>
                  <a:lnTo>
                    <a:pt x="227" y="237"/>
                  </a:lnTo>
                  <a:lnTo>
                    <a:pt x="232" y="236"/>
                  </a:lnTo>
                  <a:lnTo>
                    <a:pt x="237" y="235"/>
                  </a:lnTo>
                  <a:lnTo>
                    <a:pt x="237" y="235"/>
                  </a:lnTo>
                  <a:lnTo>
                    <a:pt x="255" y="227"/>
                  </a:lnTo>
                  <a:lnTo>
                    <a:pt x="262" y="226"/>
                  </a:lnTo>
                  <a:lnTo>
                    <a:pt x="269" y="225"/>
                  </a:lnTo>
                  <a:lnTo>
                    <a:pt x="269" y="225"/>
                  </a:lnTo>
                  <a:lnTo>
                    <a:pt x="276" y="224"/>
                  </a:lnTo>
                  <a:lnTo>
                    <a:pt x="282" y="222"/>
                  </a:lnTo>
                  <a:lnTo>
                    <a:pt x="284" y="219"/>
                  </a:lnTo>
                  <a:lnTo>
                    <a:pt x="286" y="216"/>
                  </a:lnTo>
                  <a:lnTo>
                    <a:pt x="289" y="210"/>
                  </a:lnTo>
                  <a:lnTo>
                    <a:pt x="289" y="210"/>
                  </a:lnTo>
                  <a:lnTo>
                    <a:pt x="290" y="206"/>
                  </a:lnTo>
                  <a:lnTo>
                    <a:pt x="292" y="201"/>
                  </a:lnTo>
                  <a:lnTo>
                    <a:pt x="295" y="194"/>
                  </a:lnTo>
                  <a:lnTo>
                    <a:pt x="297" y="190"/>
                  </a:lnTo>
                  <a:lnTo>
                    <a:pt x="298" y="186"/>
                  </a:lnTo>
                  <a:lnTo>
                    <a:pt x="297" y="183"/>
                  </a:lnTo>
                  <a:lnTo>
                    <a:pt x="295" y="180"/>
                  </a:lnTo>
                  <a:lnTo>
                    <a:pt x="295" y="180"/>
                  </a:lnTo>
                  <a:lnTo>
                    <a:pt x="289" y="174"/>
                  </a:lnTo>
                  <a:lnTo>
                    <a:pt x="280" y="169"/>
                  </a:lnTo>
                  <a:lnTo>
                    <a:pt x="272" y="163"/>
                  </a:lnTo>
                  <a:lnTo>
                    <a:pt x="270" y="159"/>
                  </a:lnTo>
                  <a:lnTo>
                    <a:pt x="269" y="155"/>
                  </a:lnTo>
                  <a:lnTo>
                    <a:pt x="269" y="155"/>
                  </a:lnTo>
                  <a:lnTo>
                    <a:pt x="269" y="149"/>
                  </a:lnTo>
                  <a:lnTo>
                    <a:pt x="271" y="141"/>
                  </a:lnTo>
                  <a:lnTo>
                    <a:pt x="271" y="132"/>
                  </a:lnTo>
                  <a:lnTo>
                    <a:pt x="270" y="128"/>
                  </a:lnTo>
                  <a:lnTo>
                    <a:pt x="269" y="123"/>
                  </a:lnTo>
                  <a:lnTo>
                    <a:pt x="269" y="123"/>
                  </a:lnTo>
                  <a:lnTo>
                    <a:pt x="266" y="118"/>
                  </a:lnTo>
                  <a:lnTo>
                    <a:pt x="264" y="115"/>
                  </a:lnTo>
                  <a:lnTo>
                    <a:pt x="259" y="109"/>
                  </a:lnTo>
                  <a:lnTo>
                    <a:pt x="256" y="106"/>
                  </a:lnTo>
                  <a:lnTo>
                    <a:pt x="254" y="102"/>
                  </a:lnTo>
                  <a:lnTo>
                    <a:pt x="253" y="98"/>
                  </a:lnTo>
                  <a:lnTo>
                    <a:pt x="252" y="93"/>
                  </a:lnTo>
                  <a:lnTo>
                    <a:pt x="252" y="93"/>
                  </a:lnTo>
                  <a:lnTo>
                    <a:pt x="252" y="79"/>
                  </a:lnTo>
                  <a:lnTo>
                    <a:pt x="253" y="63"/>
                  </a:lnTo>
                  <a:lnTo>
                    <a:pt x="256" y="47"/>
                  </a:lnTo>
                  <a:lnTo>
                    <a:pt x="259" y="40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75" y="9"/>
                  </a:lnTo>
                  <a:lnTo>
                    <a:pt x="275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8961649" y="2409690"/>
              <a:ext cx="65090" cy="63496"/>
            </a:xfrm>
            <a:custGeom>
              <a:avLst/>
              <a:gdLst>
                <a:gd name="T0" fmla="*/ 35 w 41"/>
                <a:gd name="T1" fmla="*/ 26 h 40"/>
                <a:gd name="T2" fmla="*/ 35 w 41"/>
                <a:gd name="T3" fmla="*/ 26 h 40"/>
                <a:gd name="T4" fmla="*/ 34 w 41"/>
                <a:gd name="T5" fmla="*/ 28 h 40"/>
                <a:gd name="T6" fmla="*/ 31 w 41"/>
                <a:gd name="T7" fmla="*/ 33 h 40"/>
                <a:gd name="T8" fmla="*/ 27 w 41"/>
                <a:gd name="T9" fmla="*/ 38 h 40"/>
                <a:gd name="T10" fmla="*/ 25 w 41"/>
                <a:gd name="T11" fmla="*/ 39 h 40"/>
                <a:gd name="T12" fmla="*/ 22 w 41"/>
                <a:gd name="T13" fmla="*/ 40 h 40"/>
                <a:gd name="T14" fmla="*/ 22 w 41"/>
                <a:gd name="T15" fmla="*/ 40 h 40"/>
                <a:gd name="T16" fmla="*/ 20 w 41"/>
                <a:gd name="T17" fmla="*/ 40 h 40"/>
                <a:gd name="T18" fmla="*/ 17 w 41"/>
                <a:gd name="T19" fmla="*/ 39 h 40"/>
                <a:gd name="T20" fmla="*/ 14 w 41"/>
                <a:gd name="T21" fmla="*/ 37 h 40"/>
                <a:gd name="T22" fmla="*/ 12 w 41"/>
                <a:gd name="T23" fmla="*/ 35 h 40"/>
                <a:gd name="T24" fmla="*/ 10 w 41"/>
                <a:gd name="T25" fmla="*/ 33 h 40"/>
                <a:gd name="T26" fmla="*/ 8 w 41"/>
                <a:gd name="T27" fmla="*/ 33 h 40"/>
                <a:gd name="T28" fmla="*/ 8 w 41"/>
                <a:gd name="T29" fmla="*/ 33 h 40"/>
                <a:gd name="T30" fmla="*/ 3 w 41"/>
                <a:gd name="T31" fmla="*/ 32 h 40"/>
                <a:gd name="T32" fmla="*/ 0 w 41"/>
                <a:gd name="T33" fmla="*/ 30 h 40"/>
                <a:gd name="T34" fmla="*/ 0 w 41"/>
                <a:gd name="T35" fmla="*/ 26 h 40"/>
                <a:gd name="T36" fmla="*/ 0 w 41"/>
                <a:gd name="T37" fmla="*/ 21 h 40"/>
                <a:gd name="T38" fmla="*/ 0 w 41"/>
                <a:gd name="T39" fmla="*/ 21 h 40"/>
                <a:gd name="T40" fmla="*/ 1 w 41"/>
                <a:gd name="T41" fmla="*/ 18 h 40"/>
                <a:gd name="T42" fmla="*/ 3 w 41"/>
                <a:gd name="T43" fmla="*/ 16 h 40"/>
                <a:gd name="T44" fmla="*/ 6 w 41"/>
                <a:gd name="T45" fmla="*/ 14 h 40"/>
                <a:gd name="T46" fmla="*/ 9 w 41"/>
                <a:gd name="T47" fmla="*/ 12 h 40"/>
                <a:gd name="T48" fmla="*/ 10 w 41"/>
                <a:gd name="T49" fmla="*/ 10 h 40"/>
                <a:gd name="T50" fmla="*/ 11 w 41"/>
                <a:gd name="T51" fmla="*/ 8 h 40"/>
                <a:gd name="T52" fmla="*/ 11 w 41"/>
                <a:gd name="T53" fmla="*/ 8 h 40"/>
                <a:gd name="T54" fmla="*/ 13 w 41"/>
                <a:gd name="T55" fmla="*/ 2 h 40"/>
                <a:gd name="T56" fmla="*/ 15 w 41"/>
                <a:gd name="T57" fmla="*/ 1 h 40"/>
                <a:gd name="T58" fmla="*/ 17 w 41"/>
                <a:gd name="T59" fmla="*/ 0 h 40"/>
                <a:gd name="T60" fmla="*/ 22 w 41"/>
                <a:gd name="T61" fmla="*/ 0 h 40"/>
                <a:gd name="T62" fmla="*/ 27 w 41"/>
                <a:gd name="T63" fmla="*/ 1 h 40"/>
                <a:gd name="T64" fmla="*/ 27 w 41"/>
                <a:gd name="T65" fmla="*/ 1 h 40"/>
                <a:gd name="T66" fmla="*/ 32 w 41"/>
                <a:gd name="T67" fmla="*/ 4 h 40"/>
                <a:gd name="T68" fmla="*/ 37 w 41"/>
                <a:gd name="T69" fmla="*/ 7 h 40"/>
                <a:gd name="T70" fmla="*/ 40 w 41"/>
                <a:gd name="T71" fmla="*/ 10 h 40"/>
                <a:gd name="T72" fmla="*/ 41 w 41"/>
                <a:gd name="T73" fmla="*/ 12 h 40"/>
                <a:gd name="T74" fmla="*/ 41 w 41"/>
                <a:gd name="T75" fmla="*/ 14 h 40"/>
                <a:gd name="T76" fmla="*/ 41 w 41"/>
                <a:gd name="T77" fmla="*/ 14 h 40"/>
                <a:gd name="T78" fmla="*/ 40 w 41"/>
                <a:gd name="T79" fmla="*/ 19 h 40"/>
                <a:gd name="T80" fmla="*/ 38 w 41"/>
                <a:gd name="T81" fmla="*/ 23 h 40"/>
                <a:gd name="T82" fmla="*/ 35 w 41"/>
                <a:gd name="T83" fmla="*/ 26 h 40"/>
                <a:gd name="T84" fmla="*/ 35 w 41"/>
                <a:gd name="T8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0">
                  <a:moveTo>
                    <a:pt x="35" y="26"/>
                  </a:moveTo>
                  <a:lnTo>
                    <a:pt x="35" y="26"/>
                  </a:lnTo>
                  <a:lnTo>
                    <a:pt x="34" y="28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5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7" y="39"/>
                  </a:lnTo>
                  <a:lnTo>
                    <a:pt x="14" y="37"/>
                  </a:lnTo>
                  <a:lnTo>
                    <a:pt x="12" y="35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0" y="19"/>
                  </a:lnTo>
                  <a:lnTo>
                    <a:pt x="38" y="23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9045789" y="2477949"/>
              <a:ext cx="26989" cy="26987"/>
            </a:xfrm>
            <a:custGeom>
              <a:avLst/>
              <a:gdLst>
                <a:gd name="T0" fmla="*/ 1 w 17"/>
                <a:gd name="T1" fmla="*/ 0 h 17"/>
                <a:gd name="T2" fmla="*/ 1 w 17"/>
                <a:gd name="T3" fmla="*/ 0 h 17"/>
                <a:gd name="T4" fmla="*/ 0 w 17"/>
                <a:gd name="T5" fmla="*/ 1 h 17"/>
                <a:gd name="T6" fmla="*/ 0 w 17"/>
                <a:gd name="T7" fmla="*/ 3 h 17"/>
                <a:gd name="T8" fmla="*/ 1 w 17"/>
                <a:gd name="T9" fmla="*/ 7 h 17"/>
                <a:gd name="T10" fmla="*/ 4 w 17"/>
                <a:gd name="T11" fmla="*/ 9 h 17"/>
                <a:gd name="T12" fmla="*/ 6 w 17"/>
                <a:gd name="T13" fmla="*/ 10 h 17"/>
                <a:gd name="T14" fmla="*/ 6 w 17"/>
                <a:gd name="T15" fmla="*/ 10 h 17"/>
                <a:gd name="T16" fmla="*/ 10 w 17"/>
                <a:gd name="T17" fmla="*/ 11 h 17"/>
                <a:gd name="T18" fmla="*/ 12 w 17"/>
                <a:gd name="T19" fmla="*/ 12 h 17"/>
                <a:gd name="T20" fmla="*/ 12 w 17"/>
                <a:gd name="T21" fmla="*/ 14 h 17"/>
                <a:gd name="T22" fmla="*/ 12 w 17"/>
                <a:gd name="T23" fmla="*/ 14 h 17"/>
                <a:gd name="T24" fmla="*/ 13 w 17"/>
                <a:gd name="T25" fmla="*/ 16 h 17"/>
                <a:gd name="T26" fmla="*/ 15 w 17"/>
                <a:gd name="T27" fmla="*/ 17 h 17"/>
                <a:gd name="T28" fmla="*/ 17 w 17"/>
                <a:gd name="T29" fmla="*/ 16 h 17"/>
                <a:gd name="T30" fmla="*/ 17 w 17"/>
                <a:gd name="T31" fmla="*/ 13 h 17"/>
                <a:gd name="T32" fmla="*/ 17 w 17"/>
                <a:gd name="T33" fmla="*/ 13 h 17"/>
                <a:gd name="T34" fmla="*/ 16 w 17"/>
                <a:gd name="T35" fmla="*/ 11 h 17"/>
                <a:gd name="T36" fmla="*/ 14 w 17"/>
                <a:gd name="T37" fmla="*/ 9 h 17"/>
                <a:gd name="T38" fmla="*/ 12 w 17"/>
                <a:gd name="T39" fmla="*/ 8 h 17"/>
                <a:gd name="T40" fmla="*/ 8 w 17"/>
                <a:gd name="T41" fmla="*/ 6 h 17"/>
                <a:gd name="T42" fmla="*/ 8 w 17"/>
                <a:gd name="T43" fmla="*/ 6 h 17"/>
                <a:gd name="T44" fmla="*/ 6 w 17"/>
                <a:gd name="T45" fmla="*/ 2 h 17"/>
                <a:gd name="T46" fmla="*/ 4 w 17"/>
                <a:gd name="T47" fmla="*/ 0 h 17"/>
                <a:gd name="T48" fmla="*/ 1 w 17"/>
                <a:gd name="T49" fmla="*/ 0 h 17"/>
                <a:gd name="T50" fmla="*/ 1 w 17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7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7"/>
                  </a:lnTo>
                  <a:lnTo>
                    <a:pt x="4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1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8945774" y="2487474"/>
              <a:ext cx="122241" cy="123819"/>
            </a:xfrm>
            <a:custGeom>
              <a:avLst/>
              <a:gdLst>
                <a:gd name="T0" fmla="*/ 64 w 77"/>
                <a:gd name="T1" fmla="*/ 7 h 78"/>
                <a:gd name="T2" fmla="*/ 65 w 77"/>
                <a:gd name="T3" fmla="*/ 12 h 78"/>
                <a:gd name="T4" fmla="*/ 69 w 77"/>
                <a:gd name="T5" fmla="*/ 15 h 78"/>
                <a:gd name="T6" fmla="*/ 74 w 77"/>
                <a:gd name="T7" fmla="*/ 15 h 78"/>
                <a:gd name="T8" fmla="*/ 77 w 77"/>
                <a:gd name="T9" fmla="*/ 18 h 78"/>
                <a:gd name="T10" fmla="*/ 76 w 77"/>
                <a:gd name="T11" fmla="*/ 20 h 78"/>
                <a:gd name="T12" fmla="*/ 74 w 77"/>
                <a:gd name="T13" fmla="*/ 20 h 78"/>
                <a:gd name="T14" fmla="*/ 65 w 77"/>
                <a:gd name="T15" fmla="*/ 22 h 78"/>
                <a:gd name="T16" fmla="*/ 62 w 77"/>
                <a:gd name="T17" fmla="*/ 27 h 78"/>
                <a:gd name="T18" fmla="*/ 61 w 77"/>
                <a:gd name="T19" fmla="*/ 33 h 78"/>
                <a:gd name="T20" fmla="*/ 56 w 77"/>
                <a:gd name="T21" fmla="*/ 38 h 78"/>
                <a:gd name="T22" fmla="*/ 51 w 77"/>
                <a:gd name="T23" fmla="*/ 39 h 78"/>
                <a:gd name="T24" fmla="*/ 39 w 77"/>
                <a:gd name="T25" fmla="*/ 44 h 78"/>
                <a:gd name="T26" fmla="*/ 27 w 77"/>
                <a:gd name="T27" fmla="*/ 55 h 78"/>
                <a:gd name="T28" fmla="*/ 22 w 77"/>
                <a:gd name="T29" fmla="*/ 62 h 78"/>
                <a:gd name="T30" fmla="*/ 16 w 77"/>
                <a:gd name="T31" fmla="*/ 67 h 78"/>
                <a:gd name="T32" fmla="*/ 14 w 77"/>
                <a:gd name="T33" fmla="*/ 70 h 78"/>
                <a:gd name="T34" fmla="*/ 14 w 77"/>
                <a:gd name="T35" fmla="*/ 73 h 78"/>
                <a:gd name="T36" fmla="*/ 10 w 77"/>
                <a:gd name="T37" fmla="*/ 78 h 78"/>
                <a:gd name="T38" fmla="*/ 7 w 77"/>
                <a:gd name="T39" fmla="*/ 78 h 78"/>
                <a:gd name="T40" fmla="*/ 6 w 77"/>
                <a:gd name="T41" fmla="*/ 76 h 78"/>
                <a:gd name="T42" fmla="*/ 7 w 77"/>
                <a:gd name="T43" fmla="*/ 73 h 78"/>
                <a:gd name="T44" fmla="*/ 10 w 77"/>
                <a:gd name="T45" fmla="*/ 65 h 78"/>
                <a:gd name="T46" fmla="*/ 12 w 77"/>
                <a:gd name="T47" fmla="*/ 59 h 78"/>
                <a:gd name="T48" fmla="*/ 10 w 77"/>
                <a:gd name="T49" fmla="*/ 58 h 78"/>
                <a:gd name="T50" fmla="*/ 3 w 77"/>
                <a:gd name="T51" fmla="*/ 55 h 78"/>
                <a:gd name="T52" fmla="*/ 0 w 77"/>
                <a:gd name="T53" fmla="*/ 45 h 78"/>
                <a:gd name="T54" fmla="*/ 0 w 77"/>
                <a:gd name="T55" fmla="*/ 35 h 78"/>
                <a:gd name="T56" fmla="*/ 3 w 77"/>
                <a:gd name="T57" fmla="*/ 25 h 78"/>
                <a:gd name="T58" fmla="*/ 7 w 77"/>
                <a:gd name="T59" fmla="*/ 20 h 78"/>
                <a:gd name="T60" fmla="*/ 10 w 77"/>
                <a:gd name="T61" fmla="*/ 19 h 78"/>
                <a:gd name="T62" fmla="*/ 25 w 77"/>
                <a:gd name="T63" fmla="*/ 15 h 78"/>
                <a:gd name="T64" fmla="*/ 38 w 77"/>
                <a:gd name="T65" fmla="*/ 7 h 78"/>
                <a:gd name="T66" fmla="*/ 45 w 77"/>
                <a:gd name="T67" fmla="*/ 2 h 78"/>
                <a:gd name="T68" fmla="*/ 53 w 77"/>
                <a:gd name="T69" fmla="*/ 0 h 78"/>
                <a:gd name="T70" fmla="*/ 56 w 77"/>
                <a:gd name="T71" fmla="*/ 1 h 78"/>
                <a:gd name="T72" fmla="*/ 64 w 77"/>
                <a:gd name="T73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8">
                  <a:moveTo>
                    <a:pt x="64" y="7"/>
                  </a:moveTo>
                  <a:lnTo>
                    <a:pt x="64" y="7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6" y="13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74" y="15"/>
                  </a:lnTo>
                  <a:lnTo>
                    <a:pt x="77" y="17"/>
                  </a:lnTo>
                  <a:lnTo>
                    <a:pt x="77" y="18"/>
                  </a:lnTo>
                  <a:lnTo>
                    <a:pt x="77" y="19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1"/>
                  </a:lnTo>
                  <a:lnTo>
                    <a:pt x="65" y="22"/>
                  </a:lnTo>
                  <a:lnTo>
                    <a:pt x="62" y="24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6" y="38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6" y="41"/>
                  </a:lnTo>
                  <a:lnTo>
                    <a:pt x="39" y="44"/>
                  </a:lnTo>
                  <a:lnTo>
                    <a:pt x="34" y="48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62"/>
                  </a:lnTo>
                  <a:lnTo>
                    <a:pt x="19" y="65"/>
                  </a:lnTo>
                  <a:lnTo>
                    <a:pt x="16" y="67"/>
                  </a:lnTo>
                  <a:lnTo>
                    <a:pt x="16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4" y="73"/>
                  </a:lnTo>
                  <a:lnTo>
                    <a:pt x="13" y="75"/>
                  </a:lnTo>
                  <a:lnTo>
                    <a:pt x="10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7" y="73"/>
                  </a:lnTo>
                  <a:lnTo>
                    <a:pt x="8" y="70"/>
                  </a:lnTo>
                  <a:lnTo>
                    <a:pt x="10" y="65"/>
                  </a:lnTo>
                  <a:lnTo>
                    <a:pt x="12" y="61"/>
                  </a:lnTo>
                  <a:lnTo>
                    <a:pt x="12" y="59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6" y="56"/>
                  </a:lnTo>
                  <a:lnTo>
                    <a:pt x="3" y="55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9" y="17"/>
                  </a:lnTo>
                  <a:lnTo>
                    <a:pt x="25" y="15"/>
                  </a:lnTo>
                  <a:lnTo>
                    <a:pt x="31" y="1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5" y="2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4" y="7"/>
                  </a:lnTo>
                  <a:lnTo>
                    <a:pt x="64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8958474" y="2409690"/>
              <a:ext cx="69851" cy="66671"/>
            </a:xfrm>
            <a:custGeom>
              <a:avLst/>
              <a:gdLst>
                <a:gd name="T0" fmla="*/ 43 w 44"/>
                <a:gd name="T1" fmla="*/ 26 h 42"/>
                <a:gd name="T2" fmla="*/ 43 w 44"/>
                <a:gd name="T3" fmla="*/ 26 h 42"/>
                <a:gd name="T4" fmla="*/ 42 w 44"/>
                <a:gd name="T5" fmla="*/ 25 h 42"/>
                <a:gd name="T6" fmla="*/ 41 w 44"/>
                <a:gd name="T7" fmla="*/ 26 h 42"/>
                <a:gd name="T8" fmla="*/ 39 w 44"/>
                <a:gd name="T9" fmla="*/ 27 h 42"/>
                <a:gd name="T10" fmla="*/ 36 w 44"/>
                <a:gd name="T11" fmla="*/ 32 h 42"/>
                <a:gd name="T12" fmla="*/ 36 w 44"/>
                <a:gd name="T13" fmla="*/ 32 h 42"/>
                <a:gd name="T14" fmla="*/ 33 w 44"/>
                <a:gd name="T15" fmla="*/ 36 h 42"/>
                <a:gd name="T16" fmla="*/ 30 w 44"/>
                <a:gd name="T17" fmla="*/ 38 h 42"/>
                <a:gd name="T18" fmla="*/ 25 w 44"/>
                <a:gd name="T19" fmla="*/ 41 h 42"/>
                <a:gd name="T20" fmla="*/ 22 w 44"/>
                <a:gd name="T21" fmla="*/ 42 h 42"/>
                <a:gd name="T22" fmla="*/ 19 w 44"/>
                <a:gd name="T23" fmla="*/ 42 h 42"/>
                <a:gd name="T24" fmla="*/ 17 w 44"/>
                <a:gd name="T25" fmla="*/ 41 h 42"/>
                <a:gd name="T26" fmla="*/ 17 w 44"/>
                <a:gd name="T27" fmla="*/ 39 h 42"/>
                <a:gd name="T28" fmla="*/ 17 w 44"/>
                <a:gd name="T29" fmla="*/ 39 h 42"/>
                <a:gd name="T30" fmla="*/ 16 w 44"/>
                <a:gd name="T31" fmla="*/ 36 h 42"/>
                <a:gd name="T32" fmla="*/ 14 w 44"/>
                <a:gd name="T33" fmla="*/ 33 h 42"/>
                <a:gd name="T34" fmla="*/ 11 w 44"/>
                <a:gd name="T35" fmla="*/ 33 h 42"/>
                <a:gd name="T36" fmla="*/ 6 w 44"/>
                <a:gd name="T37" fmla="*/ 32 h 42"/>
                <a:gd name="T38" fmla="*/ 6 w 44"/>
                <a:gd name="T39" fmla="*/ 32 h 42"/>
                <a:gd name="T40" fmla="*/ 2 w 44"/>
                <a:gd name="T41" fmla="*/ 31 h 42"/>
                <a:gd name="T42" fmla="*/ 0 w 44"/>
                <a:gd name="T43" fmla="*/ 29 h 42"/>
                <a:gd name="T44" fmla="*/ 0 w 44"/>
                <a:gd name="T45" fmla="*/ 27 h 42"/>
                <a:gd name="T46" fmla="*/ 0 w 44"/>
                <a:gd name="T47" fmla="*/ 25 h 42"/>
                <a:gd name="T48" fmla="*/ 1 w 44"/>
                <a:gd name="T49" fmla="*/ 23 h 42"/>
                <a:gd name="T50" fmla="*/ 2 w 44"/>
                <a:gd name="T51" fmla="*/ 21 h 42"/>
                <a:gd name="T52" fmla="*/ 2 w 44"/>
                <a:gd name="T53" fmla="*/ 21 h 42"/>
                <a:gd name="T54" fmla="*/ 6 w 44"/>
                <a:gd name="T55" fmla="*/ 17 h 42"/>
                <a:gd name="T56" fmla="*/ 10 w 44"/>
                <a:gd name="T57" fmla="*/ 15 h 42"/>
                <a:gd name="T58" fmla="*/ 12 w 44"/>
                <a:gd name="T59" fmla="*/ 12 h 42"/>
                <a:gd name="T60" fmla="*/ 13 w 44"/>
                <a:gd name="T61" fmla="*/ 8 h 42"/>
                <a:gd name="T62" fmla="*/ 13 w 44"/>
                <a:gd name="T63" fmla="*/ 8 h 42"/>
                <a:gd name="T64" fmla="*/ 14 w 44"/>
                <a:gd name="T65" fmla="*/ 4 h 42"/>
                <a:gd name="T66" fmla="*/ 16 w 44"/>
                <a:gd name="T67" fmla="*/ 2 h 42"/>
                <a:gd name="T68" fmla="*/ 18 w 44"/>
                <a:gd name="T69" fmla="*/ 1 h 42"/>
                <a:gd name="T70" fmla="*/ 22 w 44"/>
                <a:gd name="T71" fmla="*/ 0 h 42"/>
                <a:gd name="T72" fmla="*/ 27 w 44"/>
                <a:gd name="T73" fmla="*/ 0 h 42"/>
                <a:gd name="T74" fmla="*/ 31 w 44"/>
                <a:gd name="T75" fmla="*/ 1 h 42"/>
                <a:gd name="T76" fmla="*/ 31 w 44"/>
                <a:gd name="T77" fmla="*/ 1 h 42"/>
                <a:gd name="T78" fmla="*/ 34 w 44"/>
                <a:gd name="T79" fmla="*/ 3 h 42"/>
                <a:gd name="T80" fmla="*/ 36 w 44"/>
                <a:gd name="T81" fmla="*/ 7 h 42"/>
                <a:gd name="T82" fmla="*/ 38 w 44"/>
                <a:gd name="T83" fmla="*/ 9 h 42"/>
                <a:gd name="T84" fmla="*/ 41 w 44"/>
                <a:gd name="T85" fmla="*/ 10 h 42"/>
                <a:gd name="T86" fmla="*/ 41 w 44"/>
                <a:gd name="T87" fmla="*/ 10 h 42"/>
                <a:gd name="T88" fmla="*/ 42 w 44"/>
                <a:gd name="T89" fmla="*/ 10 h 42"/>
                <a:gd name="T90" fmla="*/ 43 w 44"/>
                <a:gd name="T91" fmla="*/ 12 h 42"/>
                <a:gd name="T92" fmla="*/ 44 w 44"/>
                <a:gd name="T93" fmla="*/ 17 h 42"/>
                <a:gd name="T94" fmla="*/ 43 w 44"/>
                <a:gd name="T95" fmla="*/ 26 h 42"/>
                <a:gd name="T96" fmla="*/ 43 w 44"/>
                <a:gd name="T9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42">
                  <a:moveTo>
                    <a:pt x="43" y="26"/>
                  </a:moveTo>
                  <a:lnTo>
                    <a:pt x="43" y="26"/>
                  </a:lnTo>
                  <a:lnTo>
                    <a:pt x="42" y="25"/>
                  </a:lnTo>
                  <a:lnTo>
                    <a:pt x="41" y="26"/>
                  </a:lnTo>
                  <a:lnTo>
                    <a:pt x="39" y="27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3" y="36"/>
                  </a:lnTo>
                  <a:lnTo>
                    <a:pt x="30" y="38"/>
                  </a:lnTo>
                  <a:lnTo>
                    <a:pt x="25" y="41"/>
                  </a:lnTo>
                  <a:lnTo>
                    <a:pt x="22" y="42"/>
                  </a:lnTo>
                  <a:lnTo>
                    <a:pt x="19" y="42"/>
                  </a:lnTo>
                  <a:lnTo>
                    <a:pt x="17" y="41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6" y="36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6" y="17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4" y="3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3" y="12"/>
                  </a:lnTo>
                  <a:lnTo>
                    <a:pt x="44" y="17"/>
                  </a:lnTo>
                  <a:lnTo>
                    <a:pt x="43" y="26"/>
                  </a:lnTo>
                  <a:lnTo>
                    <a:pt x="43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8902910" y="2557319"/>
              <a:ext cx="750905" cy="438125"/>
            </a:xfrm>
            <a:custGeom>
              <a:avLst/>
              <a:gdLst>
                <a:gd name="T0" fmla="*/ 1 w 473"/>
                <a:gd name="T1" fmla="*/ 203 h 276"/>
                <a:gd name="T2" fmla="*/ 9 w 473"/>
                <a:gd name="T3" fmla="*/ 180 h 276"/>
                <a:gd name="T4" fmla="*/ 20 w 473"/>
                <a:gd name="T5" fmla="*/ 145 h 276"/>
                <a:gd name="T6" fmla="*/ 21 w 473"/>
                <a:gd name="T7" fmla="*/ 108 h 276"/>
                <a:gd name="T8" fmla="*/ 45 w 473"/>
                <a:gd name="T9" fmla="*/ 88 h 276"/>
                <a:gd name="T10" fmla="*/ 77 w 473"/>
                <a:gd name="T11" fmla="*/ 65 h 276"/>
                <a:gd name="T12" fmla="*/ 117 w 473"/>
                <a:gd name="T13" fmla="*/ 102 h 276"/>
                <a:gd name="T14" fmla="*/ 149 w 473"/>
                <a:gd name="T15" fmla="*/ 137 h 276"/>
                <a:gd name="T16" fmla="*/ 174 w 473"/>
                <a:gd name="T17" fmla="*/ 134 h 276"/>
                <a:gd name="T18" fmla="*/ 202 w 473"/>
                <a:gd name="T19" fmla="*/ 112 h 276"/>
                <a:gd name="T20" fmla="*/ 204 w 473"/>
                <a:gd name="T21" fmla="*/ 90 h 276"/>
                <a:gd name="T22" fmla="*/ 184 w 473"/>
                <a:gd name="T23" fmla="*/ 32 h 276"/>
                <a:gd name="T24" fmla="*/ 189 w 473"/>
                <a:gd name="T25" fmla="*/ 26 h 276"/>
                <a:gd name="T26" fmla="*/ 214 w 473"/>
                <a:gd name="T27" fmla="*/ 11 h 276"/>
                <a:gd name="T28" fmla="*/ 255 w 473"/>
                <a:gd name="T29" fmla="*/ 0 h 276"/>
                <a:gd name="T30" fmla="*/ 284 w 473"/>
                <a:gd name="T31" fmla="*/ 17 h 276"/>
                <a:gd name="T32" fmla="*/ 295 w 473"/>
                <a:gd name="T33" fmla="*/ 20 h 276"/>
                <a:gd name="T34" fmla="*/ 311 w 473"/>
                <a:gd name="T35" fmla="*/ 37 h 276"/>
                <a:gd name="T36" fmla="*/ 340 w 473"/>
                <a:gd name="T37" fmla="*/ 37 h 276"/>
                <a:gd name="T38" fmla="*/ 361 w 473"/>
                <a:gd name="T39" fmla="*/ 28 h 276"/>
                <a:gd name="T40" fmla="*/ 390 w 473"/>
                <a:gd name="T41" fmla="*/ 32 h 276"/>
                <a:gd name="T42" fmla="*/ 423 w 473"/>
                <a:gd name="T43" fmla="*/ 50 h 276"/>
                <a:gd name="T44" fmla="*/ 420 w 473"/>
                <a:gd name="T45" fmla="*/ 89 h 276"/>
                <a:gd name="T46" fmla="*/ 433 w 473"/>
                <a:gd name="T47" fmla="*/ 104 h 276"/>
                <a:gd name="T48" fmla="*/ 457 w 473"/>
                <a:gd name="T49" fmla="*/ 123 h 276"/>
                <a:gd name="T50" fmla="*/ 468 w 473"/>
                <a:gd name="T51" fmla="*/ 153 h 276"/>
                <a:gd name="T52" fmla="*/ 465 w 473"/>
                <a:gd name="T53" fmla="*/ 171 h 276"/>
                <a:gd name="T54" fmla="*/ 453 w 473"/>
                <a:gd name="T55" fmla="*/ 195 h 276"/>
                <a:gd name="T56" fmla="*/ 450 w 473"/>
                <a:gd name="T57" fmla="*/ 210 h 276"/>
                <a:gd name="T58" fmla="*/ 433 w 473"/>
                <a:gd name="T59" fmla="*/ 218 h 276"/>
                <a:gd name="T60" fmla="*/ 404 w 473"/>
                <a:gd name="T61" fmla="*/ 233 h 276"/>
                <a:gd name="T62" fmla="*/ 375 w 473"/>
                <a:gd name="T63" fmla="*/ 247 h 276"/>
                <a:gd name="T64" fmla="*/ 359 w 473"/>
                <a:gd name="T65" fmla="*/ 232 h 276"/>
                <a:gd name="T66" fmla="*/ 338 w 473"/>
                <a:gd name="T67" fmla="*/ 224 h 276"/>
                <a:gd name="T68" fmla="*/ 321 w 473"/>
                <a:gd name="T69" fmla="*/ 210 h 276"/>
                <a:gd name="T70" fmla="*/ 288 w 473"/>
                <a:gd name="T71" fmla="*/ 209 h 276"/>
                <a:gd name="T72" fmla="*/ 274 w 473"/>
                <a:gd name="T73" fmla="*/ 203 h 276"/>
                <a:gd name="T74" fmla="*/ 257 w 473"/>
                <a:gd name="T75" fmla="*/ 191 h 276"/>
                <a:gd name="T76" fmla="*/ 235 w 473"/>
                <a:gd name="T77" fmla="*/ 202 h 276"/>
                <a:gd name="T78" fmla="*/ 211 w 473"/>
                <a:gd name="T79" fmla="*/ 210 h 276"/>
                <a:gd name="T80" fmla="*/ 186 w 473"/>
                <a:gd name="T81" fmla="*/ 207 h 276"/>
                <a:gd name="T82" fmla="*/ 162 w 473"/>
                <a:gd name="T83" fmla="*/ 214 h 276"/>
                <a:gd name="T84" fmla="*/ 146 w 473"/>
                <a:gd name="T85" fmla="*/ 212 h 276"/>
                <a:gd name="T86" fmla="*/ 121 w 473"/>
                <a:gd name="T87" fmla="*/ 215 h 276"/>
                <a:gd name="T88" fmla="*/ 78 w 473"/>
                <a:gd name="T89" fmla="*/ 219 h 276"/>
                <a:gd name="T90" fmla="*/ 55 w 473"/>
                <a:gd name="T91" fmla="*/ 225 h 276"/>
                <a:gd name="T92" fmla="*/ 46 w 473"/>
                <a:gd name="T93" fmla="*/ 242 h 276"/>
                <a:gd name="T94" fmla="*/ 26 w 473"/>
                <a:gd name="T95" fmla="*/ 247 h 276"/>
                <a:gd name="T96" fmla="*/ 23 w 473"/>
                <a:gd name="T97" fmla="*/ 265 h 276"/>
                <a:gd name="T98" fmla="*/ 15 w 473"/>
                <a:gd name="T99" fmla="*/ 276 h 276"/>
                <a:gd name="T100" fmla="*/ 4 w 473"/>
                <a:gd name="T101" fmla="*/ 27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3" h="276">
                  <a:moveTo>
                    <a:pt x="2" y="264"/>
                  </a:moveTo>
                  <a:lnTo>
                    <a:pt x="2" y="264"/>
                  </a:lnTo>
                  <a:lnTo>
                    <a:pt x="1" y="253"/>
                  </a:lnTo>
                  <a:lnTo>
                    <a:pt x="0" y="229"/>
                  </a:lnTo>
                  <a:lnTo>
                    <a:pt x="1" y="203"/>
                  </a:lnTo>
                  <a:lnTo>
                    <a:pt x="2" y="193"/>
                  </a:lnTo>
                  <a:lnTo>
                    <a:pt x="3" y="189"/>
                  </a:lnTo>
                  <a:lnTo>
                    <a:pt x="4" y="187"/>
                  </a:lnTo>
                  <a:lnTo>
                    <a:pt x="4" y="187"/>
                  </a:lnTo>
                  <a:lnTo>
                    <a:pt x="9" y="180"/>
                  </a:lnTo>
                  <a:lnTo>
                    <a:pt x="15" y="173"/>
                  </a:lnTo>
                  <a:lnTo>
                    <a:pt x="17" y="167"/>
                  </a:lnTo>
                  <a:lnTo>
                    <a:pt x="18" y="162"/>
                  </a:lnTo>
                  <a:lnTo>
                    <a:pt x="20" y="15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28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1" y="108"/>
                  </a:lnTo>
                  <a:lnTo>
                    <a:pt x="24" y="103"/>
                  </a:lnTo>
                  <a:lnTo>
                    <a:pt x="30" y="97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1" y="66"/>
                  </a:lnTo>
                  <a:lnTo>
                    <a:pt x="74" y="65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83" y="68"/>
                  </a:lnTo>
                  <a:lnTo>
                    <a:pt x="92" y="75"/>
                  </a:lnTo>
                  <a:lnTo>
                    <a:pt x="104" y="86"/>
                  </a:lnTo>
                  <a:lnTo>
                    <a:pt x="117" y="102"/>
                  </a:lnTo>
                  <a:lnTo>
                    <a:pt x="117" y="102"/>
                  </a:lnTo>
                  <a:lnTo>
                    <a:pt x="130" y="120"/>
                  </a:lnTo>
                  <a:lnTo>
                    <a:pt x="136" y="128"/>
                  </a:lnTo>
                  <a:lnTo>
                    <a:pt x="143" y="133"/>
                  </a:lnTo>
                  <a:lnTo>
                    <a:pt x="149" y="137"/>
                  </a:lnTo>
                  <a:lnTo>
                    <a:pt x="152" y="138"/>
                  </a:lnTo>
                  <a:lnTo>
                    <a:pt x="157" y="138"/>
                  </a:lnTo>
                  <a:lnTo>
                    <a:pt x="161" y="138"/>
                  </a:lnTo>
                  <a:lnTo>
                    <a:pt x="165" y="138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83" y="129"/>
                  </a:lnTo>
                  <a:lnTo>
                    <a:pt x="191" y="123"/>
                  </a:lnTo>
                  <a:lnTo>
                    <a:pt x="197" y="118"/>
                  </a:lnTo>
                  <a:lnTo>
                    <a:pt x="202" y="112"/>
                  </a:lnTo>
                  <a:lnTo>
                    <a:pt x="205" y="107"/>
                  </a:lnTo>
                  <a:lnTo>
                    <a:pt x="206" y="102"/>
                  </a:lnTo>
                  <a:lnTo>
                    <a:pt x="206" y="96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197" y="77"/>
                  </a:lnTo>
                  <a:lnTo>
                    <a:pt x="191" y="60"/>
                  </a:lnTo>
                  <a:lnTo>
                    <a:pt x="187" y="44"/>
                  </a:lnTo>
                  <a:lnTo>
                    <a:pt x="186" y="37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6" y="26"/>
                  </a:lnTo>
                  <a:lnTo>
                    <a:pt x="186" y="25"/>
                  </a:lnTo>
                  <a:lnTo>
                    <a:pt x="187" y="25"/>
                  </a:lnTo>
                  <a:lnTo>
                    <a:pt x="189" y="26"/>
                  </a:lnTo>
                  <a:lnTo>
                    <a:pt x="191" y="25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206" y="17"/>
                  </a:lnTo>
                  <a:lnTo>
                    <a:pt x="214" y="11"/>
                  </a:lnTo>
                  <a:lnTo>
                    <a:pt x="223" y="7"/>
                  </a:lnTo>
                  <a:lnTo>
                    <a:pt x="233" y="3"/>
                  </a:lnTo>
                  <a:lnTo>
                    <a:pt x="241" y="0"/>
                  </a:lnTo>
                  <a:lnTo>
                    <a:pt x="251" y="0"/>
                  </a:lnTo>
                  <a:lnTo>
                    <a:pt x="255" y="0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72" y="8"/>
                  </a:lnTo>
                  <a:lnTo>
                    <a:pt x="279" y="14"/>
                  </a:lnTo>
                  <a:lnTo>
                    <a:pt x="284" y="17"/>
                  </a:lnTo>
                  <a:lnTo>
                    <a:pt x="288" y="18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3" y="19"/>
                  </a:lnTo>
                  <a:lnTo>
                    <a:pt x="295" y="20"/>
                  </a:lnTo>
                  <a:lnTo>
                    <a:pt x="301" y="26"/>
                  </a:lnTo>
                  <a:lnTo>
                    <a:pt x="305" y="33"/>
                  </a:lnTo>
                  <a:lnTo>
                    <a:pt x="308" y="35"/>
                  </a:lnTo>
                  <a:lnTo>
                    <a:pt x="311" y="37"/>
                  </a:lnTo>
                  <a:lnTo>
                    <a:pt x="311" y="37"/>
                  </a:lnTo>
                  <a:lnTo>
                    <a:pt x="319" y="39"/>
                  </a:lnTo>
                  <a:lnTo>
                    <a:pt x="327" y="40"/>
                  </a:lnTo>
                  <a:lnTo>
                    <a:pt x="332" y="40"/>
                  </a:lnTo>
                  <a:lnTo>
                    <a:pt x="336" y="38"/>
                  </a:lnTo>
                  <a:lnTo>
                    <a:pt x="340" y="37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50" y="31"/>
                  </a:lnTo>
                  <a:lnTo>
                    <a:pt x="355" y="29"/>
                  </a:lnTo>
                  <a:lnTo>
                    <a:pt x="361" y="28"/>
                  </a:lnTo>
                  <a:lnTo>
                    <a:pt x="367" y="28"/>
                  </a:lnTo>
                  <a:lnTo>
                    <a:pt x="373" y="28"/>
                  </a:lnTo>
                  <a:lnTo>
                    <a:pt x="379" y="29"/>
                  </a:lnTo>
                  <a:lnTo>
                    <a:pt x="390" y="32"/>
                  </a:lnTo>
                  <a:lnTo>
                    <a:pt x="390" y="32"/>
                  </a:lnTo>
                  <a:lnTo>
                    <a:pt x="402" y="36"/>
                  </a:lnTo>
                  <a:lnTo>
                    <a:pt x="413" y="39"/>
                  </a:lnTo>
                  <a:lnTo>
                    <a:pt x="418" y="42"/>
                  </a:lnTo>
                  <a:lnTo>
                    <a:pt x="421" y="45"/>
                  </a:lnTo>
                  <a:lnTo>
                    <a:pt x="423" y="50"/>
                  </a:lnTo>
                  <a:lnTo>
                    <a:pt x="422" y="56"/>
                  </a:lnTo>
                  <a:lnTo>
                    <a:pt x="422" y="56"/>
                  </a:lnTo>
                  <a:lnTo>
                    <a:pt x="421" y="69"/>
                  </a:lnTo>
                  <a:lnTo>
                    <a:pt x="420" y="83"/>
                  </a:lnTo>
                  <a:lnTo>
                    <a:pt x="420" y="89"/>
                  </a:lnTo>
                  <a:lnTo>
                    <a:pt x="421" y="94"/>
                  </a:lnTo>
                  <a:lnTo>
                    <a:pt x="423" y="99"/>
                  </a:lnTo>
                  <a:lnTo>
                    <a:pt x="425" y="101"/>
                  </a:lnTo>
                  <a:lnTo>
                    <a:pt x="425" y="101"/>
                  </a:lnTo>
                  <a:lnTo>
                    <a:pt x="433" y="104"/>
                  </a:lnTo>
                  <a:lnTo>
                    <a:pt x="443" y="107"/>
                  </a:lnTo>
                  <a:lnTo>
                    <a:pt x="447" y="110"/>
                  </a:lnTo>
                  <a:lnTo>
                    <a:pt x="451" y="114"/>
                  </a:lnTo>
                  <a:lnTo>
                    <a:pt x="454" y="118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9" y="133"/>
                  </a:lnTo>
                  <a:lnTo>
                    <a:pt x="461" y="142"/>
                  </a:lnTo>
                  <a:lnTo>
                    <a:pt x="464" y="148"/>
                  </a:lnTo>
                  <a:lnTo>
                    <a:pt x="468" y="153"/>
                  </a:lnTo>
                  <a:lnTo>
                    <a:pt x="468" y="153"/>
                  </a:lnTo>
                  <a:lnTo>
                    <a:pt x="472" y="158"/>
                  </a:lnTo>
                  <a:lnTo>
                    <a:pt x="473" y="161"/>
                  </a:lnTo>
                  <a:lnTo>
                    <a:pt x="470" y="165"/>
                  </a:lnTo>
                  <a:lnTo>
                    <a:pt x="465" y="171"/>
                  </a:lnTo>
                  <a:lnTo>
                    <a:pt x="465" y="171"/>
                  </a:lnTo>
                  <a:lnTo>
                    <a:pt x="460" y="178"/>
                  </a:lnTo>
                  <a:lnTo>
                    <a:pt x="455" y="182"/>
                  </a:lnTo>
                  <a:lnTo>
                    <a:pt x="454" y="189"/>
                  </a:lnTo>
                  <a:lnTo>
                    <a:pt x="453" y="195"/>
                  </a:lnTo>
                  <a:lnTo>
                    <a:pt x="453" y="195"/>
                  </a:lnTo>
                  <a:lnTo>
                    <a:pt x="454" y="200"/>
                  </a:lnTo>
                  <a:lnTo>
                    <a:pt x="453" y="204"/>
                  </a:lnTo>
                  <a:lnTo>
                    <a:pt x="452" y="207"/>
                  </a:lnTo>
                  <a:lnTo>
                    <a:pt x="450" y="210"/>
                  </a:lnTo>
                  <a:lnTo>
                    <a:pt x="447" y="212"/>
                  </a:lnTo>
                  <a:lnTo>
                    <a:pt x="443" y="215"/>
                  </a:lnTo>
                  <a:lnTo>
                    <a:pt x="438" y="217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23" y="220"/>
                  </a:lnTo>
                  <a:lnTo>
                    <a:pt x="416" y="222"/>
                  </a:lnTo>
                  <a:lnTo>
                    <a:pt x="410" y="226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395" y="240"/>
                  </a:lnTo>
                  <a:lnTo>
                    <a:pt x="387" y="246"/>
                  </a:lnTo>
                  <a:lnTo>
                    <a:pt x="382" y="247"/>
                  </a:lnTo>
                  <a:lnTo>
                    <a:pt x="378" y="247"/>
                  </a:lnTo>
                  <a:lnTo>
                    <a:pt x="375" y="247"/>
                  </a:lnTo>
                  <a:lnTo>
                    <a:pt x="372" y="245"/>
                  </a:lnTo>
                  <a:lnTo>
                    <a:pt x="372" y="245"/>
                  </a:lnTo>
                  <a:lnTo>
                    <a:pt x="366" y="240"/>
                  </a:lnTo>
                  <a:lnTo>
                    <a:pt x="363" y="236"/>
                  </a:lnTo>
                  <a:lnTo>
                    <a:pt x="359" y="232"/>
                  </a:lnTo>
                  <a:lnTo>
                    <a:pt x="355" y="231"/>
                  </a:lnTo>
                  <a:lnTo>
                    <a:pt x="352" y="230"/>
                  </a:lnTo>
                  <a:lnTo>
                    <a:pt x="352" y="230"/>
                  </a:lnTo>
                  <a:lnTo>
                    <a:pt x="345" y="228"/>
                  </a:lnTo>
                  <a:lnTo>
                    <a:pt x="338" y="224"/>
                  </a:lnTo>
                  <a:lnTo>
                    <a:pt x="334" y="221"/>
                  </a:lnTo>
                  <a:lnTo>
                    <a:pt x="331" y="217"/>
                  </a:lnTo>
                  <a:lnTo>
                    <a:pt x="331" y="217"/>
                  </a:lnTo>
                  <a:lnTo>
                    <a:pt x="326" y="212"/>
                  </a:lnTo>
                  <a:lnTo>
                    <a:pt x="321" y="210"/>
                  </a:lnTo>
                  <a:lnTo>
                    <a:pt x="315" y="208"/>
                  </a:lnTo>
                  <a:lnTo>
                    <a:pt x="308" y="207"/>
                  </a:lnTo>
                  <a:lnTo>
                    <a:pt x="308" y="207"/>
                  </a:lnTo>
                  <a:lnTo>
                    <a:pt x="298" y="208"/>
                  </a:lnTo>
                  <a:lnTo>
                    <a:pt x="288" y="209"/>
                  </a:lnTo>
                  <a:lnTo>
                    <a:pt x="279" y="209"/>
                  </a:lnTo>
                  <a:lnTo>
                    <a:pt x="276" y="209"/>
                  </a:lnTo>
                  <a:lnTo>
                    <a:pt x="275" y="207"/>
                  </a:lnTo>
                  <a:lnTo>
                    <a:pt x="275" y="207"/>
                  </a:lnTo>
                  <a:lnTo>
                    <a:pt x="274" y="203"/>
                  </a:lnTo>
                  <a:lnTo>
                    <a:pt x="269" y="196"/>
                  </a:lnTo>
                  <a:lnTo>
                    <a:pt x="267" y="194"/>
                  </a:lnTo>
                  <a:lnTo>
                    <a:pt x="264" y="192"/>
                  </a:lnTo>
                  <a:lnTo>
                    <a:pt x="261" y="191"/>
                  </a:lnTo>
                  <a:lnTo>
                    <a:pt x="257" y="191"/>
                  </a:lnTo>
                  <a:lnTo>
                    <a:pt x="257" y="191"/>
                  </a:lnTo>
                  <a:lnTo>
                    <a:pt x="250" y="192"/>
                  </a:lnTo>
                  <a:lnTo>
                    <a:pt x="245" y="194"/>
                  </a:lnTo>
                  <a:lnTo>
                    <a:pt x="239" y="197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1" y="206"/>
                  </a:lnTo>
                  <a:lnTo>
                    <a:pt x="224" y="208"/>
                  </a:lnTo>
                  <a:lnTo>
                    <a:pt x="218" y="209"/>
                  </a:lnTo>
                  <a:lnTo>
                    <a:pt x="211" y="210"/>
                  </a:lnTo>
                  <a:lnTo>
                    <a:pt x="211" y="210"/>
                  </a:lnTo>
                  <a:lnTo>
                    <a:pt x="206" y="209"/>
                  </a:lnTo>
                  <a:lnTo>
                    <a:pt x="200" y="208"/>
                  </a:lnTo>
                  <a:lnTo>
                    <a:pt x="193" y="207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78" y="209"/>
                  </a:lnTo>
                  <a:lnTo>
                    <a:pt x="172" y="211"/>
                  </a:lnTo>
                  <a:lnTo>
                    <a:pt x="165" y="214"/>
                  </a:lnTo>
                  <a:lnTo>
                    <a:pt x="162" y="214"/>
                  </a:lnTo>
                  <a:lnTo>
                    <a:pt x="159" y="212"/>
                  </a:lnTo>
                  <a:lnTo>
                    <a:pt x="159" y="212"/>
                  </a:lnTo>
                  <a:lnTo>
                    <a:pt x="154" y="211"/>
                  </a:lnTo>
                  <a:lnTo>
                    <a:pt x="151" y="211"/>
                  </a:lnTo>
                  <a:lnTo>
                    <a:pt x="146" y="212"/>
                  </a:lnTo>
                  <a:lnTo>
                    <a:pt x="138" y="215"/>
                  </a:lnTo>
                  <a:lnTo>
                    <a:pt x="134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1" y="215"/>
                  </a:lnTo>
                  <a:lnTo>
                    <a:pt x="114" y="216"/>
                  </a:lnTo>
                  <a:lnTo>
                    <a:pt x="104" y="218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78" y="219"/>
                  </a:lnTo>
                  <a:lnTo>
                    <a:pt x="67" y="219"/>
                  </a:lnTo>
                  <a:lnTo>
                    <a:pt x="63" y="220"/>
                  </a:lnTo>
                  <a:lnTo>
                    <a:pt x="60" y="221"/>
                  </a:lnTo>
                  <a:lnTo>
                    <a:pt x="58" y="223"/>
                  </a:lnTo>
                  <a:lnTo>
                    <a:pt x="55" y="225"/>
                  </a:lnTo>
                  <a:lnTo>
                    <a:pt x="55" y="225"/>
                  </a:lnTo>
                  <a:lnTo>
                    <a:pt x="53" y="232"/>
                  </a:lnTo>
                  <a:lnTo>
                    <a:pt x="50" y="237"/>
                  </a:lnTo>
                  <a:lnTo>
                    <a:pt x="49" y="239"/>
                  </a:lnTo>
                  <a:lnTo>
                    <a:pt x="46" y="242"/>
                  </a:lnTo>
                  <a:lnTo>
                    <a:pt x="43" y="243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2" y="245"/>
                  </a:lnTo>
                  <a:lnTo>
                    <a:pt x="26" y="247"/>
                  </a:lnTo>
                  <a:lnTo>
                    <a:pt x="25" y="249"/>
                  </a:lnTo>
                  <a:lnTo>
                    <a:pt x="24" y="251"/>
                  </a:lnTo>
                  <a:lnTo>
                    <a:pt x="23" y="258"/>
                  </a:lnTo>
                  <a:lnTo>
                    <a:pt x="23" y="258"/>
                  </a:lnTo>
                  <a:lnTo>
                    <a:pt x="23" y="265"/>
                  </a:lnTo>
                  <a:lnTo>
                    <a:pt x="23" y="272"/>
                  </a:lnTo>
                  <a:lnTo>
                    <a:pt x="22" y="274"/>
                  </a:lnTo>
                  <a:lnTo>
                    <a:pt x="20" y="275"/>
                  </a:lnTo>
                  <a:lnTo>
                    <a:pt x="18" y="276"/>
                  </a:lnTo>
                  <a:lnTo>
                    <a:pt x="15" y="276"/>
                  </a:lnTo>
                  <a:lnTo>
                    <a:pt x="15" y="276"/>
                  </a:lnTo>
                  <a:lnTo>
                    <a:pt x="10" y="276"/>
                  </a:lnTo>
                  <a:lnTo>
                    <a:pt x="7" y="275"/>
                  </a:lnTo>
                  <a:lnTo>
                    <a:pt x="5" y="273"/>
                  </a:lnTo>
                  <a:lnTo>
                    <a:pt x="4" y="271"/>
                  </a:lnTo>
                  <a:lnTo>
                    <a:pt x="2" y="266"/>
                  </a:lnTo>
                  <a:lnTo>
                    <a:pt x="2" y="264"/>
                  </a:lnTo>
                  <a:lnTo>
                    <a:pt x="2" y="26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8926722" y="2870038"/>
              <a:ext cx="625489" cy="468287"/>
            </a:xfrm>
            <a:custGeom>
              <a:avLst/>
              <a:gdLst>
                <a:gd name="T0" fmla="*/ 1 w 394"/>
                <a:gd name="T1" fmla="*/ 98 h 295"/>
                <a:gd name="T2" fmla="*/ 7 w 394"/>
                <a:gd name="T3" fmla="*/ 88 h 295"/>
                <a:gd name="T4" fmla="*/ 18 w 394"/>
                <a:gd name="T5" fmla="*/ 63 h 295"/>
                <a:gd name="T6" fmla="*/ 28 w 394"/>
                <a:gd name="T7" fmla="*/ 53 h 295"/>
                <a:gd name="T8" fmla="*/ 45 w 394"/>
                <a:gd name="T9" fmla="*/ 40 h 295"/>
                <a:gd name="T10" fmla="*/ 76 w 394"/>
                <a:gd name="T11" fmla="*/ 28 h 295"/>
                <a:gd name="T12" fmla="*/ 106 w 394"/>
                <a:gd name="T13" fmla="*/ 25 h 295"/>
                <a:gd name="T14" fmla="*/ 123 w 394"/>
                <a:gd name="T15" fmla="*/ 34 h 295"/>
                <a:gd name="T16" fmla="*/ 133 w 394"/>
                <a:gd name="T17" fmla="*/ 33 h 295"/>
                <a:gd name="T18" fmla="*/ 143 w 394"/>
                <a:gd name="T19" fmla="*/ 21 h 295"/>
                <a:gd name="T20" fmla="*/ 158 w 394"/>
                <a:gd name="T21" fmla="*/ 26 h 295"/>
                <a:gd name="T22" fmla="*/ 174 w 394"/>
                <a:gd name="T23" fmla="*/ 18 h 295"/>
                <a:gd name="T24" fmla="*/ 192 w 394"/>
                <a:gd name="T25" fmla="*/ 24 h 295"/>
                <a:gd name="T26" fmla="*/ 207 w 394"/>
                <a:gd name="T27" fmla="*/ 21 h 295"/>
                <a:gd name="T28" fmla="*/ 221 w 394"/>
                <a:gd name="T29" fmla="*/ 15 h 295"/>
                <a:gd name="T30" fmla="*/ 242 w 394"/>
                <a:gd name="T31" fmla="*/ 0 h 295"/>
                <a:gd name="T32" fmla="*/ 250 w 394"/>
                <a:gd name="T33" fmla="*/ 11 h 295"/>
                <a:gd name="T34" fmla="*/ 264 w 394"/>
                <a:gd name="T35" fmla="*/ 23 h 295"/>
                <a:gd name="T36" fmla="*/ 281 w 394"/>
                <a:gd name="T37" fmla="*/ 17 h 295"/>
                <a:gd name="T38" fmla="*/ 297 w 394"/>
                <a:gd name="T39" fmla="*/ 20 h 295"/>
                <a:gd name="T40" fmla="*/ 310 w 394"/>
                <a:gd name="T41" fmla="*/ 25 h 295"/>
                <a:gd name="T42" fmla="*/ 321 w 394"/>
                <a:gd name="T43" fmla="*/ 36 h 295"/>
                <a:gd name="T44" fmla="*/ 347 w 394"/>
                <a:gd name="T45" fmla="*/ 48 h 295"/>
                <a:gd name="T46" fmla="*/ 365 w 394"/>
                <a:gd name="T47" fmla="*/ 55 h 295"/>
                <a:gd name="T48" fmla="*/ 372 w 394"/>
                <a:gd name="T49" fmla="*/ 61 h 295"/>
                <a:gd name="T50" fmla="*/ 371 w 394"/>
                <a:gd name="T51" fmla="*/ 90 h 295"/>
                <a:gd name="T52" fmla="*/ 387 w 394"/>
                <a:gd name="T53" fmla="*/ 92 h 295"/>
                <a:gd name="T54" fmla="*/ 393 w 394"/>
                <a:gd name="T55" fmla="*/ 98 h 295"/>
                <a:gd name="T56" fmla="*/ 376 w 394"/>
                <a:gd name="T57" fmla="*/ 115 h 295"/>
                <a:gd name="T58" fmla="*/ 363 w 394"/>
                <a:gd name="T59" fmla="*/ 115 h 295"/>
                <a:gd name="T60" fmla="*/ 360 w 394"/>
                <a:gd name="T61" fmla="*/ 134 h 295"/>
                <a:gd name="T62" fmla="*/ 349 w 394"/>
                <a:gd name="T63" fmla="*/ 143 h 295"/>
                <a:gd name="T64" fmla="*/ 337 w 394"/>
                <a:gd name="T65" fmla="*/ 167 h 295"/>
                <a:gd name="T66" fmla="*/ 344 w 394"/>
                <a:gd name="T67" fmla="*/ 190 h 295"/>
                <a:gd name="T68" fmla="*/ 337 w 394"/>
                <a:gd name="T69" fmla="*/ 208 h 295"/>
                <a:gd name="T70" fmla="*/ 349 w 394"/>
                <a:gd name="T71" fmla="*/ 232 h 295"/>
                <a:gd name="T72" fmla="*/ 349 w 394"/>
                <a:gd name="T73" fmla="*/ 243 h 295"/>
                <a:gd name="T74" fmla="*/ 343 w 394"/>
                <a:gd name="T75" fmla="*/ 235 h 295"/>
                <a:gd name="T76" fmla="*/ 335 w 394"/>
                <a:gd name="T77" fmla="*/ 226 h 295"/>
                <a:gd name="T78" fmla="*/ 319 w 394"/>
                <a:gd name="T79" fmla="*/ 232 h 295"/>
                <a:gd name="T80" fmla="*/ 311 w 394"/>
                <a:gd name="T81" fmla="*/ 247 h 295"/>
                <a:gd name="T82" fmla="*/ 296 w 394"/>
                <a:gd name="T83" fmla="*/ 250 h 295"/>
                <a:gd name="T84" fmla="*/ 293 w 394"/>
                <a:gd name="T85" fmla="*/ 266 h 295"/>
                <a:gd name="T86" fmla="*/ 280 w 394"/>
                <a:gd name="T87" fmla="*/ 275 h 295"/>
                <a:gd name="T88" fmla="*/ 275 w 394"/>
                <a:gd name="T89" fmla="*/ 284 h 295"/>
                <a:gd name="T90" fmla="*/ 258 w 394"/>
                <a:gd name="T91" fmla="*/ 289 h 295"/>
                <a:gd name="T92" fmla="*/ 224 w 394"/>
                <a:gd name="T93" fmla="*/ 293 h 295"/>
                <a:gd name="T94" fmla="*/ 210 w 394"/>
                <a:gd name="T95" fmla="*/ 293 h 295"/>
                <a:gd name="T96" fmla="*/ 193 w 394"/>
                <a:gd name="T97" fmla="*/ 264 h 295"/>
                <a:gd name="T98" fmla="*/ 165 w 394"/>
                <a:gd name="T99" fmla="*/ 258 h 295"/>
                <a:gd name="T100" fmla="*/ 155 w 394"/>
                <a:gd name="T101" fmla="*/ 253 h 295"/>
                <a:gd name="T102" fmla="*/ 146 w 394"/>
                <a:gd name="T103" fmla="*/ 240 h 295"/>
                <a:gd name="T104" fmla="*/ 142 w 394"/>
                <a:gd name="T105" fmla="*/ 214 h 295"/>
                <a:gd name="T106" fmla="*/ 142 w 394"/>
                <a:gd name="T107" fmla="*/ 195 h 295"/>
                <a:gd name="T108" fmla="*/ 126 w 394"/>
                <a:gd name="T109" fmla="*/ 179 h 295"/>
                <a:gd name="T110" fmla="*/ 110 w 394"/>
                <a:gd name="T111" fmla="*/ 177 h 295"/>
                <a:gd name="T112" fmla="*/ 88 w 394"/>
                <a:gd name="T113" fmla="*/ 182 h 295"/>
                <a:gd name="T114" fmla="*/ 65 w 394"/>
                <a:gd name="T115" fmla="*/ 181 h 295"/>
                <a:gd name="T116" fmla="*/ 44 w 394"/>
                <a:gd name="T117" fmla="*/ 167 h 295"/>
                <a:gd name="T118" fmla="*/ 23 w 394"/>
                <a:gd name="T119" fmla="*/ 163 h 295"/>
                <a:gd name="T120" fmla="*/ 18 w 394"/>
                <a:gd name="T121" fmla="*/ 143 h 295"/>
                <a:gd name="T122" fmla="*/ 9 w 394"/>
                <a:gd name="T123" fmla="*/ 13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4" h="295">
                  <a:moveTo>
                    <a:pt x="9" y="110"/>
                  </a:moveTo>
                  <a:lnTo>
                    <a:pt x="9" y="110"/>
                  </a:lnTo>
                  <a:lnTo>
                    <a:pt x="7" y="108"/>
                  </a:lnTo>
                  <a:lnTo>
                    <a:pt x="3" y="101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7" y="88"/>
                  </a:lnTo>
                  <a:lnTo>
                    <a:pt x="10" y="83"/>
                  </a:lnTo>
                  <a:lnTo>
                    <a:pt x="12" y="7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8" y="63"/>
                  </a:lnTo>
                  <a:lnTo>
                    <a:pt x="20" y="57"/>
                  </a:lnTo>
                  <a:lnTo>
                    <a:pt x="21" y="55"/>
                  </a:lnTo>
                  <a:lnTo>
                    <a:pt x="23" y="5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4" y="52"/>
                  </a:lnTo>
                  <a:lnTo>
                    <a:pt x="39" y="49"/>
                  </a:lnTo>
                  <a:lnTo>
                    <a:pt x="43" y="45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6" y="37"/>
                  </a:lnTo>
                  <a:lnTo>
                    <a:pt x="49" y="35"/>
                  </a:lnTo>
                  <a:lnTo>
                    <a:pt x="59" y="32"/>
                  </a:lnTo>
                  <a:lnTo>
                    <a:pt x="69" y="29"/>
                  </a:lnTo>
                  <a:lnTo>
                    <a:pt x="76" y="28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4" y="28"/>
                  </a:lnTo>
                  <a:lnTo>
                    <a:pt x="106" y="25"/>
                  </a:lnTo>
                  <a:lnTo>
                    <a:pt x="106" y="25"/>
                  </a:lnTo>
                  <a:lnTo>
                    <a:pt x="108" y="25"/>
                  </a:lnTo>
                  <a:lnTo>
                    <a:pt x="111" y="26"/>
                  </a:lnTo>
                  <a:lnTo>
                    <a:pt x="117" y="31"/>
                  </a:lnTo>
                  <a:lnTo>
                    <a:pt x="123" y="34"/>
                  </a:lnTo>
                  <a:lnTo>
                    <a:pt x="125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4"/>
                  </a:lnTo>
                  <a:lnTo>
                    <a:pt x="133" y="33"/>
                  </a:lnTo>
                  <a:lnTo>
                    <a:pt x="136" y="27"/>
                  </a:lnTo>
                  <a:lnTo>
                    <a:pt x="138" y="23"/>
                  </a:lnTo>
                  <a:lnTo>
                    <a:pt x="139" y="22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7" y="22"/>
                  </a:lnTo>
                  <a:lnTo>
                    <a:pt x="150" y="24"/>
                  </a:lnTo>
                  <a:lnTo>
                    <a:pt x="153" y="26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61" y="25"/>
                  </a:lnTo>
                  <a:lnTo>
                    <a:pt x="163" y="24"/>
                  </a:lnTo>
                  <a:lnTo>
                    <a:pt x="166" y="21"/>
                  </a:lnTo>
                  <a:lnTo>
                    <a:pt x="171" y="19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82" y="20"/>
                  </a:lnTo>
                  <a:lnTo>
                    <a:pt x="187" y="22"/>
                  </a:lnTo>
                  <a:lnTo>
                    <a:pt x="192" y="24"/>
                  </a:lnTo>
                  <a:lnTo>
                    <a:pt x="195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204" y="23"/>
                  </a:lnTo>
                  <a:lnTo>
                    <a:pt x="207" y="21"/>
                  </a:lnTo>
                  <a:lnTo>
                    <a:pt x="209" y="19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8" y="17"/>
                  </a:lnTo>
                  <a:lnTo>
                    <a:pt x="221" y="15"/>
                  </a:lnTo>
                  <a:lnTo>
                    <a:pt x="229" y="10"/>
                  </a:lnTo>
                  <a:lnTo>
                    <a:pt x="234" y="5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2" y="0"/>
                  </a:lnTo>
                  <a:lnTo>
                    <a:pt x="245" y="1"/>
                  </a:lnTo>
                  <a:lnTo>
                    <a:pt x="247" y="3"/>
                  </a:lnTo>
                  <a:lnTo>
                    <a:pt x="249" y="6"/>
                  </a:lnTo>
                  <a:lnTo>
                    <a:pt x="249" y="6"/>
                  </a:lnTo>
                  <a:lnTo>
                    <a:pt x="250" y="11"/>
                  </a:lnTo>
                  <a:lnTo>
                    <a:pt x="253" y="17"/>
                  </a:lnTo>
                  <a:lnTo>
                    <a:pt x="255" y="20"/>
                  </a:lnTo>
                  <a:lnTo>
                    <a:pt x="258" y="21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3"/>
                  </a:lnTo>
                  <a:lnTo>
                    <a:pt x="268" y="22"/>
                  </a:lnTo>
                  <a:lnTo>
                    <a:pt x="272" y="21"/>
                  </a:lnTo>
                  <a:lnTo>
                    <a:pt x="277" y="19"/>
                  </a:lnTo>
                  <a:lnTo>
                    <a:pt x="281" y="17"/>
                  </a:lnTo>
                  <a:lnTo>
                    <a:pt x="285" y="15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93" y="18"/>
                  </a:lnTo>
                  <a:lnTo>
                    <a:pt x="297" y="20"/>
                  </a:lnTo>
                  <a:lnTo>
                    <a:pt x="302" y="22"/>
                  </a:lnTo>
                  <a:lnTo>
                    <a:pt x="306" y="23"/>
                  </a:lnTo>
                  <a:lnTo>
                    <a:pt x="306" y="23"/>
                  </a:lnTo>
                  <a:lnTo>
                    <a:pt x="309" y="23"/>
                  </a:lnTo>
                  <a:lnTo>
                    <a:pt x="310" y="25"/>
                  </a:lnTo>
                  <a:lnTo>
                    <a:pt x="314" y="28"/>
                  </a:lnTo>
                  <a:lnTo>
                    <a:pt x="316" y="33"/>
                  </a:lnTo>
                  <a:lnTo>
                    <a:pt x="318" y="35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9" y="37"/>
                  </a:lnTo>
                  <a:lnTo>
                    <a:pt x="335" y="40"/>
                  </a:lnTo>
                  <a:lnTo>
                    <a:pt x="342" y="43"/>
                  </a:lnTo>
                  <a:lnTo>
                    <a:pt x="345" y="46"/>
                  </a:lnTo>
                  <a:lnTo>
                    <a:pt x="347" y="48"/>
                  </a:lnTo>
                  <a:lnTo>
                    <a:pt x="347" y="48"/>
                  </a:lnTo>
                  <a:lnTo>
                    <a:pt x="350" y="52"/>
                  </a:lnTo>
                  <a:lnTo>
                    <a:pt x="354" y="54"/>
                  </a:lnTo>
                  <a:lnTo>
                    <a:pt x="359" y="55"/>
                  </a:lnTo>
                  <a:lnTo>
                    <a:pt x="365" y="55"/>
                  </a:lnTo>
                  <a:lnTo>
                    <a:pt x="365" y="55"/>
                  </a:lnTo>
                  <a:lnTo>
                    <a:pt x="368" y="55"/>
                  </a:lnTo>
                  <a:lnTo>
                    <a:pt x="371" y="56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7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71" y="84"/>
                  </a:lnTo>
                  <a:lnTo>
                    <a:pt x="371" y="90"/>
                  </a:lnTo>
                  <a:lnTo>
                    <a:pt x="372" y="91"/>
                  </a:lnTo>
                  <a:lnTo>
                    <a:pt x="374" y="92"/>
                  </a:lnTo>
                  <a:lnTo>
                    <a:pt x="380" y="92"/>
                  </a:lnTo>
                  <a:lnTo>
                    <a:pt x="380" y="92"/>
                  </a:lnTo>
                  <a:lnTo>
                    <a:pt x="387" y="92"/>
                  </a:lnTo>
                  <a:lnTo>
                    <a:pt x="392" y="92"/>
                  </a:lnTo>
                  <a:lnTo>
                    <a:pt x="394" y="93"/>
                  </a:lnTo>
                  <a:lnTo>
                    <a:pt x="394" y="94"/>
                  </a:lnTo>
                  <a:lnTo>
                    <a:pt x="394" y="96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85" y="111"/>
                  </a:lnTo>
                  <a:lnTo>
                    <a:pt x="380" y="115"/>
                  </a:lnTo>
                  <a:lnTo>
                    <a:pt x="378" y="117"/>
                  </a:lnTo>
                  <a:lnTo>
                    <a:pt x="376" y="115"/>
                  </a:lnTo>
                  <a:lnTo>
                    <a:pt x="376" y="115"/>
                  </a:lnTo>
                  <a:lnTo>
                    <a:pt x="372" y="113"/>
                  </a:lnTo>
                  <a:lnTo>
                    <a:pt x="366" y="113"/>
                  </a:lnTo>
                  <a:lnTo>
                    <a:pt x="365" y="113"/>
                  </a:lnTo>
                  <a:lnTo>
                    <a:pt x="363" y="115"/>
                  </a:lnTo>
                  <a:lnTo>
                    <a:pt x="362" y="117"/>
                  </a:lnTo>
                  <a:lnTo>
                    <a:pt x="362" y="120"/>
                  </a:lnTo>
                  <a:lnTo>
                    <a:pt x="362" y="120"/>
                  </a:lnTo>
                  <a:lnTo>
                    <a:pt x="361" y="126"/>
                  </a:lnTo>
                  <a:lnTo>
                    <a:pt x="360" y="134"/>
                  </a:lnTo>
                  <a:lnTo>
                    <a:pt x="359" y="136"/>
                  </a:lnTo>
                  <a:lnTo>
                    <a:pt x="357" y="139"/>
                  </a:lnTo>
                  <a:lnTo>
                    <a:pt x="353" y="141"/>
                  </a:lnTo>
                  <a:lnTo>
                    <a:pt x="349" y="143"/>
                  </a:lnTo>
                  <a:lnTo>
                    <a:pt x="349" y="143"/>
                  </a:lnTo>
                  <a:lnTo>
                    <a:pt x="343" y="148"/>
                  </a:lnTo>
                  <a:lnTo>
                    <a:pt x="340" y="150"/>
                  </a:lnTo>
                  <a:lnTo>
                    <a:pt x="338" y="152"/>
                  </a:lnTo>
                  <a:lnTo>
                    <a:pt x="337" y="158"/>
                  </a:lnTo>
                  <a:lnTo>
                    <a:pt x="337" y="167"/>
                  </a:lnTo>
                  <a:lnTo>
                    <a:pt x="337" y="167"/>
                  </a:lnTo>
                  <a:lnTo>
                    <a:pt x="337" y="171"/>
                  </a:lnTo>
                  <a:lnTo>
                    <a:pt x="338" y="176"/>
                  </a:lnTo>
                  <a:lnTo>
                    <a:pt x="342" y="183"/>
                  </a:lnTo>
                  <a:lnTo>
                    <a:pt x="344" y="190"/>
                  </a:lnTo>
                  <a:lnTo>
                    <a:pt x="344" y="192"/>
                  </a:lnTo>
                  <a:lnTo>
                    <a:pt x="343" y="195"/>
                  </a:lnTo>
                  <a:lnTo>
                    <a:pt x="343" y="195"/>
                  </a:lnTo>
                  <a:lnTo>
                    <a:pt x="340" y="200"/>
                  </a:lnTo>
                  <a:lnTo>
                    <a:pt x="337" y="208"/>
                  </a:lnTo>
                  <a:lnTo>
                    <a:pt x="337" y="214"/>
                  </a:lnTo>
                  <a:lnTo>
                    <a:pt x="337" y="217"/>
                  </a:lnTo>
                  <a:lnTo>
                    <a:pt x="338" y="220"/>
                  </a:lnTo>
                  <a:lnTo>
                    <a:pt x="338" y="220"/>
                  </a:lnTo>
                  <a:lnTo>
                    <a:pt x="349" y="232"/>
                  </a:lnTo>
                  <a:lnTo>
                    <a:pt x="353" y="238"/>
                  </a:lnTo>
                  <a:lnTo>
                    <a:pt x="353" y="240"/>
                  </a:lnTo>
                  <a:lnTo>
                    <a:pt x="353" y="242"/>
                  </a:lnTo>
                  <a:lnTo>
                    <a:pt x="353" y="242"/>
                  </a:lnTo>
                  <a:lnTo>
                    <a:pt x="349" y="243"/>
                  </a:lnTo>
                  <a:lnTo>
                    <a:pt x="346" y="243"/>
                  </a:lnTo>
                  <a:lnTo>
                    <a:pt x="344" y="242"/>
                  </a:lnTo>
                  <a:lnTo>
                    <a:pt x="343" y="239"/>
                  </a:lnTo>
                  <a:lnTo>
                    <a:pt x="343" y="239"/>
                  </a:lnTo>
                  <a:lnTo>
                    <a:pt x="343" y="235"/>
                  </a:lnTo>
                  <a:lnTo>
                    <a:pt x="342" y="231"/>
                  </a:lnTo>
                  <a:lnTo>
                    <a:pt x="339" y="227"/>
                  </a:lnTo>
                  <a:lnTo>
                    <a:pt x="337" y="226"/>
                  </a:lnTo>
                  <a:lnTo>
                    <a:pt x="335" y="226"/>
                  </a:lnTo>
                  <a:lnTo>
                    <a:pt x="335" y="226"/>
                  </a:lnTo>
                  <a:lnTo>
                    <a:pt x="331" y="226"/>
                  </a:lnTo>
                  <a:lnTo>
                    <a:pt x="325" y="226"/>
                  </a:lnTo>
                  <a:lnTo>
                    <a:pt x="323" y="227"/>
                  </a:lnTo>
                  <a:lnTo>
                    <a:pt x="321" y="228"/>
                  </a:lnTo>
                  <a:lnTo>
                    <a:pt x="319" y="232"/>
                  </a:lnTo>
                  <a:lnTo>
                    <a:pt x="317" y="235"/>
                  </a:lnTo>
                  <a:lnTo>
                    <a:pt x="317" y="235"/>
                  </a:lnTo>
                  <a:lnTo>
                    <a:pt x="314" y="241"/>
                  </a:lnTo>
                  <a:lnTo>
                    <a:pt x="311" y="246"/>
                  </a:lnTo>
                  <a:lnTo>
                    <a:pt x="311" y="247"/>
                  </a:lnTo>
                  <a:lnTo>
                    <a:pt x="309" y="248"/>
                  </a:lnTo>
                  <a:lnTo>
                    <a:pt x="305" y="248"/>
                  </a:lnTo>
                  <a:lnTo>
                    <a:pt x="305" y="248"/>
                  </a:lnTo>
                  <a:lnTo>
                    <a:pt x="298" y="249"/>
                  </a:lnTo>
                  <a:lnTo>
                    <a:pt x="296" y="250"/>
                  </a:lnTo>
                  <a:lnTo>
                    <a:pt x="295" y="252"/>
                  </a:lnTo>
                  <a:lnTo>
                    <a:pt x="293" y="256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6"/>
                  </a:lnTo>
                  <a:lnTo>
                    <a:pt x="291" y="270"/>
                  </a:lnTo>
                  <a:lnTo>
                    <a:pt x="288" y="272"/>
                  </a:lnTo>
                  <a:lnTo>
                    <a:pt x="285" y="274"/>
                  </a:lnTo>
                  <a:lnTo>
                    <a:pt x="285" y="274"/>
                  </a:lnTo>
                  <a:lnTo>
                    <a:pt x="280" y="275"/>
                  </a:lnTo>
                  <a:lnTo>
                    <a:pt x="278" y="277"/>
                  </a:lnTo>
                  <a:lnTo>
                    <a:pt x="276" y="279"/>
                  </a:lnTo>
                  <a:lnTo>
                    <a:pt x="275" y="282"/>
                  </a:lnTo>
                  <a:lnTo>
                    <a:pt x="275" y="282"/>
                  </a:lnTo>
                  <a:lnTo>
                    <a:pt x="275" y="284"/>
                  </a:lnTo>
                  <a:lnTo>
                    <a:pt x="273" y="285"/>
                  </a:lnTo>
                  <a:lnTo>
                    <a:pt x="269" y="286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58" y="289"/>
                  </a:lnTo>
                  <a:lnTo>
                    <a:pt x="251" y="290"/>
                  </a:lnTo>
                  <a:lnTo>
                    <a:pt x="244" y="291"/>
                  </a:lnTo>
                  <a:lnTo>
                    <a:pt x="235" y="292"/>
                  </a:lnTo>
                  <a:lnTo>
                    <a:pt x="235" y="292"/>
                  </a:lnTo>
                  <a:lnTo>
                    <a:pt x="224" y="293"/>
                  </a:lnTo>
                  <a:lnTo>
                    <a:pt x="217" y="295"/>
                  </a:lnTo>
                  <a:lnTo>
                    <a:pt x="212" y="295"/>
                  </a:lnTo>
                  <a:lnTo>
                    <a:pt x="211" y="294"/>
                  </a:lnTo>
                  <a:lnTo>
                    <a:pt x="210" y="293"/>
                  </a:lnTo>
                  <a:lnTo>
                    <a:pt x="210" y="293"/>
                  </a:lnTo>
                  <a:lnTo>
                    <a:pt x="210" y="289"/>
                  </a:lnTo>
                  <a:lnTo>
                    <a:pt x="208" y="284"/>
                  </a:lnTo>
                  <a:lnTo>
                    <a:pt x="202" y="274"/>
                  </a:lnTo>
                  <a:lnTo>
                    <a:pt x="197" y="268"/>
                  </a:lnTo>
                  <a:lnTo>
                    <a:pt x="193" y="264"/>
                  </a:lnTo>
                  <a:lnTo>
                    <a:pt x="188" y="261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68" y="260"/>
                  </a:lnTo>
                  <a:lnTo>
                    <a:pt x="165" y="258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2" y="255"/>
                  </a:lnTo>
                  <a:lnTo>
                    <a:pt x="160" y="254"/>
                  </a:lnTo>
                  <a:lnTo>
                    <a:pt x="155" y="253"/>
                  </a:lnTo>
                  <a:lnTo>
                    <a:pt x="151" y="252"/>
                  </a:lnTo>
                  <a:lnTo>
                    <a:pt x="149" y="250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6" y="240"/>
                  </a:lnTo>
                  <a:lnTo>
                    <a:pt x="143" y="231"/>
                  </a:lnTo>
                  <a:lnTo>
                    <a:pt x="140" y="221"/>
                  </a:lnTo>
                  <a:lnTo>
                    <a:pt x="140" y="218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5" y="209"/>
                  </a:lnTo>
                  <a:lnTo>
                    <a:pt x="147" y="205"/>
                  </a:lnTo>
                  <a:lnTo>
                    <a:pt x="147" y="203"/>
                  </a:lnTo>
                  <a:lnTo>
                    <a:pt x="146" y="200"/>
                  </a:lnTo>
                  <a:lnTo>
                    <a:pt x="142" y="195"/>
                  </a:lnTo>
                  <a:lnTo>
                    <a:pt x="142" y="195"/>
                  </a:lnTo>
                  <a:lnTo>
                    <a:pt x="130" y="185"/>
                  </a:lnTo>
                  <a:lnTo>
                    <a:pt x="128" y="182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5" y="178"/>
                  </a:lnTo>
                  <a:lnTo>
                    <a:pt x="124" y="177"/>
                  </a:lnTo>
                  <a:lnTo>
                    <a:pt x="120" y="176"/>
                  </a:lnTo>
                  <a:lnTo>
                    <a:pt x="115" y="176"/>
                  </a:lnTo>
                  <a:lnTo>
                    <a:pt x="110" y="177"/>
                  </a:lnTo>
                  <a:lnTo>
                    <a:pt x="110" y="177"/>
                  </a:lnTo>
                  <a:lnTo>
                    <a:pt x="106" y="179"/>
                  </a:lnTo>
                  <a:lnTo>
                    <a:pt x="102" y="181"/>
                  </a:lnTo>
                  <a:lnTo>
                    <a:pt x="96" y="182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79" y="183"/>
                  </a:lnTo>
                  <a:lnTo>
                    <a:pt x="72" y="183"/>
                  </a:lnTo>
                  <a:lnTo>
                    <a:pt x="68" y="182"/>
                  </a:lnTo>
                  <a:lnTo>
                    <a:pt x="65" y="181"/>
                  </a:lnTo>
                  <a:lnTo>
                    <a:pt x="62" y="179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0" y="170"/>
                  </a:lnTo>
                  <a:lnTo>
                    <a:pt x="44" y="167"/>
                  </a:lnTo>
                  <a:lnTo>
                    <a:pt x="38" y="165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3" y="163"/>
                  </a:lnTo>
                  <a:lnTo>
                    <a:pt x="21" y="160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49"/>
                  </a:lnTo>
                  <a:lnTo>
                    <a:pt x="18" y="143"/>
                  </a:lnTo>
                  <a:lnTo>
                    <a:pt x="16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9" y="137"/>
                  </a:lnTo>
                  <a:lnTo>
                    <a:pt x="9" y="133"/>
                  </a:lnTo>
                  <a:lnTo>
                    <a:pt x="8" y="123"/>
                  </a:lnTo>
                  <a:lnTo>
                    <a:pt x="9" y="110"/>
                  </a:lnTo>
                  <a:lnTo>
                    <a:pt x="9" y="1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8848934" y="3143074"/>
              <a:ext cx="303220" cy="169854"/>
            </a:xfrm>
            <a:custGeom>
              <a:avLst/>
              <a:gdLst>
                <a:gd name="T0" fmla="*/ 183 w 191"/>
                <a:gd name="T1" fmla="*/ 37 h 107"/>
                <a:gd name="T2" fmla="*/ 182 w 191"/>
                <a:gd name="T3" fmla="*/ 59 h 107"/>
                <a:gd name="T4" fmla="*/ 185 w 191"/>
                <a:gd name="T5" fmla="*/ 66 h 107"/>
                <a:gd name="T6" fmla="*/ 188 w 191"/>
                <a:gd name="T7" fmla="*/ 72 h 107"/>
                <a:gd name="T8" fmla="*/ 191 w 191"/>
                <a:gd name="T9" fmla="*/ 80 h 107"/>
                <a:gd name="T10" fmla="*/ 187 w 191"/>
                <a:gd name="T11" fmla="*/ 83 h 107"/>
                <a:gd name="T12" fmla="*/ 184 w 191"/>
                <a:gd name="T13" fmla="*/ 84 h 107"/>
                <a:gd name="T14" fmla="*/ 164 w 191"/>
                <a:gd name="T15" fmla="*/ 91 h 107"/>
                <a:gd name="T16" fmla="*/ 142 w 191"/>
                <a:gd name="T17" fmla="*/ 96 h 107"/>
                <a:gd name="T18" fmla="*/ 122 w 191"/>
                <a:gd name="T19" fmla="*/ 97 h 107"/>
                <a:gd name="T20" fmla="*/ 107 w 191"/>
                <a:gd name="T21" fmla="*/ 102 h 107"/>
                <a:gd name="T22" fmla="*/ 100 w 191"/>
                <a:gd name="T23" fmla="*/ 105 h 107"/>
                <a:gd name="T24" fmla="*/ 68 w 191"/>
                <a:gd name="T25" fmla="*/ 107 h 107"/>
                <a:gd name="T26" fmla="*/ 27 w 191"/>
                <a:gd name="T27" fmla="*/ 107 h 107"/>
                <a:gd name="T28" fmla="*/ 2 w 191"/>
                <a:gd name="T29" fmla="*/ 105 h 107"/>
                <a:gd name="T30" fmla="*/ 0 w 191"/>
                <a:gd name="T31" fmla="*/ 104 h 107"/>
                <a:gd name="T32" fmla="*/ 0 w 191"/>
                <a:gd name="T33" fmla="*/ 100 h 107"/>
                <a:gd name="T34" fmla="*/ 2 w 191"/>
                <a:gd name="T35" fmla="*/ 93 h 107"/>
                <a:gd name="T36" fmla="*/ 5 w 191"/>
                <a:gd name="T37" fmla="*/ 88 h 107"/>
                <a:gd name="T38" fmla="*/ 6 w 191"/>
                <a:gd name="T39" fmla="*/ 78 h 107"/>
                <a:gd name="T40" fmla="*/ 6 w 191"/>
                <a:gd name="T41" fmla="*/ 62 h 107"/>
                <a:gd name="T42" fmla="*/ 9 w 191"/>
                <a:gd name="T43" fmla="*/ 59 h 107"/>
                <a:gd name="T44" fmla="*/ 24 w 191"/>
                <a:gd name="T45" fmla="*/ 59 h 107"/>
                <a:gd name="T46" fmla="*/ 34 w 191"/>
                <a:gd name="T47" fmla="*/ 56 h 107"/>
                <a:gd name="T48" fmla="*/ 35 w 191"/>
                <a:gd name="T49" fmla="*/ 54 h 107"/>
                <a:gd name="T50" fmla="*/ 38 w 191"/>
                <a:gd name="T51" fmla="*/ 51 h 107"/>
                <a:gd name="T52" fmla="*/ 59 w 191"/>
                <a:gd name="T53" fmla="*/ 51 h 107"/>
                <a:gd name="T54" fmla="*/ 63 w 191"/>
                <a:gd name="T55" fmla="*/ 50 h 107"/>
                <a:gd name="T56" fmla="*/ 70 w 191"/>
                <a:gd name="T57" fmla="*/ 47 h 107"/>
                <a:gd name="T58" fmla="*/ 74 w 191"/>
                <a:gd name="T59" fmla="*/ 40 h 107"/>
                <a:gd name="T60" fmla="*/ 78 w 191"/>
                <a:gd name="T61" fmla="*/ 33 h 107"/>
                <a:gd name="T62" fmla="*/ 78 w 191"/>
                <a:gd name="T63" fmla="*/ 28 h 107"/>
                <a:gd name="T64" fmla="*/ 77 w 191"/>
                <a:gd name="T65" fmla="*/ 9 h 107"/>
                <a:gd name="T66" fmla="*/ 78 w 191"/>
                <a:gd name="T67" fmla="*/ 3 h 107"/>
                <a:gd name="T68" fmla="*/ 84 w 191"/>
                <a:gd name="T69" fmla="*/ 0 h 107"/>
                <a:gd name="T70" fmla="*/ 87 w 191"/>
                <a:gd name="T71" fmla="*/ 2 h 107"/>
                <a:gd name="T72" fmla="*/ 97 w 191"/>
                <a:gd name="T73" fmla="*/ 8 h 107"/>
                <a:gd name="T74" fmla="*/ 105 w 191"/>
                <a:gd name="T75" fmla="*/ 13 h 107"/>
                <a:gd name="T76" fmla="*/ 108 w 191"/>
                <a:gd name="T77" fmla="*/ 14 h 107"/>
                <a:gd name="T78" fmla="*/ 114 w 191"/>
                <a:gd name="T79" fmla="*/ 17 h 107"/>
                <a:gd name="T80" fmla="*/ 126 w 191"/>
                <a:gd name="T81" fmla="*/ 20 h 107"/>
                <a:gd name="T82" fmla="*/ 136 w 191"/>
                <a:gd name="T83" fmla="*/ 19 h 107"/>
                <a:gd name="T84" fmla="*/ 155 w 191"/>
                <a:gd name="T85" fmla="*/ 16 h 107"/>
                <a:gd name="T86" fmla="*/ 163 w 191"/>
                <a:gd name="T87" fmla="*/ 12 h 107"/>
                <a:gd name="T88" fmla="*/ 166 w 191"/>
                <a:gd name="T89" fmla="*/ 10 h 107"/>
                <a:gd name="T90" fmla="*/ 168 w 191"/>
                <a:gd name="T91" fmla="*/ 10 h 107"/>
                <a:gd name="T92" fmla="*/ 170 w 191"/>
                <a:gd name="T93" fmla="*/ 16 h 107"/>
                <a:gd name="T94" fmla="*/ 171 w 191"/>
                <a:gd name="T95" fmla="*/ 20 h 107"/>
                <a:gd name="T96" fmla="*/ 175 w 191"/>
                <a:gd name="T97" fmla="*/ 25 h 107"/>
                <a:gd name="T98" fmla="*/ 180 w 191"/>
                <a:gd name="T99" fmla="*/ 27 h 107"/>
                <a:gd name="T100" fmla="*/ 183 w 191"/>
                <a:gd name="T101" fmla="*/ 28 h 107"/>
                <a:gd name="T102" fmla="*/ 183 w 191"/>
                <a:gd name="T103" fmla="*/ 36 h 107"/>
                <a:gd name="T104" fmla="*/ 183 w 191"/>
                <a:gd name="T105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1" h="107">
                  <a:moveTo>
                    <a:pt x="183" y="37"/>
                  </a:moveTo>
                  <a:lnTo>
                    <a:pt x="183" y="37"/>
                  </a:lnTo>
                  <a:lnTo>
                    <a:pt x="182" y="49"/>
                  </a:lnTo>
                  <a:lnTo>
                    <a:pt x="182" y="59"/>
                  </a:lnTo>
                  <a:lnTo>
                    <a:pt x="183" y="63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8" y="72"/>
                  </a:lnTo>
                  <a:lnTo>
                    <a:pt x="191" y="78"/>
                  </a:lnTo>
                  <a:lnTo>
                    <a:pt x="191" y="80"/>
                  </a:lnTo>
                  <a:lnTo>
                    <a:pt x="189" y="81"/>
                  </a:lnTo>
                  <a:lnTo>
                    <a:pt x="187" y="83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74" y="86"/>
                  </a:lnTo>
                  <a:lnTo>
                    <a:pt x="164" y="91"/>
                  </a:lnTo>
                  <a:lnTo>
                    <a:pt x="153" y="94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22" y="97"/>
                  </a:lnTo>
                  <a:lnTo>
                    <a:pt x="113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0" y="105"/>
                  </a:lnTo>
                  <a:lnTo>
                    <a:pt x="93" y="106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27" y="107"/>
                  </a:lnTo>
                  <a:lnTo>
                    <a:pt x="9" y="106"/>
                  </a:lnTo>
                  <a:lnTo>
                    <a:pt x="2" y="105"/>
                  </a:lnTo>
                  <a:lnTo>
                    <a:pt x="1" y="10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2" y="93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3"/>
                  </a:lnTo>
                  <a:lnTo>
                    <a:pt x="6" y="78"/>
                  </a:lnTo>
                  <a:lnTo>
                    <a:pt x="5" y="69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24" y="59"/>
                  </a:lnTo>
                  <a:lnTo>
                    <a:pt x="31" y="57"/>
                  </a:lnTo>
                  <a:lnTo>
                    <a:pt x="34" y="56"/>
                  </a:lnTo>
                  <a:lnTo>
                    <a:pt x="35" y="54"/>
                  </a:lnTo>
                  <a:lnTo>
                    <a:pt x="35" y="54"/>
                  </a:lnTo>
                  <a:lnTo>
                    <a:pt x="36" y="53"/>
                  </a:lnTo>
                  <a:lnTo>
                    <a:pt x="38" y="51"/>
                  </a:lnTo>
                  <a:lnTo>
                    <a:pt x="43" y="50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3" y="50"/>
                  </a:lnTo>
                  <a:lnTo>
                    <a:pt x="67" y="49"/>
                  </a:lnTo>
                  <a:lnTo>
                    <a:pt x="70" y="47"/>
                  </a:lnTo>
                  <a:lnTo>
                    <a:pt x="72" y="43"/>
                  </a:lnTo>
                  <a:lnTo>
                    <a:pt x="74" y="40"/>
                  </a:lnTo>
                  <a:lnTo>
                    <a:pt x="77" y="36"/>
                  </a:lnTo>
                  <a:lnTo>
                    <a:pt x="78" y="33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19"/>
                  </a:lnTo>
                  <a:lnTo>
                    <a:pt x="77" y="9"/>
                  </a:lnTo>
                  <a:lnTo>
                    <a:pt x="77" y="6"/>
                  </a:lnTo>
                  <a:lnTo>
                    <a:pt x="78" y="3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7" y="8"/>
                  </a:lnTo>
                  <a:lnTo>
                    <a:pt x="102" y="12"/>
                  </a:lnTo>
                  <a:lnTo>
                    <a:pt x="105" y="13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1" y="16"/>
                  </a:lnTo>
                  <a:lnTo>
                    <a:pt x="114" y="17"/>
                  </a:lnTo>
                  <a:lnTo>
                    <a:pt x="117" y="19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36" y="19"/>
                  </a:lnTo>
                  <a:lnTo>
                    <a:pt x="146" y="18"/>
                  </a:lnTo>
                  <a:lnTo>
                    <a:pt x="155" y="16"/>
                  </a:lnTo>
                  <a:lnTo>
                    <a:pt x="159" y="14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69" y="12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71" y="20"/>
                  </a:lnTo>
                  <a:lnTo>
                    <a:pt x="172" y="23"/>
                  </a:lnTo>
                  <a:lnTo>
                    <a:pt x="175" y="25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2" y="27"/>
                  </a:lnTo>
                  <a:lnTo>
                    <a:pt x="183" y="28"/>
                  </a:lnTo>
                  <a:lnTo>
                    <a:pt x="184" y="33"/>
                  </a:lnTo>
                  <a:lnTo>
                    <a:pt x="183" y="36"/>
                  </a:lnTo>
                  <a:lnTo>
                    <a:pt x="183" y="37"/>
                  </a:lnTo>
                  <a:lnTo>
                    <a:pt x="183" y="3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219"/>
            <p:cNvSpPr>
              <a:spLocks/>
            </p:cNvSpPr>
            <p:nvPr/>
          </p:nvSpPr>
          <p:spPr bwMode="auto">
            <a:xfrm>
              <a:off x="8945774" y="3174821"/>
              <a:ext cx="17464" cy="33336"/>
            </a:xfrm>
            <a:custGeom>
              <a:avLst/>
              <a:gdLst>
                <a:gd name="T0" fmla="*/ 2 w 11"/>
                <a:gd name="T1" fmla="*/ 21 h 21"/>
                <a:gd name="T2" fmla="*/ 2 w 11"/>
                <a:gd name="T3" fmla="*/ 21 h 21"/>
                <a:gd name="T4" fmla="*/ 8 w 11"/>
                <a:gd name="T5" fmla="*/ 17 h 21"/>
                <a:gd name="T6" fmla="*/ 8 w 11"/>
                <a:gd name="T7" fmla="*/ 17 h 21"/>
                <a:gd name="T8" fmla="*/ 10 w 11"/>
                <a:gd name="T9" fmla="*/ 14 h 21"/>
                <a:gd name="T10" fmla="*/ 11 w 11"/>
                <a:gd name="T11" fmla="*/ 9 h 21"/>
                <a:gd name="T12" fmla="*/ 11 w 11"/>
                <a:gd name="T13" fmla="*/ 4 h 21"/>
                <a:gd name="T14" fmla="*/ 10 w 11"/>
                <a:gd name="T15" fmla="*/ 1 h 21"/>
                <a:gd name="T16" fmla="*/ 10 w 11"/>
                <a:gd name="T17" fmla="*/ 1 h 21"/>
                <a:gd name="T18" fmla="*/ 9 w 11"/>
                <a:gd name="T19" fmla="*/ 0 h 21"/>
                <a:gd name="T20" fmla="*/ 8 w 11"/>
                <a:gd name="T21" fmla="*/ 0 h 21"/>
                <a:gd name="T22" fmla="*/ 7 w 11"/>
                <a:gd name="T23" fmla="*/ 1 h 21"/>
                <a:gd name="T24" fmla="*/ 7 w 11"/>
                <a:gd name="T25" fmla="*/ 4 h 21"/>
                <a:gd name="T26" fmla="*/ 7 w 11"/>
                <a:gd name="T27" fmla="*/ 4 h 21"/>
                <a:gd name="T28" fmla="*/ 7 w 11"/>
                <a:gd name="T29" fmla="*/ 7 h 21"/>
                <a:gd name="T30" fmla="*/ 6 w 11"/>
                <a:gd name="T31" fmla="*/ 11 h 21"/>
                <a:gd name="T32" fmla="*/ 5 w 11"/>
                <a:gd name="T33" fmla="*/ 13 h 21"/>
                <a:gd name="T34" fmla="*/ 3 w 11"/>
                <a:gd name="T35" fmla="*/ 14 h 21"/>
                <a:gd name="T36" fmla="*/ 3 w 11"/>
                <a:gd name="T37" fmla="*/ 14 h 21"/>
                <a:gd name="T38" fmla="*/ 2 w 11"/>
                <a:gd name="T39" fmla="*/ 15 h 21"/>
                <a:gd name="T40" fmla="*/ 0 w 11"/>
                <a:gd name="T41" fmla="*/ 16 h 21"/>
                <a:gd name="T42" fmla="*/ 0 w 11"/>
                <a:gd name="T43" fmla="*/ 18 h 21"/>
                <a:gd name="T44" fmla="*/ 2 w 11"/>
                <a:gd name="T45" fmla="*/ 21 h 21"/>
                <a:gd name="T46" fmla="*/ 2 w 11"/>
                <a:gd name="T4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lnTo>
                    <a:pt x="2" y="21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1" y="9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6" y="11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220"/>
            <p:cNvSpPr>
              <a:spLocks/>
            </p:cNvSpPr>
            <p:nvPr/>
          </p:nvSpPr>
          <p:spPr bwMode="auto">
            <a:xfrm>
              <a:off x="8872746" y="3216094"/>
              <a:ext cx="20639" cy="6349"/>
            </a:xfrm>
            <a:custGeom>
              <a:avLst/>
              <a:gdLst>
                <a:gd name="T0" fmla="*/ 13 w 13"/>
                <a:gd name="T1" fmla="*/ 3 h 4"/>
                <a:gd name="T2" fmla="*/ 13 w 13"/>
                <a:gd name="T3" fmla="*/ 3 h 4"/>
                <a:gd name="T4" fmla="*/ 6 w 13"/>
                <a:gd name="T5" fmla="*/ 4 h 4"/>
                <a:gd name="T6" fmla="*/ 1 w 13"/>
                <a:gd name="T7" fmla="*/ 3 h 4"/>
                <a:gd name="T8" fmla="*/ 0 w 13"/>
                <a:gd name="T9" fmla="*/ 3 h 4"/>
                <a:gd name="T10" fmla="*/ 0 w 13"/>
                <a:gd name="T11" fmla="*/ 2 h 4"/>
                <a:gd name="T12" fmla="*/ 0 w 13"/>
                <a:gd name="T13" fmla="*/ 2 h 4"/>
                <a:gd name="T14" fmla="*/ 1 w 13"/>
                <a:gd name="T15" fmla="*/ 1 h 4"/>
                <a:gd name="T16" fmla="*/ 3 w 13"/>
                <a:gd name="T17" fmla="*/ 0 h 4"/>
                <a:gd name="T18" fmla="*/ 9 w 13"/>
                <a:gd name="T19" fmla="*/ 0 h 4"/>
                <a:gd name="T20" fmla="*/ 9 w 13"/>
                <a:gd name="T21" fmla="*/ 0 h 4"/>
                <a:gd name="T22" fmla="*/ 11 w 13"/>
                <a:gd name="T23" fmla="*/ 1 h 4"/>
                <a:gd name="T24" fmla="*/ 12 w 13"/>
                <a:gd name="T25" fmla="*/ 1 h 4"/>
                <a:gd name="T26" fmla="*/ 13 w 13"/>
                <a:gd name="T27" fmla="*/ 3 h 4"/>
                <a:gd name="T28" fmla="*/ 13 w 13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lnTo>
                    <a:pt x="13" y="3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221"/>
            <p:cNvSpPr>
              <a:spLocks/>
            </p:cNvSpPr>
            <p:nvPr/>
          </p:nvSpPr>
          <p:spPr bwMode="auto">
            <a:xfrm>
              <a:off x="8839409" y="3271654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0 h 7"/>
                <a:gd name="T4" fmla="*/ 0 w 2"/>
                <a:gd name="T5" fmla="*/ 2 h 7"/>
                <a:gd name="T6" fmla="*/ 0 w 2"/>
                <a:gd name="T7" fmla="*/ 5 h 7"/>
                <a:gd name="T8" fmla="*/ 2 w 2"/>
                <a:gd name="T9" fmla="*/ 7 h 7"/>
                <a:gd name="T10" fmla="*/ 2 w 2"/>
                <a:gd name="T11" fmla="*/ 7 h 7"/>
                <a:gd name="T12" fmla="*/ 2 w 2"/>
                <a:gd name="T13" fmla="*/ 5 h 7"/>
                <a:gd name="T14" fmla="*/ 2 w 2"/>
                <a:gd name="T15" fmla="*/ 5 h 7"/>
                <a:gd name="T16" fmla="*/ 2 w 2"/>
                <a:gd name="T17" fmla="*/ 3 h 7"/>
                <a:gd name="T18" fmla="*/ 1 w 2"/>
                <a:gd name="T19" fmla="*/ 1 h 7"/>
                <a:gd name="T20" fmla="*/ 0 w 2"/>
                <a:gd name="T21" fmla="*/ 0 h 7"/>
                <a:gd name="T22" fmla="*/ 0 w 2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22"/>
            <p:cNvSpPr>
              <a:spLocks/>
            </p:cNvSpPr>
            <p:nvPr/>
          </p:nvSpPr>
          <p:spPr bwMode="auto">
            <a:xfrm>
              <a:off x="8829884" y="3287528"/>
              <a:ext cx="7937" cy="9524"/>
            </a:xfrm>
            <a:custGeom>
              <a:avLst/>
              <a:gdLst>
                <a:gd name="T0" fmla="*/ 5 w 5"/>
                <a:gd name="T1" fmla="*/ 3 h 6"/>
                <a:gd name="T2" fmla="*/ 5 w 5"/>
                <a:gd name="T3" fmla="*/ 3 h 6"/>
                <a:gd name="T4" fmla="*/ 5 w 5"/>
                <a:gd name="T5" fmla="*/ 4 h 6"/>
                <a:gd name="T6" fmla="*/ 4 w 5"/>
                <a:gd name="T7" fmla="*/ 5 h 6"/>
                <a:gd name="T8" fmla="*/ 1 w 5"/>
                <a:gd name="T9" fmla="*/ 6 h 6"/>
                <a:gd name="T10" fmla="*/ 0 w 5"/>
                <a:gd name="T11" fmla="*/ 4 h 6"/>
                <a:gd name="T12" fmla="*/ 0 w 5"/>
                <a:gd name="T13" fmla="*/ 4 h 6"/>
                <a:gd name="T14" fmla="*/ 0 w 5"/>
                <a:gd name="T15" fmla="*/ 3 h 6"/>
                <a:gd name="T16" fmla="*/ 1 w 5"/>
                <a:gd name="T17" fmla="*/ 2 h 6"/>
                <a:gd name="T18" fmla="*/ 3 w 5"/>
                <a:gd name="T19" fmla="*/ 0 h 6"/>
                <a:gd name="T20" fmla="*/ 3 w 5"/>
                <a:gd name="T21" fmla="*/ 0 h 6"/>
                <a:gd name="T22" fmla="*/ 4 w 5"/>
                <a:gd name="T23" fmla="*/ 0 h 6"/>
                <a:gd name="T24" fmla="*/ 5 w 5"/>
                <a:gd name="T25" fmla="*/ 1 h 6"/>
                <a:gd name="T26" fmla="*/ 5 w 5"/>
                <a:gd name="T27" fmla="*/ 3 h 6"/>
                <a:gd name="T28" fmla="*/ 5 w 5"/>
                <a:gd name="T2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5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23"/>
            <p:cNvSpPr>
              <a:spLocks/>
            </p:cNvSpPr>
            <p:nvPr/>
          </p:nvSpPr>
          <p:spPr bwMode="auto">
            <a:xfrm>
              <a:off x="9123577" y="4324107"/>
              <a:ext cx="1247805" cy="912762"/>
            </a:xfrm>
            <a:custGeom>
              <a:avLst/>
              <a:gdLst>
                <a:gd name="T0" fmla="*/ 33 w 786"/>
                <a:gd name="T1" fmla="*/ 334 h 575"/>
                <a:gd name="T2" fmla="*/ 53 w 786"/>
                <a:gd name="T3" fmla="*/ 325 h 575"/>
                <a:gd name="T4" fmla="*/ 79 w 786"/>
                <a:gd name="T5" fmla="*/ 272 h 575"/>
                <a:gd name="T6" fmla="*/ 96 w 786"/>
                <a:gd name="T7" fmla="*/ 235 h 575"/>
                <a:gd name="T8" fmla="*/ 113 w 786"/>
                <a:gd name="T9" fmla="*/ 156 h 575"/>
                <a:gd name="T10" fmla="*/ 131 w 786"/>
                <a:gd name="T11" fmla="*/ 135 h 575"/>
                <a:gd name="T12" fmla="*/ 148 w 786"/>
                <a:gd name="T13" fmla="*/ 120 h 575"/>
                <a:gd name="T14" fmla="*/ 186 w 786"/>
                <a:gd name="T15" fmla="*/ 91 h 575"/>
                <a:gd name="T16" fmla="*/ 202 w 786"/>
                <a:gd name="T17" fmla="*/ 82 h 575"/>
                <a:gd name="T18" fmla="*/ 231 w 786"/>
                <a:gd name="T19" fmla="*/ 78 h 575"/>
                <a:gd name="T20" fmla="*/ 272 w 786"/>
                <a:gd name="T21" fmla="*/ 80 h 575"/>
                <a:gd name="T22" fmla="*/ 325 w 786"/>
                <a:gd name="T23" fmla="*/ 89 h 575"/>
                <a:gd name="T24" fmla="*/ 355 w 786"/>
                <a:gd name="T25" fmla="*/ 80 h 575"/>
                <a:gd name="T26" fmla="*/ 428 w 786"/>
                <a:gd name="T27" fmla="*/ 40 h 575"/>
                <a:gd name="T28" fmla="*/ 448 w 786"/>
                <a:gd name="T29" fmla="*/ 7 h 575"/>
                <a:gd name="T30" fmla="*/ 506 w 786"/>
                <a:gd name="T31" fmla="*/ 29 h 575"/>
                <a:gd name="T32" fmla="*/ 528 w 786"/>
                <a:gd name="T33" fmla="*/ 69 h 575"/>
                <a:gd name="T34" fmla="*/ 554 w 786"/>
                <a:gd name="T35" fmla="*/ 92 h 575"/>
                <a:gd name="T36" fmla="*/ 615 w 786"/>
                <a:gd name="T37" fmla="*/ 159 h 575"/>
                <a:gd name="T38" fmla="*/ 655 w 786"/>
                <a:gd name="T39" fmla="*/ 296 h 575"/>
                <a:gd name="T40" fmla="*/ 710 w 786"/>
                <a:gd name="T41" fmla="*/ 312 h 575"/>
                <a:gd name="T42" fmla="*/ 738 w 786"/>
                <a:gd name="T43" fmla="*/ 290 h 575"/>
                <a:gd name="T44" fmla="*/ 777 w 786"/>
                <a:gd name="T45" fmla="*/ 295 h 575"/>
                <a:gd name="T46" fmla="*/ 777 w 786"/>
                <a:gd name="T47" fmla="*/ 337 h 575"/>
                <a:gd name="T48" fmla="*/ 755 w 786"/>
                <a:gd name="T49" fmla="*/ 355 h 575"/>
                <a:gd name="T50" fmla="*/ 747 w 786"/>
                <a:gd name="T51" fmla="*/ 347 h 575"/>
                <a:gd name="T52" fmla="*/ 731 w 786"/>
                <a:gd name="T53" fmla="*/ 333 h 575"/>
                <a:gd name="T54" fmla="*/ 735 w 786"/>
                <a:gd name="T55" fmla="*/ 351 h 575"/>
                <a:gd name="T56" fmla="*/ 734 w 786"/>
                <a:gd name="T57" fmla="*/ 368 h 575"/>
                <a:gd name="T58" fmla="*/ 728 w 786"/>
                <a:gd name="T59" fmla="*/ 382 h 575"/>
                <a:gd name="T60" fmla="*/ 747 w 786"/>
                <a:gd name="T61" fmla="*/ 362 h 575"/>
                <a:gd name="T62" fmla="*/ 740 w 786"/>
                <a:gd name="T63" fmla="*/ 374 h 575"/>
                <a:gd name="T64" fmla="*/ 734 w 786"/>
                <a:gd name="T65" fmla="*/ 394 h 575"/>
                <a:gd name="T66" fmla="*/ 731 w 786"/>
                <a:gd name="T67" fmla="*/ 412 h 575"/>
                <a:gd name="T68" fmla="*/ 728 w 786"/>
                <a:gd name="T69" fmla="*/ 438 h 575"/>
                <a:gd name="T70" fmla="*/ 735 w 786"/>
                <a:gd name="T71" fmla="*/ 464 h 575"/>
                <a:gd name="T72" fmla="*/ 736 w 786"/>
                <a:gd name="T73" fmla="*/ 479 h 575"/>
                <a:gd name="T74" fmla="*/ 688 w 786"/>
                <a:gd name="T75" fmla="*/ 464 h 575"/>
                <a:gd name="T76" fmla="*/ 667 w 786"/>
                <a:gd name="T77" fmla="*/ 469 h 575"/>
                <a:gd name="T78" fmla="*/ 649 w 786"/>
                <a:gd name="T79" fmla="*/ 462 h 575"/>
                <a:gd name="T80" fmla="*/ 619 w 786"/>
                <a:gd name="T81" fmla="*/ 462 h 575"/>
                <a:gd name="T82" fmla="*/ 597 w 786"/>
                <a:gd name="T83" fmla="*/ 464 h 575"/>
                <a:gd name="T84" fmla="*/ 557 w 786"/>
                <a:gd name="T85" fmla="*/ 482 h 575"/>
                <a:gd name="T86" fmla="*/ 510 w 786"/>
                <a:gd name="T87" fmla="*/ 523 h 575"/>
                <a:gd name="T88" fmla="*/ 444 w 786"/>
                <a:gd name="T89" fmla="*/ 549 h 575"/>
                <a:gd name="T90" fmla="*/ 394 w 786"/>
                <a:gd name="T91" fmla="*/ 554 h 575"/>
                <a:gd name="T92" fmla="*/ 359 w 786"/>
                <a:gd name="T93" fmla="*/ 574 h 575"/>
                <a:gd name="T94" fmla="*/ 278 w 786"/>
                <a:gd name="T95" fmla="*/ 562 h 575"/>
                <a:gd name="T96" fmla="*/ 251 w 786"/>
                <a:gd name="T97" fmla="*/ 565 h 575"/>
                <a:gd name="T98" fmla="*/ 254 w 786"/>
                <a:gd name="T99" fmla="*/ 535 h 575"/>
                <a:gd name="T100" fmla="*/ 218 w 786"/>
                <a:gd name="T101" fmla="*/ 509 h 575"/>
                <a:gd name="T102" fmla="*/ 236 w 786"/>
                <a:gd name="T103" fmla="*/ 485 h 575"/>
                <a:gd name="T104" fmla="*/ 200 w 786"/>
                <a:gd name="T105" fmla="*/ 480 h 575"/>
                <a:gd name="T106" fmla="*/ 181 w 786"/>
                <a:gd name="T107" fmla="*/ 507 h 575"/>
                <a:gd name="T108" fmla="*/ 124 w 786"/>
                <a:gd name="T109" fmla="*/ 489 h 575"/>
                <a:gd name="T110" fmla="*/ 115 w 786"/>
                <a:gd name="T111" fmla="*/ 462 h 575"/>
                <a:gd name="T112" fmla="*/ 119 w 786"/>
                <a:gd name="T113" fmla="*/ 440 h 575"/>
                <a:gd name="T114" fmla="*/ 80 w 786"/>
                <a:gd name="T115" fmla="*/ 421 h 575"/>
                <a:gd name="T116" fmla="*/ 49 w 786"/>
                <a:gd name="T117" fmla="*/ 391 h 575"/>
                <a:gd name="T118" fmla="*/ 25 w 786"/>
                <a:gd name="T119" fmla="*/ 358 h 575"/>
                <a:gd name="T120" fmla="*/ 0 w 786"/>
                <a:gd name="T121" fmla="*/ 342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86" h="575">
                  <a:moveTo>
                    <a:pt x="0" y="342"/>
                  </a:moveTo>
                  <a:lnTo>
                    <a:pt x="0" y="342"/>
                  </a:lnTo>
                  <a:lnTo>
                    <a:pt x="1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20" y="340"/>
                  </a:lnTo>
                  <a:lnTo>
                    <a:pt x="26" y="339"/>
                  </a:lnTo>
                  <a:lnTo>
                    <a:pt x="31" y="336"/>
                  </a:lnTo>
                  <a:lnTo>
                    <a:pt x="33" y="334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6" y="328"/>
                  </a:lnTo>
                  <a:lnTo>
                    <a:pt x="37" y="327"/>
                  </a:lnTo>
                  <a:lnTo>
                    <a:pt x="42" y="327"/>
                  </a:lnTo>
                  <a:lnTo>
                    <a:pt x="48" y="328"/>
                  </a:lnTo>
                  <a:lnTo>
                    <a:pt x="51" y="327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61" y="317"/>
                  </a:lnTo>
                  <a:lnTo>
                    <a:pt x="68" y="305"/>
                  </a:lnTo>
                  <a:lnTo>
                    <a:pt x="75" y="292"/>
                  </a:lnTo>
                  <a:lnTo>
                    <a:pt x="77" y="286"/>
                  </a:lnTo>
                  <a:lnTo>
                    <a:pt x="77" y="282"/>
                  </a:lnTo>
                  <a:lnTo>
                    <a:pt x="77" y="282"/>
                  </a:lnTo>
                  <a:lnTo>
                    <a:pt x="77" y="278"/>
                  </a:lnTo>
                  <a:lnTo>
                    <a:pt x="77" y="275"/>
                  </a:lnTo>
                  <a:lnTo>
                    <a:pt x="79" y="272"/>
                  </a:lnTo>
                  <a:lnTo>
                    <a:pt x="83" y="269"/>
                  </a:lnTo>
                  <a:lnTo>
                    <a:pt x="83" y="269"/>
                  </a:lnTo>
                  <a:lnTo>
                    <a:pt x="88" y="266"/>
                  </a:lnTo>
                  <a:lnTo>
                    <a:pt x="91" y="262"/>
                  </a:lnTo>
                  <a:lnTo>
                    <a:pt x="92" y="256"/>
                  </a:lnTo>
                  <a:lnTo>
                    <a:pt x="92" y="249"/>
                  </a:lnTo>
                  <a:lnTo>
                    <a:pt x="92" y="249"/>
                  </a:lnTo>
                  <a:lnTo>
                    <a:pt x="93" y="241"/>
                  </a:lnTo>
                  <a:lnTo>
                    <a:pt x="96" y="235"/>
                  </a:lnTo>
                  <a:lnTo>
                    <a:pt x="99" y="228"/>
                  </a:lnTo>
                  <a:lnTo>
                    <a:pt x="105" y="219"/>
                  </a:lnTo>
                  <a:lnTo>
                    <a:pt x="105" y="219"/>
                  </a:lnTo>
                  <a:lnTo>
                    <a:pt x="108" y="206"/>
                  </a:lnTo>
                  <a:lnTo>
                    <a:pt x="111" y="192"/>
                  </a:lnTo>
                  <a:lnTo>
                    <a:pt x="112" y="177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3" y="156"/>
                  </a:lnTo>
                  <a:lnTo>
                    <a:pt x="114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21" y="150"/>
                  </a:lnTo>
                  <a:lnTo>
                    <a:pt x="121" y="150"/>
                  </a:lnTo>
                  <a:lnTo>
                    <a:pt x="123" y="149"/>
                  </a:lnTo>
                  <a:lnTo>
                    <a:pt x="125" y="148"/>
                  </a:lnTo>
                  <a:lnTo>
                    <a:pt x="129" y="142"/>
                  </a:lnTo>
                  <a:lnTo>
                    <a:pt x="131" y="135"/>
                  </a:lnTo>
                  <a:lnTo>
                    <a:pt x="131" y="128"/>
                  </a:lnTo>
                  <a:lnTo>
                    <a:pt x="131" y="128"/>
                  </a:lnTo>
                  <a:lnTo>
                    <a:pt x="133" y="126"/>
                  </a:lnTo>
                  <a:lnTo>
                    <a:pt x="134" y="124"/>
                  </a:lnTo>
                  <a:lnTo>
                    <a:pt x="135" y="122"/>
                  </a:lnTo>
                  <a:lnTo>
                    <a:pt x="137" y="121"/>
                  </a:lnTo>
                  <a:lnTo>
                    <a:pt x="142" y="120"/>
                  </a:lnTo>
                  <a:lnTo>
                    <a:pt x="148" y="120"/>
                  </a:lnTo>
                  <a:lnTo>
                    <a:pt x="148" y="120"/>
                  </a:lnTo>
                  <a:lnTo>
                    <a:pt x="152" y="119"/>
                  </a:lnTo>
                  <a:lnTo>
                    <a:pt x="156" y="117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78" y="96"/>
                  </a:lnTo>
                  <a:lnTo>
                    <a:pt x="182" y="93"/>
                  </a:lnTo>
                  <a:lnTo>
                    <a:pt x="185" y="92"/>
                  </a:lnTo>
                  <a:lnTo>
                    <a:pt x="185" y="92"/>
                  </a:lnTo>
                  <a:lnTo>
                    <a:pt x="186" y="91"/>
                  </a:lnTo>
                  <a:lnTo>
                    <a:pt x="187" y="90"/>
                  </a:lnTo>
                  <a:lnTo>
                    <a:pt x="188" y="86"/>
                  </a:lnTo>
                  <a:lnTo>
                    <a:pt x="190" y="83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5" y="79"/>
                  </a:lnTo>
                  <a:lnTo>
                    <a:pt x="197" y="79"/>
                  </a:lnTo>
                  <a:lnTo>
                    <a:pt x="200" y="80"/>
                  </a:lnTo>
                  <a:lnTo>
                    <a:pt x="202" y="82"/>
                  </a:lnTo>
                  <a:lnTo>
                    <a:pt x="202" y="82"/>
                  </a:lnTo>
                  <a:lnTo>
                    <a:pt x="207" y="84"/>
                  </a:lnTo>
                  <a:lnTo>
                    <a:pt x="212" y="86"/>
                  </a:lnTo>
                  <a:lnTo>
                    <a:pt x="218" y="86"/>
                  </a:lnTo>
                  <a:lnTo>
                    <a:pt x="220" y="86"/>
                  </a:lnTo>
                  <a:lnTo>
                    <a:pt x="222" y="85"/>
                  </a:lnTo>
                  <a:lnTo>
                    <a:pt x="222" y="85"/>
                  </a:lnTo>
                  <a:lnTo>
                    <a:pt x="226" y="82"/>
                  </a:lnTo>
                  <a:lnTo>
                    <a:pt x="231" y="78"/>
                  </a:lnTo>
                  <a:lnTo>
                    <a:pt x="235" y="77"/>
                  </a:lnTo>
                  <a:lnTo>
                    <a:pt x="238" y="77"/>
                  </a:lnTo>
                  <a:lnTo>
                    <a:pt x="242" y="77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52" y="81"/>
                  </a:lnTo>
                  <a:lnTo>
                    <a:pt x="257" y="83"/>
                  </a:lnTo>
                  <a:lnTo>
                    <a:pt x="264" y="83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83" y="77"/>
                  </a:lnTo>
                  <a:lnTo>
                    <a:pt x="294" y="76"/>
                  </a:lnTo>
                  <a:lnTo>
                    <a:pt x="299" y="76"/>
                  </a:lnTo>
                  <a:lnTo>
                    <a:pt x="306" y="77"/>
                  </a:lnTo>
                  <a:lnTo>
                    <a:pt x="311" y="79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25" y="89"/>
                  </a:lnTo>
                  <a:lnTo>
                    <a:pt x="333" y="95"/>
                  </a:lnTo>
                  <a:lnTo>
                    <a:pt x="336" y="97"/>
                  </a:lnTo>
                  <a:lnTo>
                    <a:pt x="339" y="99"/>
                  </a:lnTo>
                  <a:lnTo>
                    <a:pt x="342" y="98"/>
                  </a:lnTo>
                  <a:lnTo>
                    <a:pt x="345" y="97"/>
                  </a:lnTo>
                  <a:lnTo>
                    <a:pt x="345" y="97"/>
                  </a:lnTo>
                  <a:lnTo>
                    <a:pt x="348" y="93"/>
                  </a:lnTo>
                  <a:lnTo>
                    <a:pt x="351" y="89"/>
                  </a:lnTo>
                  <a:lnTo>
                    <a:pt x="355" y="80"/>
                  </a:lnTo>
                  <a:lnTo>
                    <a:pt x="357" y="75"/>
                  </a:lnTo>
                  <a:lnTo>
                    <a:pt x="361" y="70"/>
                  </a:lnTo>
                  <a:lnTo>
                    <a:pt x="364" y="67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404" y="52"/>
                  </a:lnTo>
                  <a:lnTo>
                    <a:pt x="413" y="49"/>
                  </a:lnTo>
                  <a:lnTo>
                    <a:pt x="422" y="45"/>
                  </a:lnTo>
                  <a:lnTo>
                    <a:pt x="428" y="40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36" y="27"/>
                  </a:lnTo>
                  <a:lnTo>
                    <a:pt x="437" y="20"/>
                  </a:lnTo>
                  <a:lnTo>
                    <a:pt x="439" y="17"/>
                  </a:lnTo>
                  <a:lnTo>
                    <a:pt x="441" y="13"/>
                  </a:lnTo>
                  <a:lnTo>
                    <a:pt x="443" y="10"/>
                  </a:lnTo>
                  <a:lnTo>
                    <a:pt x="448" y="7"/>
                  </a:lnTo>
                  <a:lnTo>
                    <a:pt x="448" y="7"/>
                  </a:lnTo>
                  <a:lnTo>
                    <a:pt x="458" y="3"/>
                  </a:lnTo>
                  <a:lnTo>
                    <a:pt x="464" y="0"/>
                  </a:lnTo>
                  <a:lnTo>
                    <a:pt x="469" y="0"/>
                  </a:lnTo>
                  <a:lnTo>
                    <a:pt x="474" y="2"/>
                  </a:lnTo>
                  <a:lnTo>
                    <a:pt x="481" y="4"/>
                  </a:lnTo>
                  <a:lnTo>
                    <a:pt x="487" y="8"/>
                  </a:lnTo>
                  <a:lnTo>
                    <a:pt x="494" y="16"/>
                  </a:lnTo>
                  <a:lnTo>
                    <a:pt x="494" y="16"/>
                  </a:lnTo>
                  <a:lnTo>
                    <a:pt x="506" y="29"/>
                  </a:lnTo>
                  <a:lnTo>
                    <a:pt x="516" y="39"/>
                  </a:lnTo>
                  <a:lnTo>
                    <a:pt x="520" y="43"/>
                  </a:lnTo>
                  <a:lnTo>
                    <a:pt x="523" y="48"/>
                  </a:lnTo>
                  <a:lnTo>
                    <a:pt x="524" y="52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5" y="63"/>
                  </a:lnTo>
                  <a:lnTo>
                    <a:pt x="526" y="67"/>
                  </a:lnTo>
                  <a:lnTo>
                    <a:pt x="528" y="69"/>
                  </a:lnTo>
                  <a:lnTo>
                    <a:pt x="535" y="72"/>
                  </a:lnTo>
                  <a:lnTo>
                    <a:pt x="535" y="72"/>
                  </a:lnTo>
                  <a:lnTo>
                    <a:pt x="538" y="74"/>
                  </a:lnTo>
                  <a:lnTo>
                    <a:pt x="540" y="75"/>
                  </a:lnTo>
                  <a:lnTo>
                    <a:pt x="543" y="79"/>
                  </a:lnTo>
                  <a:lnTo>
                    <a:pt x="544" y="83"/>
                  </a:lnTo>
                  <a:lnTo>
                    <a:pt x="547" y="86"/>
                  </a:lnTo>
                  <a:lnTo>
                    <a:pt x="547" y="86"/>
                  </a:lnTo>
                  <a:lnTo>
                    <a:pt x="554" y="92"/>
                  </a:lnTo>
                  <a:lnTo>
                    <a:pt x="568" y="99"/>
                  </a:lnTo>
                  <a:lnTo>
                    <a:pt x="577" y="106"/>
                  </a:lnTo>
                  <a:lnTo>
                    <a:pt x="585" y="112"/>
                  </a:lnTo>
                  <a:lnTo>
                    <a:pt x="593" y="121"/>
                  </a:lnTo>
                  <a:lnTo>
                    <a:pt x="599" y="129"/>
                  </a:lnTo>
                  <a:lnTo>
                    <a:pt x="599" y="129"/>
                  </a:lnTo>
                  <a:lnTo>
                    <a:pt x="609" y="146"/>
                  </a:lnTo>
                  <a:lnTo>
                    <a:pt x="612" y="152"/>
                  </a:lnTo>
                  <a:lnTo>
                    <a:pt x="615" y="159"/>
                  </a:lnTo>
                  <a:lnTo>
                    <a:pt x="620" y="176"/>
                  </a:lnTo>
                  <a:lnTo>
                    <a:pt x="626" y="206"/>
                  </a:lnTo>
                  <a:lnTo>
                    <a:pt x="626" y="206"/>
                  </a:lnTo>
                  <a:lnTo>
                    <a:pt x="634" y="241"/>
                  </a:lnTo>
                  <a:lnTo>
                    <a:pt x="638" y="256"/>
                  </a:lnTo>
                  <a:lnTo>
                    <a:pt x="642" y="269"/>
                  </a:lnTo>
                  <a:lnTo>
                    <a:pt x="647" y="281"/>
                  </a:lnTo>
                  <a:lnTo>
                    <a:pt x="651" y="290"/>
                  </a:lnTo>
                  <a:lnTo>
                    <a:pt x="655" y="296"/>
                  </a:lnTo>
                  <a:lnTo>
                    <a:pt x="660" y="300"/>
                  </a:lnTo>
                  <a:lnTo>
                    <a:pt x="660" y="300"/>
                  </a:lnTo>
                  <a:lnTo>
                    <a:pt x="673" y="308"/>
                  </a:lnTo>
                  <a:lnTo>
                    <a:pt x="686" y="314"/>
                  </a:lnTo>
                  <a:lnTo>
                    <a:pt x="693" y="317"/>
                  </a:lnTo>
                  <a:lnTo>
                    <a:pt x="699" y="318"/>
                  </a:lnTo>
                  <a:lnTo>
                    <a:pt x="705" y="317"/>
                  </a:lnTo>
                  <a:lnTo>
                    <a:pt x="708" y="314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4" y="309"/>
                  </a:lnTo>
                  <a:lnTo>
                    <a:pt x="719" y="306"/>
                  </a:lnTo>
                  <a:lnTo>
                    <a:pt x="726" y="303"/>
                  </a:lnTo>
                  <a:lnTo>
                    <a:pt x="733" y="299"/>
                  </a:lnTo>
                  <a:lnTo>
                    <a:pt x="735" y="298"/>
                  </a:lnTo>
                  <a:lnTo>
                    <a:pt x="736" y="296"/>
                  </a:lnTo>
                  <a:lnTo>
                    <a:pt x="736" y="296"/>
                  </a:lnTo>
                  <a:lnTo>
                    <a:pt x="738" y="290"/>
                  </a:lnTo>
                  <a:lnTo>
                    <a:pt x="740" y="288"/>
                  </a:lnTo>
                  <a:lnTo>
                    <a:pt x="742" y="285"/>
                  </a:lnTo>
                  <a:lnTo>
                    <a:pt x="745" y="284"/>
                  </a:lnTo>
                  <a:lnTo>
                    <a:pt x="750" y="283"/>
                  </a:lnTo>
                  <a:lnTo>
                    <a:pt x="755" y="284"/>
                  </a:lnTo>
                  <a:lnTo>
                    <a:pt x="760" y="286"/>
                  </a:lnTo>
                  <a:lnTo>
                    <a:pt x="760" y="286"/>
                  </a:lnTo>
                  <a:lnTo>
                    <a:pt x="771" y="292"/>
                  </a:lnTo>
                  <a:lnTo>
                    <a:pt x="777" y="295"/>
                  </a:lnTo>
                  <a:lnTo>
                    <a:pt x="780" y="299"/>
                  </a:lnTo>
                  <a:lnTo>
                    <a:pt x="783" y="303"/>
                  </a:lnTo>
                  <a:lnTo>
                    <a:pt x="785" y="307"/>
                  </a:lnTo>
                  <a:lnTo>
                    <a:pt x="786" y="312"/>
                  </a:lnTo>
                  <a:lnTo>
                    <a:pt x="785" y="318"/>
                  </a:lnTo>
                  <a:lnTo>
                    <a:pt x="785" y="318"/>
                  </a:lnTo>
                  <a:lnTo>
                    <a:pt x="783" y="327"/>
                  </a:lnTo>
                  <a:lnTo>
                    <a:pt x="781" y="334"/>
                  </a:lnTo>
                  <a:lnTo>
                    <a:pt x="777" y="337"/>
                  </a:lnTo>
                  <a:lnTo>
                    <a:pt x="772" y="338"/>
                  </a:lnTo>
                  <a:lnTo>
                    <a:pt x="772" y="338"/>
                  </a:lnTo>
                  <a:lnTo>
                    <a:pt x="767" y="339"/>
                  </a:lnTo>
                  <a:lnTo>
                    <a:pt x="764" y="340"/>
                  </a:lnTo>
                  <a:lnTo>
                    <a:pt x="762" y="342"/>
                  </a:lnTo>
                  <a:lnTo>
                    <a:pt x="759" y="348"/>
                  </a:lnTo>
                  <a:lnTo>
                    <a:pt x="759" y="348"/>
                  </a:lnTo>
                  <a:lnTo>
                    <a:pt x="758" y="352"/>
                  </a:lnTo>
                  <a:lnTo>
                    <a:pt x="755" y="355"/>
                  </a:lnTo>
                  <a:lnTo>
                    <a:pt x="753" y="355"/>
                  </a:lnTo>
                  <a:lnTo>
                    <a:pt x="750" y="355"/>
                  </a:lnTo>
                  <a:lnTo>
                    <a:pt x="750" y="355"/>
                  </a:lnTo>
                  <a:lnTo>
                    <a:pt x="749" y="354"/>
                  </a:lnTo>
                  <a:lnTo>
                    <a:pt x="748" y="353"/>
                  </a:lnTo>
                  <a:lnTo>
                    <a:pt x="749" y="352"/>
                  </a:lnTo>
                  <a:lnTo>
                    <a:pt x="749" y="350"/>
                  </a:lnTo>
                  <a:lnTo>
                    <a:pt x="749" y="348"/>
                  </a:lnTo>
                  <a:lnTo>
                    <a:pt x="747" y="347"/>
                  </a:lnTo>
                  <a:lnTo>
                    <a:pt x="747" y="347"/>
                  </a:lnTo>
                  <a:lnTo>
                    <a:pt x="743" y="343"/>
                  </a:lnTo>
                  <a:lnTo>
                    <a:pt x="742" y="340"/>
                  </a:lnTo>
                  <a:lnTo>
                    <a:pt x="740" y="338"/>
                  </a:lnTo>
                  <a:lnTo>
                    <a:pt x="739" y="335"/>
                  </a:lnTo>
                  <a:lnTo>
                    <a:pt x="739" y="335"/>
                  </a:lnTo>
                  <a:lnTo>
                    <a:pt x="736" y="332"/>
                  </a:lnTo>
                  <a:lnTo>
                    <a:pt x="734" y="332"/>
                  </a:lnTo>
                  <a:lnTo>
                    <a:pt x="731" y="333"/>
                  </a:lnTo>
                  <a:lnTo>
                    <a:pt x="730" y="336"/>
                  </a:lnTo>
                  <a:lnTo>
                    <a:pt x="730" y="336"/>
                  </a:lnTo>
                  <a:lnTo>
                    <a:pt x="731" y="338"/>
                  </a:lnTo>
                  <a:lnTo>
                    <a:pt x="733" y="340"/>
                  </a:lnTo>
                  <a:lnTo>
                    <a:pt x="736" y="345"/>
                  </a:lnTo>
                  <a:lnTo>
                    <a:pt x="737" y="348"/>
                  </a:lnTo>
                  <a:lnTo>
                    <a:pt x="737" y="350"/>
                  </a:lnTo>
                  <a:lnTo>
                    <a:pt x="735" y="351"/>
                  </a:lnTo>
                  <a:lnTo>
                    <a:pt x="735" y="351"/>
                  </a:lnTo>
                  <a:lnTo>
                    <a:pt x="731" y="354"/>
                  </a:lnTo>
                  <a:lnTo>
                    <a:pt x="729" y="356"/>
                  </a:lnTo>
                  <a:lnTo>
                    <a:pt x="729" y="360"/>
                  </a:lnTo>
                  <a:lnTo>
                    <a:pt x="731" y="361"/>
                  </a:lnTo>
                  <a:lnTo>
                    <a:pt x="731" y="361"/>
                  </a:lnTo>
                  <a:lnTo>
                    <a:pt x="734" y="363"/>
                  </a:lnTo>
                  <a:lnTo>
                    <a:pt x="735" y="365"/>
                  </a:lnTo>
                  <a:lnTo>
                    <a:pt x="735" y="368"/>
                  </a:lnTo>
                  <a:lnTo>
                    <a:pt x="734" y="368"/>
                  </a:lnTo>
                  <a:lnTo>
                    <a:pt x="733" y="368"/>
                  </a:lnTo>
                  <a:lnTo>
                    <a:pt x="733" y="368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7" y="371"/>
                  </a:lnTo>
                  <a:lnTo>
                    <a:pt x="727" y="375"/>
                  </a:lnTo>
                  <a:lnTo>
                    <a:pt x="727" y="375"/>
                  </a:lnTo>
                  <a:lnTo>
                    <a:pt x="727" y="379"/>
                  </a:lnTo>
                  <a:lnTo>
                    <a:pt x="728" y="382"/>
                  </a:lnTo>
                  <a:lnTo>
                    <a:pt x="729" y="383"/>
                  </a:lnTo>
                  <a:lnTo>
                    <a:pt x="730" y="383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4" y="375"/>
                  </a:lnTo>
                  <a:lnTo>
                    <a:pt x="739" y="368"/>
                  </a:lnTo>
                  <a:lnTo>
                    <a:pt x="739" y="368"/>
                  </a:lnTo>
                  <a:lnTo>
                    <a:pt x="742" y="364"/>
                  </a:lnTo>
                  <a:lnTo>
                    <a:pt x="747" y="362"/>
                  </a:lnTo>
                  <a:lnTo>
                    <a:pt x="749" y="361"/>
                  </a:lnTo>
                  <a:lnTo>
                    <a:pt x="750" y="362"/>
                  </a:lnTo>
                  <a:lnTo>
                    <a:pt x="749" y="363"/>
                  </a:lnTo>
                  <a:lnTo>
                    <a:pt x="749" y="363"/>
                  </a:lnTo>
                  <a:lnTo>
                    <a:pt x="745" y="366"/>
                  </a:lnTo>
                  <a:lnTo>
                    <a:pt x="742" y="369"/>
                  </a:lnTo>
                  <a:lnTo>
                    <a:pt x="741" y="370"/>
                  </a:lnTo>
                  <a:lnTo>
                    <a:pt x="740" y="371"/>
                  </a:lnTo>
                  <a:lnTo>
                    <a:pt x="740" y="374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2" y="382"/>
                  </a:lnTo>
                  <a:lnTo>
                    <a:pt x="742" y="385"/>
                  </a:lnTo>
                  <a:lnTo>
                    <a:pt x="740" y="386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36" y="391"/>
                  </a:lnTo>
                  <a:lnTo>
                    <a:pt x="734" y="394"/>
                  </a:lnTo>
                  <a:lnTo>
                    <a:pt x="733" y="397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736" y="405"/>
                  </a:lnTo>
                  <a:lnTo>
                    <a:pt x="735" y="406"/>
                  </a:lnTo>
                  <a:lnTo>
                    <a:pt x="734" y="408"/>
                  </a:lnTo>
                  <a:lnTo>
                    <a:pt x="734" y="408"/>
                  </a:lnTo>
                  <a:lnTo>
                    <a:pt x="731" y="410"/>
                  </a:lnTo>
                  <a:lnTo>
                    <a:pt x="731" y="412"/>
                  </a:lnTo>
                  <a:lnTo>
                    <a:pt x="733" y="415"/>
                  </a:lnTo>
                  <a:lnTo>
                    <a:pt x="731" y="417"/>
                  </a:lnTo>
                  <a:lnTo>
                    <a:pt x="731" y="417"/>
                  </a:lnTo>
                  <a:lnTo>
                    <a:pt x="728" y="419"/>
                  </a:lnTo>
                  <a:lnTo>
                    <a:pt x="727" y="420"/>
                  </a:lnTo>
                  <a:lnTo>
                    <a:pt x="726" y="422"/>
                  </a:lnTo>
                  <a:lnTo>
                    <a:pt x="726" y="422"/>
                  </a:lnTo>
                  <a:lnTo>
                    <a:pt x="727" y="433"/>
                  </a:lnTo>
                  <a:lnTo>
                    <a:pt x="728" y="438"/>
                  </a:lnTo>
                  <a:lnTo>
                    <a:pt x="728" y="439"/>
                  </a:lnTo>
                  <a:lnTo>
                    <a:pt x="729" y="440"/>
                  </a:lnTo>
                  <a:lnTo>
                    <a:pt x="729" y="440"/>
                  </a:lnTo>
                  <a:lnTo>
                    <a:pt x="731" y="442"/>
                  </a:lnTo>
                  <a:lnTo>
                    <a:pt x="733" y="445"/>
                  </a:lnTo>
                  <a:lnTo>
                    <a:pt x="734" y="452"/>
                  </a:lnTo>
                  <a:lnTo>
                    <a:pt x="734" y="452"/>
                  </a:lnTo>
                  <a:lnTo>
                    <a:pt x="734" y="461"/>
                  </a:lnTo>
                  <a:lnTo>
                    <a:pt x="735" y="464"/>
                  </a:lnTo>
                  <a:lnTo>
                    <a:pt x="737" y="465"/>
                  </a:lnTo>
                  <a:lnTo>
                    <a:pt x="737" y="465"/>
                  </a:lnTo>
                  <a:lnTo>
                    <a:pt x="738" y="466"/>
                  </a:lnTo>
                  <a:lnTo>
                    <a:pt x="739" y="468"/>
                  </a:lnTo>
                  <a:lnTo>
                    <a:pt x="739" y="472"/>
                  </a:lnTo>
                  <a:lnTo>
                    <a:pt x="738" y="477"/>
                  </a:lnTo>
                  <a:lnTo>
                    <a:pt x="737" y="478"/>
                  </a:lnTo>
                  <a:lnTo>
                    <a:pt x="736" y="479"/>
                  </a:lnTo>
                  <a:lnTo>
                    <a:pt x="736" y="479"/>
                  </a:lnTo>
                  <a:lnTo>
                    <a:pt x="728" y="479"/>
                  </a:lnTo>
                  <a:lnTo>
                    <a:pt x="715" y="480"/>
                  </a:lnTo>
                  <a:lnTo>
                    <a:pt x="709" y="480"/>
                  </a:lnTo>
                  <a:lnTo>
                    <a:pt x="703" y="479"/>
                  </a:lnTo>
                  <a:lnTo>
                    <a:pt x="699" y="477"/>
                  </a:lnTo>
                  <a:lnTo>
                    <a:pt x="696" y="475"/>
                  </a:lnTo>
                  <a:lnTo>
                    <a:pt x="696" y="475"/>
                  </a:lnTo>
                  <a:lnTo>
                    <a:pt x="693" y="469"/>
                  </a:lnTo>
                  <a:lnTo>
                    <a:pt x="688" y="464"/>
                  </a:lnTo>
                  <a:lnTo>
                    <a:pt x="684" y="461"/>
                  </a:lnTo>
                  <a:lnTo>
                    <a:pt x="682" y="461"/>
                  </a:lnTo>
                  <a:lnTo>
                    <a:pt x="680" y="460"/>
                  </a:lnTo>
                  <a:lnTo>
                    <a:pt x="680" y="460"/>
                  </a:lnTo>
                  <a:lnTo>
                    <a:pt x="677" y="461"/>
                  </a:lnTo>
                  <a:lnTo>
                    <a:pt x="674" y="462"/>
                  </a:lnTo>
                  <a:lnTo>
                    <a:pt x="671" y="465"/>
                  </a:lnTo>
                  <a:lnTo>
                    <a:pt x="668" y="468"/>
                  </a:lnTo>
                  <a:lnTo>
                    <a:pt x="667" y="469"/>
                  </a:lnTo>
                  <a:lnTo>
                    <a:pt x="665" y="469"/>
                  </a:lnTo>
                  <a:lnTo>
                    <a:pt x="665" y="469"/>
                  </a:lnTo>
                  <a:lnTo>
                    <a:pt x="662" y="467"/>
                  </a:lnTo>
                  <a:lnTo>
                    <a:pt x="659" y="465"/>
                  </a:lnTo>
                  <a:lnTo>
                    <a:pt x="656" y="462"/>
                  </a:lnTo>
                  <a:lnTo>
                    <a:pt x="654" y="461"/>
                  </a:lnTo>
                  <a:lnTo>
                    <a:pt x="653" y="461"/>
                  </a:lnTo>
                  <a:lnTo>
                    <a:pt x="653" y="461"/>
                  </a:lnTo>
                  <a:lnTo>
                    <a:pt x="649" y="462"/>
                  </a:lnTo>
                  <a:lnTo>
                    <a:pt x="645" y="465"/>
                  </a:lnTo>
                  <a:lnTo>
                    <a:pt x="640" y="467"/>
                  </a:lnTo>
                  <a:lnTo>
                    <a:pt x="637" y="468"/>
                  </a:lnTo>
                  <a:lnTo>
                    <a:pt x="634" y="468"/>
                  </a:lnTo>
                  <a:lnTo>
                    <a:pt x="634" y="468"/>
                  </a:lnTo>
                  <a:lnTo>
                    <a:pt x="629" y="467"/>
                  </a:lnTo>
                  <a:lnTo>
                    <a:pt x="627" y="467"/>
                  </a:lnTo>
                  <a:lnTo>
                    <a:pt x="623" y="464"/>
                  </a:lnTo>
                  <a:lnTo>
                    <a:pt x="619" y="462"/>
                  </a:lnTo>
                  <a:lnTo>
                    <a:pt x="616" y="461"/>
                  </a:lnTo>
                  <a:lnTo>
                    <a:pt x="614" y="460"/>
                  </a:lnTo>
                  <a:lnTo>
                    <a:pt x="614" y="460"/>
                  </a:lnTo>
                  <a:lnTo>
                    <a:pt x="610" y="461"/>
                  </a:lnTo>
                  <a:lnTo>
                    <a:pt x="608" y="462"/>
                  </a:lnTo>
                  <a:lnTo>
                    <a:pt x="606" y="464"/>
                  </a:lnTo>
                  <a:lnTo>
                    <a:pt x="602" y="465"/>
                  </a:lnTo>
                  <a:lnTo>
                    <a:pt x="602" y="465"/>
                  </a:lnTo>
                  <a:lnTo>
                    <a:pt x="597" y="464"/>
                  </a:lnTo>
                  <a:lnTo>
                    <a:pt x="590" y="465"/>
                  </a:lnTo>
                  <a:lnTo>
                    <a:pt x="586" y="465"/>
                  </a:lnTo>
                  <a:lnTo>
                    <a:pt x="583" y="466"/>
                  </a:lnTo>
                  <a:lnTo>
                    <a:pt x="580" y="468"/>
                  </a:lnTo>
                  <a:lnTo>
                    <a:pt x="578" y="471"/>
                  </a:lnTo>
                  <a:lnTo>
                    <a:pt x="578" y="471"/>
                  </a:lnTo>
                  <a:lnTo>
                    <a:pt x="572" y="477"/>
                  </a:lnTo>
                  <a:lnTo>
                    <a:pt x="565" y="480"/>
                  </a:lnTo>
                  <a:lnTo>
                    <a:pt x="557" y="482"/>
                  </a:lnTo>
                  <a:lnTo>
                    <a:pt x="548" y="484"/>
                  </a:lnTo>
                  <a:lnTo>
                    <a:pt x="548" y="484"/>
                  </a:lnTo>
                  <a:lnTo>
                    <a:pt x="539" y="486"/>
                  </a:lnTo>
                  <a:lnTo>
                    <a:pt x="536" y="489"/>
                  </a:lnTo>
                  <a:lnTo>
                    <a:pt x="533" y="491"/>
                  </a:lnTo>
                  <a:lnTo>
                    <a:pt x="526" y="497"/>
                  </a:lnTo>
                  <a:lnTo>
                    <a:pt x="519" y="509"/>
                  </a:lnTo>
                  <a:lnTo>
                    <a:pt x="519" y="509"/>
                  </a:lnTo>
                  <a:lnTo>
                    <a:pt x="510" y="523"/>
                  </a:lnTo>
                  <a:lnTo>
                    <a:pt x="500" y="537"/>
                  </a:lnTo>
                  <a:lnTo>
                    <a:pt x="496" y="543"/>
                  </a:lnTo>
                  <a:lnTo>
                    <a:pt x="492" y="548"/>
                  </a:lnTo>
                  <a:lnTo>
                    <a:pt x="488" y="551"/>
                  </a:lnTo>
                  <a:lnTo>
                    <a:pt x="484" y="552"/>
                  </a:lnTo>
                  <a:lnTo>
                    <a:pt x="484" y="552"/>
                  </a:lnTo>
                  <a:lnTo>
                    <a:pt x="463" y="549"/>
                  </a:lnTo>
                  <a:lnTo>
                    <a:pt x="451" y="549"/>
                  </a:lnTo>
                  <a:lnTo>
                    <a:pt x="444" y="549"/>
                  </a:lnTo>
                  <a:lnTo>
                    <a:pt x="440" y="550"/>
                  </a:lnTo>
                  <a:lnTo>
                    <a:pt x="440" y="550"/>
                  </a:lnTo>
                  <a:lnTo>
                    <a:pt x="430" y="553"/>
                  </a:lnTo>
                  <a:lnTo>
                    <a:pt x="423" y="556"/>
                  </a:lnTo>
                  <a:lnTo>
                    <a:pt x="416" y="558"/>
                  </a:lnTo>
                  <a:lnTo>
                    <a:pt x="411" y="560"/>
                  </a:lnTo>
                  <a:lnTo>
                    <a:pt x="411" y="560"/>
                  </a:lnTo>
                  <a:lnTo>
                    <a:pt x="400" y="555"/>
                  </a:lnTo>
                  <a:lnTo>
                    <a:pt x="394" y="554"/>
                  </a:lnTo>
                  <a:lnTo>
                    <a:pt x="392" y="555"/>
                  </a:lnTo>
                  <a:lnTo>
                    <a:pt x="388" y="556"/>
                  </a:lnTo>
                  <a:lnTo>
                    <a:pt x="388" y="556"/>
                  </a:lnTo>
                  <a:lnTo>
                    <a:pt x="383" y="562"/>
                  </a:lnTo>
                  <a:lnTo>
                    <a:pt x="374" y="568"/>
                  </a:lnTo>
                  <a:lnTo>
                    <a:pt x="366" y="572"/>
                  </a:lnTo>
                  <a:lnTo>
                    <a:pt x="362" y="575"/>
                  </a:lnTo>
                  <a:lnTo>
                    <a:pt x="359" y="574"/>
                  </a:lnTo>
                  <a:lnTo>
                    <a:pt x="359" y="574"/>
                  </a:lnTo>
                  <a:lnTo>
                    <a:pt x="355" y="571"/>
                  </a:lnTo>
                  <a:lnTo>
                    <a:pt x="352" y="568"/>
                  </a:lnTo>
                  <a:lnTo>
                    <a:pt x="349" y="565"/>
                  </a:lnTo>
                  <a:lnTo>
                    <a:pt x="345" y="564"/>
                  </a:lnTo>
                  <a:lnTo>
                    <a:pt x="342" y="564"/>
                  </a:lnTo>
                  <a:lnTo>
                    <a:pt x="342" y="564"/>
                  </a:lnTo>
                  <a:lnTo>
                    <a:pt x="306" y="562"/>
                  </a:lnTo>
                  <a:lnTo>
                    <a:pt x="284" y="561"/>
                  </a:lnTo>
                  <a:lnTo>
                    <a:pt x="278" y="562"/>
                  </a:lnTo>
                  <a:lnTo>
                    <a:pt x="273" y="564"/>
                  </a:lnTo>
                  <a:lnTo>
                    <a:pt x="273" y="564"/>
                  </a:lnTo>
                  <a:lnTo>
                    <a:pt x="271" y="565"/>
                  </a:lnTo>
                  <a:lnTo>
                    <a:pt x="268" y="567"/>
                  </a:lnTo>
                  <a:lnTo>
                    <a:pt x="258" y="568"/>
                  </a:lnTo>
                  <a:lnTo>
                    <a:pt x="255" y="568"/>
                  </a:lnTo>
                  <a:lnTo>
                    <a:pt x="252" y="567"/>
                  </a:lnTo>
                  <a:lnTo>
                    <a:pt x="251" y="566"/>
                  </a:lnTo>
                  <a:lnTo>
                    <a:pt x="251" y="565"/>
                  </a:lnTo>
                  <a:lnTo>
                    <a:pt x="251" y="565"/>
                  </a:lnTo>
                  <a:lnTo>
                    <a:pt x="259" y="557"/>
                  </a:lnTo>
                  <a:lnTo>
                    <a:pt x="263" y="553"/>
                  </a:lnTo>
                  <a:lnTo>
                    <a:pt x="264" y="551"/>
                  </a:lnTo>
                  <a:lnTo>
                    <a:pt x="264" y="548"/>
                  </a:lnTo>
                  <a:lnTo>
                    <a:pt x="264" y="548"/>
                  </a:lnTo>
                  <a:lnTo>
                    <a:pt x="263" y="542"/>
                  </a:lnTo>
                  <a:lnTo>
                    <a:pt x="259" y="539"/>
                  </a:lnTo>
                  <a:lnTo>
                    <a:pt x="254" y="535"/>
                  </a:lnTo>
                  <a:lnTo>
                    <a:pt x="247" y="529"/>
                  </a:lnTo>
                  <a:lnTo>
                    <a:pt x="247" y="529"/>
                  </a:lnTo>
                  <a:lnTo>
                    <a:pt x="237" y="524"/>
                  </a:lnTo>
                  <a:lnTo>
                    <a:pt x="226" y="520"/>
                  </a:lnTo>
                  <a:lnTo>
                    <a:pt x="222" y="518"/>
                  </a:lnTo>
                  <a:lnTo>
                    <a:pt x="220" y="514"/>
                  </a:lnTo>
                  <a:lnTo>
                    <a:pt x="218" y="512"/>
                  </a:lnTo>
                  <a:lnTo>
                    <a:pt x="218" y="509"/>
                  </a:lnTo>
                  <a:lnTo>
                    <a:pt x="218" y="509"/>
                  </a:lnTo>
                  <a:lnTo>
                    <a:pt x="219" y="506"/>
                  </a:lnTo>
                  <a:lnTo>
                    <a:pt x="221" y="503"/>
                  </a:lnTo>
                  <a:lnTo>
                    <a:pt x="225" y="498"/>
                  </a:lnTo>
                  <a:lnTo>
                    <a:pt x="233" y="494"/>
                  </a:lnTo>
                  <a:lnTo>
                    <a:pt x="233" y="494"/>
                  </a:lnTo>
                  <a:lnTo>
                    <a:pt x="235" y="493"/>
                  </a:lnTo>
                  <a:lnTo>
                    <a:pt x="236" y="491"/>
                  </a:lnTo>
                  <a:lnTo>
                    <a:pt x="236" y="488"/>
                  </a:lnTo>
                  <a:lnTo>
                    <a:pt x="236" y="485"/>
                  </a:lnTo>
                  <a:lnTo>
                    <a:pt x="235" y="483"/>
                  </a:lnTo>
                  <a:lnTo>
                    <a:pt x="234" y="481"/>
                  </a:lnTo>
                  <a:lnTo>
                    <a:pt x="231" y="479"/>
                  </a:lnTo>
                  <a:lnTo>
                    <a:pt x="227" y="479"/>
                  </a:lnTo>
                  <a:lnTo>
                    <a:pt x="227" y="479"/>
                  </a:lnTo>
                  <a:lnTo>
                    <a:pt x="219" y="478"/>
                  </a:lnTo>
                  <a:lnTo>
                    <a:pt x="209" y="478"/>
                  </a:lnTo>
                  <a:lnTo>
                    <a:pt x="205" y="479"/>
                  </a:lnTo>
                  <a:lnTo>
                    <a:pt x="200" y="480"/>
                  </a:lnTo>
                  <a:lnTo>
                    <a:pt x="198" y="482"/>
                  </a:lnTo>
                  <a:lnTo>
                    <a:pt x="196" y="484"/>
                  </a:lnTo>
                  <a:lnTo>
                    <a:pt x="196" y="484"/>
                  </a:lnTo>
                  <a:lnTo>
                    <a:pt x="193" y="492"/>
                  </a:lnTo>
                  <a:lnTo>
                    <a:pt x="190" y="500"/>
                  </a:lnTo>
                  <a:lnTo>
                    <a:pt x="187" y="505"/>
                  </a:lnTo>
                  <a:lnTo>
                    <a:pt x="185" y="507"/>
                  </a:lnTo>
                  <a:lnTo>
                    <a:pt x="183" y="508"/>
                  </a:lnTo>
                  <a:lnTo>
                    <a:pt x="181" y="507"/>
                  </a:lnTo>
                  <a:lnTo>
                    <a:pt x="181" y="507"/>
                  </a:lnTo>
                  <a:lnTo>
                    <a:pt x="176" y="501"/>
                  </a:lnTo>
                  <a:lnTo>
                    <a:pt x="169" y="496"/>
                  </a:lnTo>
                  <a:lnTo>
                    <a:pt x="162" y="492"/>
                  </a:lnTo>
                  <a:lnTo>
                    <a:pt x="157" y="491"/>
                  </a:lnTo>
                  <a:lnTo>
                    <a:pt x="153" y="490"/>
                  </a:lnTo>
                  <a:lnTo>
                    <a:pt x="153" y="490"/>
                  </a:lnTo>
                  <a:lnTo>
                    <a:pt x="133" y="490"/>
                  </a:lnTo>
                  <a:lnTo>
                    <a:pt x="124" y="489"/>
                  </a:lnTo>
                  <a:lnTo>
                    <a:pt x="121" y="488"/>
                  </a:lnTo>
                  <a:lnTo>
                    <a:pt x="120" y="485"/>
                  </a:lnTo>
                  <a:lnTo>
                    <a:pt x="120" y="485"/>
                  </a:lnTo>
                  <a:lnTo>
                    <a:pt x="121" y="472"/>
                  </a:lnTo>
                  <a:lnTo>
                    <a:pt x="121" y="469"/>
                  </a:lnTo>
                  <a:lnTo>
                    <a:pt x="121" y="466"/>
                  </a:lnTo>
                  <a:lnTo>
                    <a:pt x="119" y="463"/>
                  </a:lnTo>
                  <a:lnTo>
                    <a:pt x="115" y="462"/>
                  </a:lnTo>
                  <a:lnTo>
                    <a:pt x="115" y="462"/>
                  </a:lnTo>
                  <a:lnTo>
                    <a:pt x="111" y="460"/>
                  </a:lnTo>
                  <a:lnTo>
                    <a:pt x="110" y="457"/>
                  </a:lnTo>
                  <a:lnTo>
                    <a:pt x="109" y="456"/>
                  </a:lnTo>
                  <a:lnTo>
                    <a:pt x="110" y="453"/>
                  </a:lnTo>
                  <a:lnTo>
                    <a:pt x="113" y="449"/>
                  </a:lnTo>
                  <a:lnTo>
                    <a:pt x="113" y="449"/>
                  </a:lnTo>
                  <a:lnTo>
                    <a:pt x="118" y="446"/>
                  </a:lnTo>
                  <a:lnTo>
                    <a:pt x="119" y="442"/>
                  </a:lnTo>
                  <a:lnTo>
                    <a:pt x="119" y="440"/>
                  </a:lnTo>
                  <a:lnTo>
                    <a:pt x="118" y="439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04" y="433"/>
                  </a:lnTo>
                  <a:lnTo>
                    <a:pt x="96" y="428"/>
                  </a:lnTo>
                  <a:lnTo>
                    <a:pt x="88" y="424"/>
                  </a:lnTo>
                  <a:lnTo>
                    <a:pt x="84" y="422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0" y="419"/>
                  </a:lnTo>
                  <a:lnTo>
                    <a:pt x="62" y="415"/>
                  </a:lnTo>
                  <a:lnTo>
                    <a:pt x="58" y="413"/>
                  </a:lnTo>
                  <a:lnTo>
                    <a:pt x="55" y="411"/>
                  </a:lnTo>
                  <a:lnTo>
                    <a:pt x="53" y="408"/>
                  </a:lnTo>
                  <a:lnTo>
                    <a:pt x="52" y="404"/>
                  </a:lnTo>
                  <a:lnTo>
                    <a:pt x="52" y="404"/>
                  </a:lnTo>
                  <a:lnTo>
                    <a:pt x="51" y="396"/>
                  </a:lnTo>
                  <a:lnTo>
                    <a:pt x="49" y="391"/>
                  </a:lnTo>
                  <a:lnTo>
                    <a:pt x="45" y="385"/>
                  </a:lnTo>
                  <a:lnTo>
                    <a:pt x="41" y="380"/>
                  </a:lnTo>
                  <a:lnTo>
                    <a:pt x="41" y="380"/>
                  </a:lnTo>
                  <a:lnTo>
                    <a:pt x="37" y="374"/>
                  </a:lnTo>
                  <a:lnTo>
                    <a:pt x="34" y="367"/>
                  </a:lnTo>
                  <a:lnTo>
                    <a:pt x="30" y="363"/>
                  </a:lnTo>
                  <a:lnTo>
                    <a:pt x="28" y="361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2" y="357"/>
                  </a:lnTo>
                  <a:lnTo>
                    <a:pt x="21" y="355"/>
                  </a:lnTo>
                  <a:lnTo>
                    <a:pt x="18" y="352"/>
                  </a:lnTo>
                  <a:lnTo>
                    <a:pt x="16" y="350"/>
                  </a:lnTo>
                  <a:lnTo>
                    <a:pt x="14" y="349"/>
                  </a:lnTo>
                  <a:lnTo>
                    <a:pt x="12" y="348"/>
                  </a:lnTo>
                  <a:lnTo>
                    <a:pt x="12" y="348"/>
                  </a:lnTo>
                  <a:lnTo>
                    <a:pt x="2" y="343"/>
                  </a:lnTo>
                  <a:lnTo>
                    <a:pt x="0" y="342"/>
                  </a:lnTo>
                  <a:lnTo>
                    <a:pt x="0" y="34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4"/>
            <p:cNvSpPr>
              <a:spLocks/>
            </p:cNvSpPr>
            <p:nvPr/>
          </p:nvSpPr>
          <p:spPr bwMode="auto">
            <a:xfrm>
              <a:off x="9469661" y="5071777"/>
              <a:ext cx="846158" cy="631790"/>
            </a:xfrm>
            <a:custGeom>
              <a:avLst/>
              <a:gdLst>
                <a:gd name="T0" fmla="*/ 5 w 533"/>
                <a:gd name="T1" fmla="*/ 92 h 398"/>
                <a:gd name="T2" fmla="*/ 1 w 533"/>
                <a:gd name="T3" fmla="*/ 118 h 398"/>
                <a:gd name="T4" fmla="*/ 19 w 533"/>
                <a:gd name="T5" fmla="*/ 147 h 398"/>
                <a:gd name="T6" fmla="*/ 55 w 533"/>
                <a:gd name="T7" fmla="*/ 168 h 398"/>
                <a:gd name="T8" fmla="*/ 64 w 533"/>
                <a:gd name="T9" fmla="*/ 194 h 398"/>
                <a:gd name="T10" fmla="*/ 51 w 533"/>
                <a:gd name="T11" fmla="*/ 219 h 398"/>
                <a:gd name="T12" fmla="*/ 39 w 533"/>
                <a:gd name="T13" fmla="*/ 226 h 398"/>
                <a:gd name="T14" fmla="*/ 30 w 533"/>
                <a:gd name="T15" fmla="*/ 234 h 398"/>
                <a:gd name="T16" fmla="*/ 38 w 533"/>
                <a:gd name="T17" fmla="*/ 271 h 398"/>
                <a:gd name="T18" fmla="*/ 39 w 533"/>
                <a:gd name="T19" fmla="*/ 296 h 398"/>
                <a:gd name="T20" fmla="*/ 86 w 533"/>
                <a:gd name="T21" fmla="*/ 323 h 398"/>
                <a:gd name="T22" fmla="*/ 100 w 533"/>
                <a:gd name="T23" fmla="*/ 357 h 398"/>
                <a:gd name="T24" fmla="*/ 103 w 533"/>
                <a:gd name="T25" fmla="*/ 397 h 398"/>
                <a:gd name="T26" fmla="*/ 115 w 533"/>
                <a:gd name="T27" fmla="*/ 390 h 398"/>
                <a:gd name="T28" fmla="*/ 151 w 533"/>
                <a:gd name="T29" fmla="*/ 382 h 398"/>
                <a:gd name="T30" fmla="*/ 192 w 533"/>
                <a:gd name="T31" fmla="*/ 356 h 398"/>
                <a:gd name="T32" fmla="*/ 222 w 533"/>
                <a:gd name="T33" fmla="*/ 346 h 398"/>
                <a:gd name="T34" fmla="*/ 249 w 533"/>
                <a:gd name="T35" fmla="*/ 350 h 398"/>
                <a:gd name="T36" fmla="*/ 278 w 533"/>
                <a:gd name="T37" fmla="*/ 362 h 398"/>
                <a:gd name="T38" fmla="*/ 302 w 533"/>
                <a:gd name="T39" fmla="*/ 366 h 398"/>
                <a:gd name="T40" fmla="*/ 335 w 533"/>
                <a:gd name="T41" fmla="*/ 357 h 398"/>
                <a:gd name="T42" fmla="*/ 381 w 533"/>
                <a:gd name="T43" fmla="*/ 333 h 398"/>
                <a:gd name="T44" fmla="*/ 373 w 533"/>
                <a:gd name="T45" fmla="*/ 314 h 398"/>
                <a:gd name="T46" fmla="*/ 387 w 533"/>
                <a:gd name="T47" fmla="*/ 286 h 398"/>
                <a:gd name="T48" fmla="*/ 401 w 533"/>
                <a:gd name="T49" fmla="*/ 267 h 398"/>
                <a:gd name="T50" fmla="*/ 424 w 533"/>
                <a:gd name="T51" fmla="*/ 253 h 398"/>
                <a:gd name="T52" fmla="*/ 447 w 533"/>
                <a:gd name="T53" fmla="*/ 234 h 398"/>
                <a:gd name="T54" fmla="*/ 474 w 533"/>
                <a:gd name="T55" fmla="*/ 227 h 398"/>
                <a:gd name="T56" fmla="*/ 487 w 533"/>
                <a:gd name="T57" fmla="*/ 241 h 398"/>
                <a:gd name="T58" fmla="*/ 510 w 533"/>
                <a:gd name="T59" fmla="*/ 230 h 398"/>
                <a:gd name="T60" fmla="*/ 510 w 533"/>
                <a:gd name="T61" fmla="*/ 213 h 398"/>
                <a:gd name="T62" fmla="*/ 492 w 533"/>
                <a:gd name="T63" fmla="*/ 201 h 398"/>
                <a:gd name="T64" fmla="*/ 479 w 533"/>
                <a:gd name="T65" fmla="*/ 192 h 398"/>
                <a:gd name="T66" fmla="*/ 465 w 533"/>
                <a:gd name="T67" fmla="*/ 195 h 398"/>
                <a:gd name="T68" fmla="*/ 468 w 533"/>
                <a:gd name="T69" fmla="*/ 179 h 398"/>
                <a:gd name="T70" fmla="*/ 491 w 533"/>
                <a:gd name="T71" fmla="*/ 169 h 398"/>
                <a:gd name="T72" fmla="*/ 495 w 533"/>
                <a:gd name="T73" fmla="*/ 152 h 398"/>
                <a:gd name="T74" fmla="*/ 493 w 533"/>
                <a:gd name="T75" fmla="*/ 93 h 398"/>
                <a:gd name="T76" fmla="*/ 510 w 533"/>
                <a:gd name="T77" fmla="*/ 63 h 398"/>
                <a:gd name="T78" fmla="*/ 531 w 533"/>
                <a:gd name="T79" fmla="*/ 66 h 398"/>
                <a:gd name="T80" fmla="*/ 527 w 533"/>
                <a:gd name="T81" fmla="*/ 37 h 398"/>
                <a:gd name="T82" fmla="*/ 513 w 533"/>
                <a:gd name="T83" fmla="*/ 18 h 398"/>
                <a:gd name="T84" fmla="*/ 470 w 533"/>
                <a:gd name="T85" fmla="*/ 13 h 398"/>
                <a:gd name="T86" fmla="*/ 460 w 533"/>
                <a:gd name="T87" fmla="*/ 0 h 398"/>
                <a:gd name="T88" fmla="*/ 446 w 533"/>
                <a:gd name="T89" fmla="*/ 12 h 398"/>
                <a:gd name="T90" fmla="*/ 430 w 533"/>
                <a:gd name="T91" fmla="*/ 1 h 398"/>
                <a:gd name="T92" fmla="*/ 403 w 533"/>
                <a:gd name="T93" fmla="*/ 6 h 398"/>
                <a:gd name="T94" fmla="*/ 372 w 533"/>
                <a:gd name="T95" fmla="*/ 7 h 398"/>
                <a:gd name="T96" fmla="*/ 329 w 533"/>
                <a:gd name="T97" fmla="*/ 25 h 398"/>
                <a:gd name="T98" fmla="*/ 295 w 533"/>
                <a:gd name="T99" fmla="*/ 63 h 398"/>
                <a:gd name="T100" fmla="*/ 259 w 533"/>
                <a:gd name="T101" fmla="*/ 90 h 398"/>
                <a:gd name="T102" fmla="*/ 204 w 533"/>
                <a:gd name="T103" fmla="*/ 96 h 398"/>
                <a:gd name="T104" fmla="*/ 175 w 533"/>
                <a:gd name="T105" fmla="*/ 98 h 398"/>
                <a:gd name="T106" fmla="*/ 150 w 533"/>
                <a:gd name="T107" fmla="*/ 113 h 398"/>
                <a:gd name="T108" fmla="*/ 129 w 533"/>
                <a:gd name="T109" fmla="*/ 108 h 398"/>
                <a:gd name="T110" fmla="*/ 82 w 533"/>
                <a:gd name="T111" fmla="*/ 99 h 398"/>
                <a:gd name="T112" fmla="*/ 52 w 533"/>
                <a:gd name="T113" fmla="*/ 107 h 398"/>
                <a:gd name="T114" fmla="*/ 26 w 533"/>
                <a:gd name="T115" fmla="*/ 105 h 398"/>
                <a:gd name="T116" fmla="*/ 30 w 533"/>
                <a:gd name="T117" fmla="*/ 90 h 398"/>
                <a:gd name="T118" fmla="*/ 34 w 533"/>
                <a:gd name="T119" fmla="*/ 78 h 398"/>
                <a:gd name="T120" fmla="*/ 16 w 533"/>
                <a:gd name="T121" fmla="*/ 6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3" h="398">
                  <a:moveTo>
                    <a:pt x="15" y="67"/>
                  </a:moveTo>
                  <a:lnTo>
                    <a:pt x="15" y="67"/>
                  </a:lnTo>
                  <a:lnTo>
                    <a:pt x="11" y="79"/>
                  </a:lnTo>
                  <a:lnTo>
                    <a:pt x="8" y="86"/>
                  </a:lnTo>
                  <a:lnTo>
                    <a:pt x="6" y="90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3" y="94"/>
                  </a:lnTo>
                  <a:lnTo>
                    <a:pt x="2" y="97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3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7" y="135"/>
                  </a:lnTo>
                  <a:lnTo>
                    <a:pt x="12" y="140"/>
                  </a:lnTo>
                  <a:lnTo>
                    <a:pt x="19" y="147"/>
                  </a:lnTo>
                  <a:lnTo>
                    <a:pt x="26" y="151"/>
                  </a:lnTo>
                  <a:lnTo>
                    <a:pt x="40" y="160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2" y="166"/>
                  </a:lnTo>
                  <a:lnTo>
                    <a:pt x="55" y="168"/>
                  </a:lnTo>
                  <a:lnTo>
                    <a:pt x="61" y="176"/>
                  </a:lnTo>
                  <a:lnTo>
                    <a:pt x="63" y="181"/>
                  </a:lnTo>
                  <a:lnTo>
                    <a:pt x="64" y="185"/>
                  </a:lnTo>
                  <a:lnTo>
                    <a:pt x="64" y="190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1" y="200"/>
                  </a:lnTo>
                  <a:lnTo>
                    <a:pt x="56" y="207"/>
                  </a:lnTo>
                  <a:lnTo>
                    <a:pt x="53" y="212"/>
                  </a:lnTo>
                  <a:lnTo>
                    <a:pt x="52" y="215"/>
                  </a:lnTo>
                  <a:lnTo>
                    <a:pt x="51" y="219"/>
                  </a:lnTo>
                  <a:lnTo>
                    <a:pt x="51" y="219"/>
                  </a:lnTo>
                  <a:lnTo>
                    <a:pt x="50" y="224"/>
                  </a:lnTo>
                  <a:lnTo>
                    <a:pt x="49" y="226"/>
                  </a:lnTo>
                  <a:lnTo>
                    <a:pt x="48" y="227"/>
                  </a:lnTo>
                  <a:lnTo>
                    <a:pt x="44" y="228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25"/>
                  </a:lnTo>
                  <a:lnTo>
                    <a:pt x="33" y="226"/>
                  </a:lnTo>
                  <a:lnTo>
                    <a:pt x="32" y="226"/>
                  </a:lnTo>
                  <a:lnTo>
                    <a:pt x="30" y="229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2" y="239"/>
                  </a:lnTo>
                  <a:lnTo>
                    <a:pt x="34" y="244"/>
                  </a:lnTo>
                  <a:lnTo>
                    <a:pt x="36" y="250"/>
                  </a:lnTo>
                  <a:lnTo>
                    <a:pt x="37" y="255"/>
                  </a:lnTo>
                  <a:lnTo>
                    <a:pt x="37" y="255"/>
                  </a:lnTo>
                  <a:lnTo>
                    <a:pt x="38" y="271"/>
                  </a:lnTo>
                  <a:lnTo>
                    <a:pt x="38" y="279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7"/>
                  </a:lnTo>
                  <a:lnTo>
                    <a:pt x="37" y="291"/>
                  </a:lnTo>
                  <a:lnTo>
                    <a:pt x="39" y="296"/>
                  </a:lnTo>
                  <a:lnTo>
                    <a:pt x="43" y="299"/>
                  </a:lnTo>
                  <a:lnTo>
                    <a:pt x="43" y="299"/>
                  </a:lnTo>
                  <a:lnTo>
                    <a:pt x="52" y="305"/>
                  </a:lnTo>
                  <a:lnTo>
                    <a:pt x="66" y="311"/>
                  </a:lnTo>
                  <a:lnTo>
                    <a:pt x="80" y="320"/>
                  </a:lnTo>
                  <a:lnTo>
                    <a:pt x="86" y="323"/>
                  </a:lnTo>
                  <a:lnTo>
                    <a:pt x="89" y="327"/>
                  </a:lnTo>
                  <a:lnTo>
                    <a:pt x="89" y="327"/>
                  </a:lnTo>
                  <a:lnTo>
                    <a:pt x="93" y="334"/>
                  </a:lnTo>
                  <a:lnTo>
                    <a:pt x="97" y="338"/>
                  </a:lnTo>
                  <a:lnTo>
                    <a:pt x="100" y="346"/>
                  </a:lnTo>
                  <a:lnTo>
                    <a:pt x="100" y="357"/>
                  </a:lnTo>
                  <a:lnTo>
                    <a:pt x="100" y="357"/>
                  </a:lnTo>
                  <a:lnTo>
                    <a:pt x="100" y="373"/>
                  </a:lnTo>
                  <a:lnTo>
                    <a:pt x="100" y="386"/>
                  </a:lnTo>
                  <a:lnTo>
                    <a:pt x="101" y="392"/>
                  </a:lnTo>
                  <a:lnTo>
                    <a:pt x="102" y="395"/>
                  </a:lnTo>
                  <a:lnTo>
                    <a:pt x="103" y="397"/>
                  </a:lnTo>
                  <a:lnTo>
                    <a:pt x="106" y="398"/>
                  </a:lnTo>
                  <a:lnTo>
                    <a:pt x="106" y="398"/>
                  </a:lnTo>
                  <a:lnTo>
                    <a:pt x="108" y="397"/>
                  </a:lnTo>
                  <a:lnTo>
                    <a:pt x="110" y="395"/>
                  </a:lnTo>
                  <a:lnTo>
                    <a:pt x="112" y="391"/>
                  </a:lnTo>
                  <a:lnTo>
                    <a:pt x="115" y="390"/>
                  </a:lnTo>
                  <a:lnTo>
                    <a:pt x="117" y="387"/>
                  </a:lnTo>
                  <a:lnTo>
                    <a:pt x="120" y="386"/>
                  </a:lnTo>
                  <a:lnTo>
                    <a:pt x="124" y="386"/>
                  </a:lnTo>
                  <a:lnTo>
                    <a:pt x="124" y="386"/>
                  </a:lnTo>
                  <a:lnTo>
                    <a:pt x="137" y="385"/>
                  </a:lnTo>
                  <a:lnTo>
                    <a:pt x="151" y="382"/>
                  </a:lnTo>
                  <a:lnTo>
                    <a:pt x="165" y="377"/>
                  </a:lnTo>
                  <a:lnTo>
                    <a:pt x="170" y="373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83" y="364"/>
                  </a:lnTo>
                  <a:lnTo>
                    <a:pt x="192" y="356"/>
                  </a:lnTo>
                  <a:lnTo>
                    <a:pt x="196" y="353"/>
                  </a:lnTo>
                  <a:lnTo>
                    <a:pt x="201" y="350"/>
                  </a:lnTo>
                  <a:lnTo>
                    <a:pt x="206" y="348"/>
                  </a:lnTo>
                  <a:lnTo>
                    <a:pt x="211" y="348"/>
                  </a:lnTo>
                  <a:lnTo>
                    <a:pt x="211" y="348"/>
                  </a:lnTo>
                  <a:lnTo>
                    <a:pt x="222" y="346"/>
                  </a:lnTo>
                  <a:lnTo>
                    <a:pt x="233" y="344"/>
                  </a:lnTo>
                  <a:lnTo>
                    <a:pt x="237" y="344"/>
                  </a:lnTo>
                  <a:lnTo>
                    <a:pt x="241" y="346"/>
                  </a:lnTo>
                  <a:lnTo>
                    <a:pt x="246" y="347"/>
                  </a:lnTo>
                  <a:lnTo>
                    <a:pt x="249" y="350"/>
                  </a:lnTo>
                  <a:lnTo>
                    <a:pt x="249" y="350"/>
                  </a:lnTo>
                  <a:lnTo>
                    <a:pt x="256" y="356"/>
                  </a:lnTo>
                  <a:lnTo>
                    <a:pt x="264" y="361"/>
                  </a:lnTo>
                  <a:lnTo>
                    <a:pt x="267" y="363"/>
                  </a:lnTo>
                  <a:lnTo>
                    <a:pt x="270" y="363"/>
                  </a:lnTo>
                  <a:lnTo>
                    <a:pt x="274" y="363"/>
                  </a:lnTo>
                  <a:lnTo>
                    <a:pt x="278" y="362"/>
                  </a:lnTo>
                  <a:lnTo>
                    <a:pt x="278" y="362"/>
                  </a:lnTo>
                  <a:lnTo>
                    <a:pt x="284" y="361"/>
                  </a:lnTo>
                  <a:lnTo>
                    <a:pt x="291" y="361"/>
                  </a:lnTo>
                  <a:lnTo>
                    <a:pt x="296" y="363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7" y="367"/>
                  </a:lnTo>
                  <a:lnTo>
                    <a:pt x="312" y="367"/>
                  </a:lnTo>
                  <a:lnTo>
                    <a:pt x="319" y="365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35" y="357"/>
                  </a:lnTo>
                  <a:lnTo>
                    <a:pt x="347" y="35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76" y="340"/>
                  </a:lnTo>
                  <a:lnTo>
                    <a:pt x="380" y="336"/>
                  </a:lnTo>
                  <a:lnTo>
                    <a:pt x="381" y="333"/>
                  </a:lnTo>
                  <a:lnTo>
                    <a:pt x="381" y="330"/>
                  </a:lnTo>
                  <a:lnTo>
                    <a:pt x="380" y="328"/>
                  </a:lnTo>
                  <a:lnTo>
                    <a:pt x="380" y="328"/>
                  </a:lnTo>
                  <a:lnTo>
                    <a:pt x="378" y="325"/>
                  </a:lnTo>
                  <a:lnTo>
                    <a:pt x="375" y="320"/>
                  </a:lnTo>
                  <a:lnTo>
                    <a:pt x="373" y="314"/>
                  </a:lnTo>
                  <a:lnTo>
                    <a:pt x="372" y="307"/>
                  </a:lnTo>
                  <a:lnTo>
                    <a:pt x="372" y="307"/>
                  </a:lnTo>
                  <a:lnTo>
                    <a:pt x="373" y="299"/>
                  </a:lnTo>
                  <a:lnTo>
                    <a:pt x="376" y="294"/>
                  </a:lnTo>
                  <a:lnTo>
                    <a:pt x="380" y="291"/>
                  </a:lnTo>
                  <a:lnTo>
                    <a:pt x="387" y="286"/>
                  </a:lnTo>
                  <a:lnTo>
                    <a:pt x="387" y="286"/>
                  </a:lnTo>
                  <a:lnTo>
                    <a:pt x="393" y="282"/>
                  </a:lnTo>
                  <a:lnTo>
                    <a:pt x="397" y="277"/>
                  </a:lnTo>
                  <a:lnTo>
                    <a:pt x="399" y="271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264"/>
                  </a:lnTo>
                  <a:lnTo>
                    <a:pt x="404" y="261"/>
                  </a:lnTo>
                  <a:lnTo>
                    <a:pt x="408" y="257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24" y="253"/>
                  </a:lnTo>
                  <a:lnTo>
                    <a:pt x="433" y="249"/>
                  </a:lnTo>
                  <a:lnTo>
                    <a:pt x="439" y="243"/>
                  </a:lnTo>
                  <a:lnTo>
                    <a:pt x="442" y="240"/>
                  </a:lnTo>
                  <a:lnTo>
                    <a:pt x="445" y="237"/>
                  </a:lnTo>
                  <a:lnTo>
                    <a:pt x="445" y="237"/>
                  </a:lnTo>
                  <a:lnTo>
                    <a:pt x="447" y="234"/>
                  </a:lnTo>
                  <a:lnTo>
                    <a:pt x="449" y="232"/>
                  </a:lnTo>
                  <a:lnTo>
                    <a:pt x="455" y="227"/>
                  </a:lnTo>
                  <a:lnTo>
                    <a:pt x="462" y="226"/>
                  </a:lnTo>
                  <a:lnTo>
                    <a:pt x="468" y="226"/>
                  </a:lnTo>
                  <a:lnTo>
                    <a:pt x="468" y="226"/>
                  </a:lnTo>
                  <a:lnTo>
                    <a:pt x="474" y="227"/>
                  </a:lnTo>
                  <a:lnTo>
                    <a:pt x="478" y="230"/>
                  </a:lnTo>
                  <a:lnTo>
                    <a:pt x="481" y="234"/>
                  </a:lnTo>
                  <a:lnTo>
                    <a:pt x="483" y="238"/>
                  </a:lnTo>
                  <a:lnTo>
                    <a:pt x="483" y="238"/>
                  </a:lnTo>
                  <a:lnTo>
                    <a:pt x="484" y="239"/>
                  </a:lnTo>
                  <a:lnTo>
                    <a:pt x="487" y="241"/>
                  </a:lnTo>
                  <a:lnTo>
                    <a:pt x="489" y="241"/>
                  </a:lnTo>
                  <a:lnTo>
                    <a:pt x="492" y="241"/>
                  </a:lnTo>
                  <a:lnTo>
                    <a:pt x="498" y="239"/>
                  </a:lnTo>
                  <a:lnTo>
                    <a:pt x="505" y="236"/>
                  </a:lnTo>
                  <a:lnTo>
                    <a:pt x="505" y="236"/>
                  </a:lnTo>
                  <a:lnTo>
                    <a:pt x="510" y="230"/>
                  </a:lnTo>
                  <a:lnTo>
                    <a:pt x="515" y="224"/>
                  </a:lnTo>
                  <a:lnTo>
                    <a:pt x="516" y="221"/>
                  </a:lnTo>
                  <a:lnTo>
                    <a:pt x="515" y="218"/>
                  </a:lnTo>
                  <a:lnTo>
                    <a:pt x="513" y="215"/>
                  </a:lnTo>
                  <a:lnTo>
                    <a:pt x="510" y="213"/>
                  </a:lnTo>
                  <a:lnTo>
                    <a:pt x="510" y="213"/>
                  </a:lnTo>
                  <a:lnTo>
                    <a:pt x="504" y="210"/>
                  </a:lnTo>
                  <a:lnTo>
                    <a:pt x="498" y="209"/>
                  </a:lnTo>
                  <a:lnTo>
                    <a:pt x="494" y="206"/>
                  </a:lnTo>
                  <a:lnTo>
                    <a:pt x="493" y="204"/>
                  </a:lnTo>
                  <a:lnTo>
                    <a:pt x="492" y="201"/>
                  </a:lnTo>
                  <a:lnTo>
                    <a:pt x="492" y="201"/>
                  </a:lnTo>
                  <a:lnTo>
                    <a:pt x="490" y="193"/>
                  </a:lnTo>
                  <a:lnTo>
                    <a:pt x="490" y="192"/>
                  </a:lnTo>
                  <a:lnTo>
                    <a:pt x="488" y="191"/>
                  </a:lnTo>
                  <a:lnTo>
                    <a:pt x="482" y="192"/>
                  </a:lnTo>
                  <a:lnTo>
                    <a:pt x="482" y="192"/>
                  </a:lnTo>
                  <a:lnTo>
                    <a:pt x="479" y="192"/>
                  </a:lnTo>
                  <a:lnTo>
                    <a:pt x="476" y="194"/>
                  </a:lnTo>
                  <a:lnTo>
                    <a:pt x="472" y="196"/>
                  </a:lnTo>
                  <a:lnTo>
                    <a:pt x="469" y="197"/>
                  </a:lnTo>
                  <a:lnTo>
                    <a:pt x="468" y="198"/>
                  </a:lnTo>
                  <a:lnTo>
                    <a:pt x="466" y="197"/>
                  </a:lnTo>
                  <a:lnTo>
                    <a:pt x="465" y="195"/>
                  </a:lnTo>
                  <a:lnTo>
                    <a:pt x="465" y="195"/>
                  </a:lnTo>
                  <a:lnTo>
                    <a:pt x="463" y="193"/>
                  </a:lnTo>
                  <a:lnTo>
                    <a:pt x="463" y="190"/>
                  </a:lnTo>
                  <a:lnTo>
                    <a:pt x="464" y="185"/>
                  </a:lnTo>
                  <a:lnTo>
                    <a:pt x="466" y="182"/>
                  </a:lnTo>
                  <a:lnTo>
                    <a:pt x="468" y="179"/>
                  </a:lnTo>
                  <a:lnTo>
                    <a:pt x="472" y="177"/>
                  </a:lnTo>
                  <a:lnTo>
                    <a:pt x="476" y="175"/>
                  </a:lnTo>
                  <a:lnTo>
                    <a:pt x="480" y="173"/>
                  </a:lnTo>
                  <a:lnTo>
                    <a:pt x="480" y="173"/>
                  </a:lnTo>
                  <a:lnTo>
                    <a:pt x="488" y="171"/>
                  </a:lnTo>
                  <a:lnTo>
                    <a:pt x="491" y="169"/>
                  </a:lnTo>
                  <a:lnTo>
                    <a:pt x="493" y="167"/>
                  </a:lnTo>
                  <a:lnTo>
                    <a:pt x="495" y="165"/>
                  </a:lnTo>
                  <a:lnTo>
                    <a:pt x="496" y="162"/>
                  </a:lnTo>
                  <a:lnTo>
                    <a:pt x="495" y="157"/>
                  </a:lnTo>
                  <a:lnTo>
                    <a:pt x="495" y="152"/>
                  </a:lnTo>
                  <a:lnTo>
                    <a:pt x="495" y="152"/>
                  </a:lnTo>
                  <a:lnTo>
                    <a:pt x="492" y="139"/>
                  </a:lnTo>
                  <a:lnTo>
                    <a:pt x="491" y="125"/>
                  </a:lnTo>
                  <a:lnTo>
                    <a:pt x="491" y="112"/>
                  </a:lnTo>
                  <a:lnTo>
                    <a:pt x="491" y="103"/>
                  </a:lnTo>
                  <a:lnTo>
                    <a:pt x="491" y="103"/>
                  </a:lnTo>
                  <a:lnTo>
                    <a:pt x="493" y="93"/>
                  </a:lnTo>
                  <a:lnTo>
                    <a:pt x="496" y="81"/>
                  </a:lnTo>
                  <a:lnTo>
                    <a:pt x="498" y="75"/>
                  </a:lnTo>
                  <a:lnTo>
                    <a:pt x="502" y="69"/>
                  </a:lnTo>
                  <a:lnTo>
                    <a:pt x="506" y="65"/>
                  </a:lnTo>
                  <a:lnTo>
                    <a:pt x="510" y="63"/>
                  </a:lnTo>
                  <a:lnTo>
                    <a:pt x="510" y="63"/>
                  </a:lnTo>
                  <a:lnTo>
                    <a:pt x="516" y="62"/>
                  </a:lnTo>
                  <a:lnTo>
                    <a:pt x="520" y="62"/>
                  </a:lnTo>
                  <a:lnTo>
                    <a:pt x="523" y="63"/>
                  </a:lnTo>
                  <a:lnTo>
                    <a:pt x="525" y="64"/>
                  </a:lnTo>
                  <a:lnTo>
                    <a:pt x="529" y="66"/>
                  </a:lnTo>
                  <a:lnTo>
                    <a:pt x="531" y="66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3" y="61"/>
                  </a:lnTo>
                  <a:lnTo>
                    <a:pt x="533" y="57"/>
                  </a:lnTo>
                  <a:lnTo>
                    <a:pt x="531" y="47"/>
                  </a:lnTo>
                  <a:lnTo>
                    <a:pt x="527" y="37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3"/>
                  </a:lnTo>
                  <a:lnTo>
                    <a:pt x="519" y="20"/>
                  </a:lnTo>
                  <a:lnTo>
                    <a:pt x="517" y="18"/>
                  </a:lnTo>
                  <a:lnTo>
                    <a:pt x="513" y="18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479" y="17"/>
                  </a:lnTo>
                  <a:lnTo>
                    <a:pt x="476" y="15"/>
                  </a:lnTo>
                  <a:lnTo>
                    <a:pt x="473" y="14"/>
                  </a:lnTo>
                  <a:lnTo>
                    <a:pt x="470" y="13"/>
                  </a:lnTo>
                  <a:lnTo>
                    <a:pt x="468" y="10"/>
                  </a:lnTo>
                  <a:lnTo>
                    <a:pt x="468" y="10"/>
                  </a:lnTo>
                  <a:lnTo>
                    <a:pt x="465" y="5"/>
                  </a:lnTo>
                  <a:lnTo>
                    <a:pt x="463" y="1"/>
                  </a:lnTo>
                  <a:lnTo>
                    <a:pt x="462" y="0"/>
                  </a:lnTo>
                  <a:lnTo>
                    <a:pt x="460" y="0"/>
                  </a:lnTo>
                  <a:lnTo>
                    <a:pt x="456" y="4"/>
                  </a:lnTo>
                  <a:lnTo>
                    <a:pt x="456" y="4"/>
                  </a:lnTo>
                  <a:lnTo>
                    <a:pt x="450" y="12"/>
                  </a:lnTo>
                  <a:lnTo>
                    <a:pt x="449" y="13"/>
                  </a:lnTo>
                  <a:lnTo>
                    <a:pt x="448" y="13"/>
                  </a:lnTo>
                  <a:lnTo>
                    <a:pt x="446" y="12"/>
                  </a:lnTo>
                  <a:lnTo>
                    <a:pt x="444" y="10"/>
                  </a:lnTo>
                  <a:lnTo>
                    <a:pt x="444" y="10"/>
                  </a:lnTo>
                  <a:lnTo>
                    <a:pt x="440" y="6"/>
                  </a:lnTo>
                  <a:lnTo>
                    <a:pt x="436" y="3"/>
                  </a:lnTo>
                  <a:lnTo>
                    <a:pt x="432" y="0"/>
                  </a:lnTo>
                  <a:lnTo>
                    <a:pt x="430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0" y="5"/>
                  </a:lnTo>
                  <a:lnTo>
                    <a:pt x="409" y="6"/>
                  </a:lnTo>
                  <a:lnTo>
                    <a:pt x="409" y="6"/>
                  </a:lnTo>
                  <a:lnTo>
                    <a:pt x="403" y="6"/>
                  </a:lnTo>
                  <a:lnTo>
                    <a:pt x="398" y="5"/>
                  </a:lnTo>
                  <a:lnTo>
                    <a:pt x="393" y="4"/>
                  </a:lnTo>
                  <a:lnTo>
                    <a:pt x="387" y="3"/>
                  </a:lnTo>
                  <a:lnTo>
                    <a:pt x="387" y="3"/>
                  </a:lnTo>
                  <a:lnTo>
                    <a:pt x="379" y="5"/>
                  </a:lnTo>
                  <a:lnTo>
                    <a:pt x="372" y="7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49" y="19"/>
                  </a:lnTo>
                  <a:lnTo>
                    <a:pt x="341" y="22"/>
                  </a:lnTo>
                  <a:lnTo>
                    <a:pt x="329" y="25"/>
                  </a:lnTo>
                  <a:lnTo>
                    <a:pt x="329" y="25"/>
                  </a:lnTo>
                  <a:lnTo>
                    <a:pt x="325" y="26"/>
                  </a:lnTo>
                  <a:lnTo>
                    <a:pt x="322" y="29"/>
                  </a:lnTo>
                  <a:lnTo>
                    <a:pt x="313" y="38"/>
                  </a:lnTo>
                  <a:lnTo>
                    <a:pt x="305" y="49"/>
                  </a:lnTo>
                  <a:lnTo>
                    <a:pt x="295" y="63"/>
                  </a:lnTo>
                  <a:lnTo>
                    <a:pt x="295" y="63"/>
                  </a:lnTo>
                  <a:lnTo>
                    <a:pt x="287" y="75"/>
                  </a:lnTo>
                  <a:lnTo>
                    <a:pt x="282" y="79"/>
                  </a:lnTo>
                  <a:lnTo>
                    <a:pt x="277" y="83"/>
                  </a:lnTo>
                  <a:lnTo>
                    <a:pt x="272" y="86"/>
                  </a:lnTo>
                  <a:lnTo>
                    <a:pt x="265" y="89"/>
                  </a:lnTo>
                  <a:lnTo>
                    <a:pt x="259" y="90"/>
                  </a:lnTo>
                  <a:lnTo>
                    <a:pt x="250" y="91"/>
                  </a:lnTo>
                  <a:lnTo>
                    <a:pt x="250" y="91"/>
                  </a:lnTo>
                  <a:lnTo>
                    <a:pt x="235" y="91"/>
                  </a:lnTo>
                  <a:lnTo>
                    <a:pt x="221" y="93"/>
                  </a:lnTo>
                  <a:lnTo>
                    <a:pt x="210" y="94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199" y="98"/>
                  </a:lnTo>
                  <a:lnTo>
                    <a:pt x="193" y="98"/>
                  </a:lnTo>
                  <a:lnTo>
                    <a:pt x="180" y="97"/>
                  </a:lnTo>
                  <a:lnTo>
                    <a:pt x="180" y="97"/>
                  </a:lnTo>
                  <a:lnTo>
                    <a:pt x="175" y="98"/>
                  </a:lnTo>
                  <a:lnTo>
                    <a:pt x="169" y="99"/>
                  </a:lnTo>
                  <a:lnTo>
                    <a:pt x="165" y="101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4" y="110"/>
                  </a:lnTo>
                  <a:lnTo>
                    <a:pt x="150" y="113"/>
                  </a:lnTo>
                  <a:lnTo>
                    <a:pt x="148" y="114"/>
                  </a:lnTo>
                  <a:lnTo>
                    <a:pt x="145" y="114"/>
                  </a:lnTo>
                  <a:lnTo>
                    <a:pt x="141" y="114"/>
                  </a:lnTo>
                  <a:lnTo>
                    <a:pt x="137" y="112"/>
                  </a:lnTo>
                  <a:lnTo>
                    <a:pt x="137" y="112"/>
                  </a:lnTo>
                  <a:lnTo>
                    <a:pt x="129" y="108"/>
                  </a:lnTo>
                  <a:lnTo>
                    <a:pt x="123" y="105"/>
                  </a:lnTo>
                  <a:lnTo>
                    <a:pt x="117" y="103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95" y="100"/>
                  </a:lnTo>
                  <a:lnTo>
                    <a:pt x="82" y="99"/>
                  </a:lnTo>
                  <a:lnTo>
                    <a:pt x="70" y="99"/>
                  </a:lnTo>
                  <a:lnTo>
                    <a:pt x="66" y="100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58" y="105"/>
                  </a:lnTo>
                  <a:lnTo>
                    <a:pt x="52" y="107"/>
                  </a:lnTo>
                  <a:lnTo>
                    <a:pt x="45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2" y="107"/>
                  </a:lnTo>
                  <a:lnTo>
                    <a:pt x="29" y="106"/>
                  </a:lnTo>
                  <a:lnTo>
                    <a:pt x="26" y="105"/>
                  </a:lnTo>
                  <a:lnTo>
                    <a:pt x="24" y="103"/>
                  </a:lnTo>
                  <a:lnTo>
                    <a:pt x="24" y="100"/>
                  </a:lnTo>
                  <a:lnTo>
                    <a:pt x="23" y="97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30" y="90"/>
                  </a:lnTo>
                  <a:lnTo>
                    <a:pt x="33" y="86"/>
                  </a:lnTo>
                  <a:lnTo>
                    <a:pt x="35" y="84"/>
                  </a:lnTo>
                  <a:lnTo>
                    <a:pt x="35" y="83"/>
                  </a:lnTo>
                  <a:lnTo>
                    <a:pt x="35" y="81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1" y="73"/>
                  </a:lnTo>
                  <a:lnTo>
                    <a:pt x="26" y="69"/>
                  </a:lnTo>
                  <a:lnTo>
                    <a:pt x="22" y="66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5" y="66"/>
                  </a:lnTo>
                  <a:lnTo>
                    <a:pt x="15" y="67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25"/>
            <p:cNvSpPr>
              <a:spLocks/>
            </p:cNvSpPr>
            <p:nvPr/>
          </p:nvSpPr>
          <p:spPr bwMode="auto">
            <a:xfrm>
              <a:off x="10098325" y="5440057"/>
              <a:ext cx="395297" cy="371455"/>
            </a:xfrm>
            <a:custGeom>
              <a:avLst/>
              <a:gdLst>
                <a:gd name="T0" fmla="*/ 113 w 249"/>
                <a:gd name="T1" fmla="*/ 10 h 234"/>
                <a:gd name="T2" fmla="*/ 94 w 249"/>
                <a:gd name="T3" fmla="*/ 17 h 234"/>
                <a:gd name="T4" fmla="*/ 77 w 249"/>
                <a:gd name="T5" fmla="*/ 7 h 234"/>
                <a:gd name="T6" fmla="*/ 70 w 249"/>
                <a:gd name="T7" fmla="*/ 2 h 234"/>
                <a:gd name="T8" fmla="*/ 60 w 249"/>
                <a:gd name="T9" fmla="*/ 5 h 234"/>
                <a:gd name="T10" fmla="*/ 52 w 249"/>
                <a:gd name="T11" fmla="*/ 15 h 234"/>
                <a:gd name="T12" fmla="*/ 41 w 249"/>
                <a:gd name="T13" fmla="*/ 24 h 234"/>
                <a:gd name="T14" fmla="*/ 23 w 249"/>
                <a:gd name="T15" fmla="*/ 29 h 234"/>
                <a:gd name="T16" fmla="*/ 12 w 249"/>
                <a:gd name="T17" fmla="*/ 44 h 234"/>
                <a:gd name="T18" fmla="*/ 7 w 249"/>
                <a:gd name="T19" fmla="*/ 51 h 234"/>
                <a:gd name="T20" fmla="*/ 0 w 249"/>
                <a:gd name="T21" fmla="*/ 58 h 234"/>
                <a:gd name="T22" fmla="*/ 9 w 249"/>
                <a:gd name="T23" fmla="*/ 59 h 234"/>
                <a:gd name="T24" fmla="*/ 24 w 249"/>
                <a:gd name="T25" fmla="*/ 64 h 234"/>
                <a:gd name="T26" fmla="*/ 30 w 249"/>
                <a:gd name="T27" fmla="*/ 92 h 234"/>
                <a:gd name="T28" fmla="*/ 27 w 249"/>
                <a:gd name="T29" fmla="*/ 116 h 234"/>
                <a:gd name="T30" fmla="*/ 14 w 249"/>
                <a:gd name="T31" fmla="*/ 131 h 234"/>
                <a:gd name="T32" fmla="*/ 16 w 249"/>
                <a:gd name="T33" fmla="*/ 150 h 234"/>
                <a:gd name="T34" fmla="*/ 16 w 249"/>
                <a:gd name="T35" fmla="*/ 161 h 234"/>
                <a:gd name="T36" fmla="*/ 2 w 249"/>
                <a:gd name="T37" fmla="*/ 189 h 234"/>
                <a:gd name="T38" fmla="*/ 5 w 249"/>
                <a:gd name="T39" fmla="*/ 194 h 234"/>
                <a:gd name="T40" fmla="*/ 31 w 249"/>
                <a:gd name="T41" fmla="*/ 192 h 234"/>
                <a:gd name="T42" fmla="*/ 40 w 249"/>
                <a:gd name="T43" fmla="*/ 195 h 234"/>
                <a:gd name="T44" fmla="*/ 22 w 249"/>
                <a:gd name="T45" fmla="*/ 219 h 234"/>
                <a:gd name="T46" fmla="*/ 19 w 249"/>
                <a:gd name="T47" fmla="*/ 233 h 234"/>
                <a:gd name="T48" fmla="*/ 26 w 249"/>
                <a:gd name="T49" fmla="*/ 234 h 234"/>
                <a:gd name="T50" fmla="*/ 40 w 249"/>
                <a:gd name="T51" fmla="*/ 217 h 234"/>
                <a:gd name="T52" fmla="*/ 46 w 249"/>
                <a:gd name="T53" fmla="*/ 201 h 234"/>
                <a:gd name="T54" fmla="*/ 56 w 249"/>
                <a:gd name="T55" fmla="*/ 190 h 234"/>
                <a:gd name="T56" fmla="*/ 84 w 249"/>
                <a:gd name="T57" fmla="*/ 170 h 234"/>
                <a:gd name="T58" fmla="*/ 106 w 249"/>
                <a:gd name="T59" fmla="*/ 145 h 234"/>
                <a:gd name="T60" fmla="*/ 108 w 249"/>
                <a:gd name="T61" fmla="*/ 122 h 234"/>
                <a:gd name="T62" fmla="*/ 117 w 249"/>
                <a:gd name="T63" fmla="*/ 116 h 234"/>
                <a:gd name="T64" fmla="*/ 156 w 249"/>
                <a:gd name="T65" fmla="*/ 103 h 234"/>
                <a:gd name="T66" fmla="*/ 164 w 249"/>
                <a:gd name="T67" fmla="*/ 95 h 234"/>
                <a:gd name="T68" fmla="*/ 186 w 249"/>
                <a:gd name="T69" fmla="*/ 89 h 234"/>
                <a:gd name="T70" fmla="*/ 217 w 249"/>
                <a:gd name="T71" fmla="*/ 94 h 234"/>
                <a:gd name="T72" fmla="*/ 238 w 249"/>
                <a:gd name="T73" fmla="*/ 91 h 234"/>
                <a:gd name="T74" fmla="*/ 244 w 249"/>
                <a:gd name="T75" fmla="*/ 84 h 234"/>
                <a:gd name="T76" fmla="*/ 249 w 249"/>
                <a:gd name="T77" fmla="*/ 71 h 234"/>
                <a:gd name="T78" fmla="*/ 246 w 249"/>
                <a:gd name="T79" fmla="*/ 62 h 234"/>
                <a:gd name="T80" fmla="*/ 242 w 249"/>
                <a:gd name="T81" fmla="*/ 54 h 234"/>
                <a:gd name="T82" fmla="*/ 222 w 249"/>
                <a:gd name="T83" fmla="*/ 60 h 234"/>
                <a:gd name="T84" fmla="*/ 207 w 249"/>
                <a:gd name="T85" fmla="*/ 52 h 234"/>
                <a:gd name="T86" fmla="*/ 186 w 249"/>
                <a:gd name="T87" fmla="*/ 49 h 234"/>
                <a:gd name="T88" fmla="*/ 165 w 249"/>
                <a:gd name="T89" fmla="*/ 48 h 234"/>
                <a:gd name="T90" fmla="*/ 142 w 249"/>
                <a:gd name="T91" fmla="*/ 31 h 234"/>
                <a:gd name="T92" fmla="*/ 138 w 249"/>
                <a:gd name="T93" fmla="*/ 21 h 234"/>
                <a:gd name="T94" fmla="*/ 133 w 249"/>
                <a:gd name="T95" fmla="*/ 11 h 234"/>
                <a:gd name="T96" fmla="*/ 128 w 249"/>
                <a:gd name="T97" fmla="*/ 0 h 234"/>
                <a:gd name="T98" fmla="*/ 124 w 249"/>
                <a:gd name="T99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234">
                  <a:moveTo>
                    <a:pt x="124" y="2"/>
                  </a:moveTo>
                  <a:lnTo>
                    <a:pt x="124" y="2"/>
                  </a:lnTo>
                  <a:lnTo>
                    <a:pt x="121" y="5"/>
                  </a:lnTo>
                  <a:lnTo>
                    <a:pt x="113" y="10"/>
                  </a:lnTo>
                  <a:lnTo>
                    <a:pt x="102" y="16"/>
                  </a:lnTo>
                  <a:lnTo>
                    <a:pt x="98" y="17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83" y="12"/>
                  </a:lnTo>
                  <a:lnTo>
                    <a:pt x="80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4" y="3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4"/>
                  </a:lnTo>
                  <a:lnTo>
                    <a:pt x="67" y="5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57" y="6"/>
                  </a:lnTo>
                  <a:lnTo>
                    <a:pt x="55" y="8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0" y="19"/>
                  </a:lnTo>
                  <a:lnTo>
                    <a:pt x="45" y="22"/>
                  </a:lnTo>
                  <a:lnTo>
                    <a:pt x="41" y="24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27" y="27"/>
                  </a:lnTo>
                  <a:lnTo>
                    <a:pt x="23" y="29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5" y="37"/>
                  </a:lnTo>
                  <a:lnTo>
                    <a:pt x="12" y="44"/>
                  </a:lnTo>
                  <a:lnTo>
                    <a:pt x="10" y="49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9" y="59"/>
                  </a:lnTo>
                  <a:lnTo>
                    <a:pt x="15" y="59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8" y="78"/>
                  </a:lnTo>
                  <a:lnTo>
                    <a:pt x="30" y="92"/>
                  </a:lnTo>
                  <a:lnTo>
                    <a:pt x="30" y="100"/>
                  </a:lnTo>
                  <a:lnTo>
                    <a:pt x="30" y="106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2" y="121"/>
                  </a:lnTo>
                  <a:lnTo>
                    <a:pt x="17" y="125"/>
                  </a:lnTo>
                  <a:lnTo>
                    <a:pt x="14" y="131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4" y="144"/>
                  </a:lnTo>
                  <a:lnTo>
                    <a:pt x="16" y="150"/>
                  </a:lnTo>
                  <a:lnTo>
                    <a:pt x="17" y="155"/>
                  </a:lnTo>
                  <a:lnTo>
                    <a:pt x="17" y="159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1" y="168"/>
                  </a:lnTo>
                  <a:lnTo>
                    <a:pt x="6" y="179"/>
                  </a:lnTo>
                  <a:lnTo>
                    <a:pt x="3" y="184"/>
                  </a:lnTo>
                  <a:lnTo>
                    <a:pt x="2" y="189"/>
                  </a:lnTo>
                  <a:lnTo>
                    <a:pt x="2" y="192"/>
                  </a:lnTo>
                  <a:lnTo>
                    <a:pt x="3" y="193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11" y="195"/>
                  </a:lnTo>
                  <a:lnTo>
                    <a:pt x="17" y="194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7" y="192"/>
                  </a:lnTo>
                  <a:lnTo>
                    <a:pt x="40" y="192"/>
                  </a:lnTo>
                  <a:lnTo>
                    <a:pt x="40" y="193"/>
                  </a:lnTo>
                  <a:lnTo>
                    <a:pt x="40" y="195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29" y="208"/>
                  </a:lnTo>
                  <a:lnTo>
                    <a:pt x="22" y="219"/>
                  </a:lnTo>
                  <a:lnTo>
                    <a:pt x="19" y="224"/>
                  </a:lnTo>
                  <a:lnTo>
                    <a:pt x="17" y="229"/>
                  </a:lnTo>
                  <a:lnTo>
                    <a:pt x="17" y="232"/>
                  </a:lnTo>
                  <a:lnTo>
                    <a:pt x="19" y="233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3" y="234"/>
                  </a:lnTo>
                  <a:lnTo>
                    <a:pt x="26" y="234"/>
                  </a:lnTo>
                  <a:lnTo>
                    <a:pt x="28" y="232"/>
                  </a:lnTo>
                  <a:lnTo>
                    <a:pt x="30" y="230"/>
                  </a:lnTo>
                  <a:lnTo>
                    <a:pt x="35" y="223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2" y="212"/>
                  </a:lnTo>
                  <a:lnTo>
                    <a:pt x="44" y="208"/>
                  </a:lnTo>
                  <a:lnTo>
                    <a:pt x="46" y="201"/>
                  </a:lnTo>
                  <a:lnTo>
                    <a:pt x="48" y="197"/>
                  </a:lnTo>
                  <a:lnTo>
                    <a:pt x="50" y="194"/>
                  </a:lnTo>
                  <a:lnTo>
                    <a:pt x="52" y="191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2" y="187"/>
                  </a:lnTo>
                  <a:lnTo>
                    <a:pt x="68" y="182"/>
                  </a:lnTo>
                  <a:lnTo>
                    <a:pt x="84" y="170"/>
                  </a:lnTo>
                  <a:lnTo>
                    <a:pt x="92" y="164"/>
                  </a:lnTo>
                  <a:lnTo>
                    <a:pt x="98" y="158"/>
                  </a:lnTo>
                  <a:lnTo>
                    <a:pt x="103" y="150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34"/>
                  </a:lnTo>
                  <a:lnTo>
                    <a:pt x="107" y="125"/>
                  </a:lnTo>
                  <a:lnTo>
                    <a:pt x="108" y="122"/>
                  </a:lnTo>
                  <a:lnTo>
                    <a:pt x="110" y="119"/>
                  </a:lnTo>
                  <a:lnTo>
                    <a:pt x="113" y="117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29" y="114"/>
                  </a:lnTo>
                  <a:lnTo>
                    <a:pt x="141" y="110"/>
                  </a:lnTo>
                  <a:lnTo>
                    <a:pt x="152" y="106"/>
                  </a:lnTo>
                  <a:lnTo>
                    <a:pt x="156" y="103"/>
                  </a:lnTo>
                  <a:lnTo>
                    <a:pt x="158" y="101"/>
                  </a:lnTo>
                  <a:lnTo>
                    <a:pt x="158" y="101"/>
                  </a:lnTo>
                  <a:lnTo>
                    <a:pt x="160" y="97"/>
                  </a:lnTo>
                  <a:lnTo>
                    <a:pt x="164" y="95"/>
                  </a:lnTo>
                  <a:lnTo>
                    <a:pt x="170" y="92"/>
                  </a:lnTo>
                  <a:lnTo>
                    <a:pt x="179" y="90"/>
                  </a:lnTo>
                  <a:lnTo>
                    <a:pt x="186" y="89"/>
                  </a:lnTo>
                  <a:lnTo>
                    <a:pt x="186" y="89"/>
                  </a:lnTo>
                  <a:lnTo>
                    <a:pt x="194" y="90"/>
                  </a:lnTo>
                  <a:lnTo>
                    <a:pt x="203" y="92"/>
                  </a:lnTo>
                  <a:lnTo>
                    <a:pt x="212" y="94"/>
                  </a:lnTo>
                  <a:lnTo>
                    <a:pt x="217" y="94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30" y="92"/>
                  </a:lnTo>
                  <a:lnTo>
                    <a:pt x="238" y="91"/>
                  </a:lnTo>
                  <a:lnTo>
                    <a:pt x="242" y="89"/>
                  </a:lnTo>
                  <a:lnTo>
                    <a:pt x="243" y="87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7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9" y="71"/>
                  </a:lnTo>
                  <a:lnTo>
                    <a:pt x="248" y="67"/>
                  </a:lnTo>
                  <a:lnTo>
                    <a:pt x="246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5" y="57"/>
                  </a:lnTo>
                  <a:lnTo>
                    <a:pt x="244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38" y="55"/>
                  </a:lnTo>
                  <a:lnTo>
                    <a:pt x="231" y="58"/>
                  </a:lnTo>
                  <a:lnTo>
                    <a:pt x="224" y="60"/>
                  </a:lnTo>
                  <a:lnTo>
                    <a:pt x="222" y="60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3" y="55"/>
                  </a:lnTo>
                  <a:lnTo>
                    <a:pt x="207" y="52"/>
                  </a:lnTo>
                  <a:lnTo>
                    <a:pt x="200" y="50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186" y="49"/>
                  </a:lnTo>
                  <a:lnTo>
                    <a:pt x="180" y="51"/>
                  </a:lnTo>
                  <a:lnTo>
                    <a:pt x="173" y="51"/>
                  </a:lnTo>
                  <a:lnTo>
                    <a:pt x="169" y="50"/>
                  </a:lnTo>
                  <a:lnTo>
                    <a:pt x="165" y="48"/>
                  </a:lnTo>
                  <a:lnTo>
                    <a:pt x="165" y="48"/>
                  </a:lnTo>
                  <a:lnTo>
                    <a:pt x="156" y="43"/>
                  </a:lnTo>
                  <a:lnTo>
                    <a:pt x="149" y="36"/>
                  </a:lnTo>
                  <a:lnTo>
                    <a:pt x="142" y="31"/>
                  </a:lnTo>
                  <a:lnTo>
                    <a:pt x="140" y="27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8" y="21"/>
                  </a:lnTo>
                  <a:lnTo>
                    <a:pt x="136" y="19"/>
                  </a:lnTo>
                  <a:lnTo>
                    <a:pt x="134" y="16"/>
                  </a:lnTo>
                  <a:lnTo>
                    <a:pt x="133" y="11"/>
                  </a:lnTo>
                  <a:lnTo>
                    <a:pt x="133" y="11"/>
                  </a:lnTo>
                  <a:lnTo>
                    <a:pt x="131" y="6"/>
                  </a:lnTo>
                  <a:lnTo>
                    <a:pt x="130" y="3"/>
                  </a:lnTo>
                  <a:lnTo>
                    <a:pt x="129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7" y="1"/>
                  </a:lnTo>
                  <a:lnTo>
                    <a:pt x="126" y="1"/>
                  </a:lnTo>
                  <a:lnTo>
                    <a:pt x="124" y="2"/>
                  </a:lnTo>
                  <a:lnTo>
                    <a:pt x="124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26"/>
            <p:cNvSpPr>
              <a:spLocks/>
            </p:cNvSpPr>
            <p:nvPr/>
          </p:nvSpPr>
          <p:spPr bwMode="auto">
            <a:xfrm>
              <a:off x="10153890" y="5119399"/>
              <a:ext cx="1409733" cy="1325488"/>
            </a:xfrm>
            <a:custGeom>
              <a:avLst/>
              <a:gdLst>
                <a:gd name="T0" fmla="*/ 842 w 888"/>
                <a:gd name="T1" fmla="*/ 52 h 835"/>
                <a:gd name="T2" fmla="*/ 780 w 888"/>
                <a:gd name="T3" fmla="*/ 22 h 835"/>
                <a:gd name="T4" fmla="*/ 706 w 888"/>
                <a:gd name="T5" fmla="*/ 18 h 835"/>
                <a:gd name="T6" fmla="*/ 709 w 888"/>
                <a:gd name="T7" fmla="*/ 0 h 835"/>
                <a:gd name="T8" fmla="*/ 665 w 888"/>
                <a:gd name="T9" fmla="*/ 32 h 835"/>
                <a:gd name="T10" fmla="*/ 562 w 888"/>
                <a:gd name="T11" fmla="*/ 59 h 835"/>
                <a:gd name="T12" fmla="*/ 461 w 888"/>
                <a:gd name="T13" fmla="*/ 140 h 835"/>
                <a:gd name="T14" fmla="*/ 403 w 888"/>
                <a:gd name="T15" fmla="*/ 223 h 835"/>
                <a:gd name="T16" fmla="*/ 322 w 888"/>
                <a:gd name="T17" fmla="*/ 240 h 835"/>
                <a:gd name="T18" fmla="*/ 228 w 888"/>
                <a:gd name="T19" fmla="*/ 260 h 835"/>
                <a:gd name="T20" fmla="*/ 222 w 888"/>
                <a:gd name="T21" fmla="*/ 293 h 835"/>
                <a:gd name="T22" fmla="*/ 276 w 888"/>
                <a:gd name="T23" fmla="*/ 302 h 835"/>
                <a:gd name="T24" fmla="*/ 301 w 888"/>
                <a:gd name="T25" fmla="*/ 302 h 835"/>
                <a:gd name="T26" fmla="*/ 225 w 888"/>
                <a:gd name="T27" fmla="*/ 341 h 835"/>
                <a:gd name="T28" fmla="*/ 251 w 888"/>
                <a:gd name="T29" fmla="*/ 349 h 835"/>
                <a:gd name="T30" fmla="*/ 178 w 888"/>
                <a:gd name="T31" fmla="*/ 376 h 835"/>
                <a:gd name="T32" fmla="*/ 141 w 888"/>
                <a:gd name="T33" fmla="*/ 388 h 835"/>
                <a:gd name="T34" fmla="*/ 121 w 888"/>
                <a:gd name="T35" fmla="*/ 380 h 835"/>
                <a:gd name="T36" fmla="*/ 119 w 888"/>
                <a:gd name="T37" fmla="*/ 396 h 835"/>
                <a:gd name="T38" fmla="*/ 65 w 888"/>
                <a:gd name="T39" fmla="*/ 397 h 835"/>
                <a:gd name="T40" fmla="*/ 27 w 888"/>
                <a:gd name="T41" fmla="*/ 403 h 835"/>
                <a:gd name="T42" fmla="*/ 2 w 888"/>
                <a:gd name="T43" fmla="*/ 443 h 835"/>
                <a:gd name="T44" fmla="*/ 3 w 888"/>
                <a:gd name="T45" fmla="*/ 467 h 835"/>
                <a:gd name="T46" fmla="*/ 3 w 888"/>
                <a:gd name="T47" fmla="*/ 522 h 835"/>
                <a:gd name="T48" fmla="*/ 49 w 888"/>
                <a:gd name="T49" fmla="*/ 510 h 835"/>
                <a:gd name="T50" fmla="*/ 62 w 888"/>
                <a:gd name="T51" fmla="*/ 540 h 835"/>
                <a:gd name="T52" fmla="*/ 79 w 888"/>
                <a:gd name="T53" fmla="*/ 566 h 835"/>
                <a:gd name="T54" fmla="*/ 99 w 888"/>
                <a:gd name="T55" fmla="*/ 591 h 835"/>
                <a:gd name="T56" fmla="*/ 99 w 888"/>
                <a:gd name="T57" fmla="*/ 619 h 835"/>
                <a:gd name="T58" fmla="*/ 124 w 888"/>
                <a:gd name="T59" fmla="*/ 628 h 835"/>
                <a:gd name="T60" fmla="*/ 93 w 888"/>
                <a:gd name="T61" fmla="*/ 653 h 835"/>
                <a:gd name="T62" fmla="*/ 54 w 888"/>
                <a:gd name="T63" fmla="*/ 666 h 835"/>
                <a:gd name="T64" fmla="*/ 84 w 888"/>
                <a:gd name="T65" fmla="*/ 676 h 835"/>
                <a:gd name="T66" fmla="*/ 107 w 888"/>
                <a:gd name="T67" fmla="*/ 680 h 835"/>
                <a:gd name="T68" fmla="*/ 137 w 888"/>
                <a:gd name="T69" fmla="*/ 681 h 835"/>
                <a:gd name="T70" fmla="*/ 145 w 888"/>
                <a:gd name="T71" fmla="*/ 724 h 835"/>
                <a:gd name="T72" fmla="*/ 154 w 888"/>
                <a:gd name="T73" fmla="*/ 737 h 835"/>
                <a:gd name="T74" fmla="*/ 175 w 888"/>
                <a:gd name="T75" fmla="*/ 749 h 835"/>
                <a:gd name="T76" fmla="*/ 206 w 888"/>
                <a:gd name="T77" fmla="*/ 764 h 835"/>
                <a:gd name="T78" fmla="*/ 193 w 888"/>
                <a:gd name="T79" fmla="*/ 790 h 835"/>
                <a:gd name="T80" fmla="*/ 220 w 888"/>
                <a:gd name="T81" fmla="*/ 786 h 835"/>
                <a:gd name="T82" fmla="*/ 276 w 888"/>
                <a:gd name="T83" fmla="*/ 771 h 835"/>
                <a:gd name="T84" fmla="*/ 245 w 888"/>
                <a:gd name="T85" fmla="*/ 808 h 835"/>
                <a:gd name="T86" fmla="*/ 209 w 888"/>
                <a:gd name="T87" fmla="*/ 827 h 835"/>
                <a:gd name="T88" fmla="*/ 253 w 888"/>
                <a:gd name="T89" fmla="*/ 814 h 835"/>
                <a:gd name="T90" fmla="*/ 268 w 888"/>
                <a:gd name="T91" fmla="*/ 824 h 835"/>
                <a:gd name="T92" fmla="*/ 278 w 888"/>
                <a:gd name="T93" fmla="*/ 823 h 835"/>
                <a:gd name="T94" fmla="*/ 284 w 888"/>
                <a:gd name="T95" fmla="*/ 795 h 835"/>
                <a:gd name="T96" fmla="*/ 302 w 888"/>
                <a:gd name="T97" fmla="*/ 795 h 835"/>
                <a:gd name="T98" fmla="*/ 317 w 888"/>
                <a:gd name="T99" fmla="*/ 789 h 835"/>
                <a:gd name="T100" fmla="*/ 339 w 888"/>
                <a:gd name="T101" fmla="*/ 789 h 835"/>
                <a:gd name="T102" fmla="*/ 344 w 888"/>
                <a:gd name="T103" fmla="*/ 789 h 835"/>
                <a:gd name="T104" fmla="*/ 353 w 888"/>
                <a:gd name="T105" fmla="*/ 796 h 835"/>
                <a:gd name="T106" fmla="*/ 363 w 888"/>
                <a:gd name="T107" fmla="*/ 804 h 835"/>
                <a:gd name="T108" fmla="*/ 388 w 888"/>
                <a:gd name="T109" fmla="*/ 828 h 835"/>
                <a:gd name="T110" fmla="*/ 440 w 888"/>
                <a:gd name="T111" fmla="*/ 832 h 835"/>
                <a:gd name="T112" fmla="*/ 478 w 888"/>
                <a:gd name="T113" fmla="*/ 814 h 835"/>
                <a:gd name="T114" fmla="*/ 499 w 888"/>
                <a:gd name="T115" fmla="*/ 798 h 835"/>
                <a:gd name="T116" fmla="*/ 544 w 888"/>
                <a:gd name="T117" fmla="*/ 743 h 835"/>
                <a:gd name="T118" fmla="*/ 722 w 888"/>
                <a:gd name="T119" fmla="*/ 761 h 835"/>
                <a:gd name="T120" fmla="*/ 821 w 888"/>
                <a:gd name="T121" fmla="*/ 701 h 835"/>
                <a:gd name="T122" fmla="*/ 887 w 888"/>
                <a:gd name="T123" fmla="*/ 6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8" h="835">
                  <a:moveTo>
                    <a:pt x="888" y="36"/>
                  </a:moveTo>
                  <a:lnTo>
                    <a:pt x="888" y="36"/>
                  </a:lnTo>
                  <a:lnTo>
                    <a:pt x="885" y="35"/>
                  </a:lnTo>
                  <a:lnTo>
                    <a:pt x="876" y="34"/>
                  </a:lnTo>
                  <a:lnTo>
                    <a:pt x="871" y="34"/>
                  </a:lnTo>
                  <a:lnTo>
                    <a:pt x="865" y="35"/>
                  </a:lnTo>
                  <a:lnTo>
                    <a:pt x="861" y="38"/>
                  </a:lnTo>
                  <a:lnTo>
                    <a:pt x="857" y="41"/>
                  </a:lnTo>
                  <a:lnTo>
                    <a:pt x="857" y="41"/>
                  </a:lnTo>
                  <a:lnTo>
                    <a:pt x="853" y="46"/>
                  </a:lnTo>
                  <a:lnTo>
                    <a:pt x="848" y="50"/>
                  </a:lnTo>
                  <a:lnTo>
                    <a:pt x="842" y="52"/>
                  </a:lnTo>
                  <a:lnTo>
                    <a:pt x="836" y="53"/>
                  </a:lnTo>
                  <a:lnTo>
                    <a:pt x="830" y="53"/>
                  </a:lnTo>
                  <a:lnTo>
                    <a:pt x="824" y="52"/>
                  </a:lnTo>
                  <a:lnTo>
                    <a:pt x="819" y="49"/>
                  </a:lnTo>
                  <a:lnTo>
                    <a:pt x="815" y="46"/>
                  </a:lnTo>
                  <a:lnTo>
                    <a:pt x="815" y="46"/>
                  </a:lnTo>
                  <a:lnTo>
                    <a:pt x="806" y="35"/>
                  </a:lnTo>
                  <a:lnTo>
                    <a:pt x="796" y="25"/>
                  </a:lnTo>
                  <a:lnTo>
                    <a:pt x="792" y="22"/>
                  </a:lnTo>
                  <a:lnTo>
                    <a:pt x="788" y="20"/>
                  </a:lnTo>
                  <a:lnTo>
                    <a:pt x="783" y="20"/>
                  </a:lnTo>
                  <a:lnTo>
                    <a:pt x="780" y="22"/>
                  </a:lnTo>
                  <a:lnTo>
                    <a:pt x="780" y="22"/>
                  </a:lnTo>
                  <a:lnTo>
                    <a:pt x="777" y="24"/>
                  </a:lnTo>
                  <a:lnTo>
                    <a:pt x="773" y="27"/>
                  </a:lnTo>
                  <a:lnTo>
                    <a:pt x="767" y="28"/>
                  </a:lnTo>
                  <a:lnTo>
                    <a:pt x="761" y="30"/>
                  </a:lnTo>
                  <a:lnTo>
                    <a:pt x="748" y="31"/>
                  </a:lnTo>
                  <a:lnTo>
                    <a:pt x="736" y="30"/>
                  </a:lnTo>
                  <a:lnTo>
                    <a:pt x="736" y="30"/>
                  </a:lnTo>
                  <a:lnTo>
                    <a:pt x="723" y="27"/>
                  </a:lnTo>
                  <a:lnTo>
                    <a:pt x="713" y="22"/>
                  </a:lnTo>
                  <a:lnTo>
                    <a:pt x="708" y="20"/>
                  </a:lnTo>
                  <a:lnTo>
                    <a:pt x="706" y="18"/>
                  </a:lnTo>
                  <a:lnTo>
                    <a:pt x="705" y="16"/>
                  </a:lnTo>
                  <a:lnTo>
                    <a:pt x="707" y="14"/>
                  </a:lnTo>
                  <a:lnTo>
                    <a:pt x="707" y="14"/>
                  </a:lnTo>
                  <a:lnTo>
                    <a:pt x="715" y="12"/>
                  </a:lnTo>
                  <a:lnTo>
                    <a:pt x="721" y="9"/>
                  </a:lnTo>
                  <a:lnTo>
                    <a:pt x="722" y="7"/>
                  </a:lnTo>
                  <a:lnTo>
                    <a:pt x="723" y="6"/>
                  </a:lnTo>
                  <a:lnTo>
                    <a:pt x="722" y="4"/>
                  </a:lnTo>
                  <a:lnTo>
                    <a:pt x="719" y="2"/>
                  </a:lnTo>
                  <a:lnTo>
                    <a:pt x="719" y="2"/>
                  </a:lnTo>
                  <a:lnTo>
                    <a:pt x="715" y="0"/>
                  </a:lnTo>
                  <a:lnTo>
                    <a:pt x="709" y="0"/>
                  </a:lnTo>
                  <a:lnTo>
                    <a:pt x="704" y="0"/>
                  </a:lnTo>
                  <a:lnTo>
                    <a:pt x="699" y="3"/>
                  </a:lnTo>
                  <a:lnTo>
                    <a:pt x="693" y="5"/>
                  </a:lnTo>
                  <a:lnTo>
                    <a:pt x="689" y="7"/>
                  </a:lnTo>
                  <a:lnTo>
                    <a:pt x="686" y="10"/>
                  </a:lnTo>
                  <a:lnTo>
                    <a:pt x="683" y="13"/>
                  </a:lnTo>
                  <a:lnTo>
                    <a:pt x="683" y="13"/>
                  </a:lnTo>
                  <a:lnTo>
                    <a:pt x="682" y="18"/>
                  </a:lnTo>
                  <a:lnTo>
                    <a:pt x="680" y="21"/>
                  </a:lnTo>
                  <a:lnTo>
                    <a:pt x="676" y="25"/>
                  </a:lnTo>
                  <a:lnTo>
                    <a:pt x="671" y="28"/>
                  </a:lnTo>
                  <a:lnTo>
                    <a:pt x="665" y="32"/>
                  </a:lnTo>
                  <a:lnTo>
                    <a:pt x="659" y="35"/>
                  </a:lnTo>
                  <a:lnTo>
                    <a:pt x="653" y="36"/>
                  </a:lnTo>
                  <a:lnTo>
                    <a:pt x="647" y="37"/>
                  </a:lnTo>
                  <a:lnTo>
                    <a:pt x="647" y="37"/>
                  </a:lnTo>
                  <a:lnTo>
                    <a:pt x="642" y="38"/>
                  </a:lnTo>
                  <a:lnTo>
                    <a:pt x="633" y="40"/>
                  </a:lnTo>
                  <a:lnTo>
                    <a:pt x="613" y="48"/>
                  </a:lnTo>
                  <a:lnTo>
                    <a:pt x="590" y="55"/>
                  </a:lnTo>
                  <a:lnTo>
                    <a:pt x="579" y="57"/>
                  </a:lnTo>
                  <a:lnTo>
                    <a:pt x="570" y="59"/>
                  </a:lnTo>
                  <a:lnTo>
                    <a:pt x="570" y="59"/>
                  </a:lnTo>
                  <a:lnTo>
                    <a:pt x="562" y="59"/>
                  </a:lnTo>
                  <a:lnTo>
                    <a:pt x="554" y="60"/>
                  </a:lnTo>
                  <a:lnTo>
                    <a:pt x="548" y="62"/>
                  </a:lnTo>
                  <a:lnTo>
                    <a:pt x="543" y="65"/>
                  </a:lnTo>
                  <a:lnTo>
                    <a:pt x="533" y="73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493" y="106"/>
                  </a:lnTo>
                  <a:lnTo>
                    <a:pt x="479" y="119"/>
                  </a:lnTo>
                  <a:lnTo>
                    <a:pt x="473" y="125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1" y="140"/>
                  </a:lnTo>
                  <a:lnTo>
                    <a:pt x="453" y="149"/>
                  </a:lnTo>
                  <a:lnTo>
                    <a:pt x="434" y="169"/>
                  </a:lnTo>
                  <a:lnTo>
                    <a:pt x="424" y="179"/>
                  </a:lnTo>
                  <a:lnTo>
                    <a:pt x="417" y="189"/>
                  </a:lnTo>
                  <a:lnTo>
                    <a:pt x="411" y="196"/>
                  </a:lnTo>
                  <a:lnTo>
                    <a:pt x="410" y="199"/>
                  </a:lnTo>
                  <a:lnTo>
                    <a:pt x="409" y="202"/>
                  </a:lnTo>
                  <a:lnTo>
                    <a:pt x="409" y="202"/>
                  </a:lnTo>
                  <a:lnTo>
                    <a:pt x="409" y="207"/>
                  </a:lnTo>
                  <a:lnTo>
                    <a:pt x="408" y="212"/>
                  </a:lnTo>
                  <a:lnTo>
                    <a:pt x="406" y="218"/>
                  </a:lnTo>
                  <a:lnTo>
                    <a:pt x="403" y="223"/>
                  </a:lnTo>
                  <a:lnTo>
                    <a:pt x="399" y="227"/>
                  </a:lnTo>
                  <a:lnTo>
                    <a:pt x="393" y="232"/>
                  </a:lnTo>
                  <a:lnTo>
                    <a:pt x="388" y="234"/>
                  </a:lnTo>
                  <a:lnTo>
                    <a:pt x="380" y="235"/>
                  </a:lnTo>
                  <a:lnTo>
                    <a:pt x="380" y="235"/>
                  </a:lnTo>
                  <a:lnTo>
                    <a:pt x="364" y="235"/>
                  </a:lnTo>
                  <a:lnTo>
                    <a:pt x="347" y="234"/>
                  </a:lnTo>
                  <a:lnTo>
                    <a:pt x="339" y="235"/>
                  </a:lnTo>
                  <a:lnTo>
                    <a:pt x="332" y="236"/>
                  </a:lnTo>
                  <a:lnTo>
                    <a:pt x="327" y="238"/>
                  </a:lnTo>
                  <a:lnTo>
                    <a:pt x="322" y="240"/>
                  </a:lnTo>
                  <a:lnTo>
                    <a:pt x="322" y="240"/>
                  </a:lnTo>
                  <a:lnTo>
                    <a:pt x="319" y="243"/>
                  </a:lnTo>
                  <a:lnTo>
                    <a:pt x="316" y="247"/>
                  </a:lnTo>
                  <a:lnTo>
                    <a:pt x="307" y="251"/>
                  </a:lnTo>
                  <a:lnTo>
                    <a:pt x="296" y="253"/>
                  </a:lnTo>
                  <a:lnTo>
                    <a:pt x="285" y="256"/>
                  </a:lnTo>
                  <a:lnTo>
                    <a:pt x="285" y="256"/>
                  </a:lnTo>
                  <a:lnTo>
                    <a:pt x="262" y="260"/>
                  </a:lnTo>
                  <a:lnTo>
                    <a:pt x="251" y="261"/>
                  </a:lnTo>
                  <a:lnTo>
                    <a:pt x="242" y="262"/>
                  </a:lnTo>
                  <a:lnTo>
                    <a:pt x="242" y="262"/>
                  </a:lnTo>
                  <a:lnTo>
                    <a:pt x="234" y="261"/>
                  </a:lnTo>
                  <a:lnTo>
                    <a:pt x="228" y="260"/>
                  </a:lnTo>
                  <a:lnTo>
                    <a:pt x="225" y="260"/>
                  </a:lnTo>
                  <a:lnTo>
                    <a:pt x="223" y="260"/>
                  </a:lnTo>
                  <a:lnTo>
                    <a:pt x="222" y="262"/>
                  </a:lnTo>
                  <a:lnTo>
                    <a:pt x="221" y="266"/>
                  </a:lnTo>
                  <a:lnTo>
                    <a:pt x="221" y="266"/>
                  </a:lnTo>
                  <a:lnTo>
                    <a:pt x="221" y="279"/>
                  </a:lnTo>
                  <a:lnTo>
                    <a:pt x="220" y="283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9" y="289"/>
                  </a:lnTo>
                  <a:lnTo>
                    <a:pt x="219" y="291"/>
                  </a:lnTo>
                  <a:lnTo>
                    <a:pt x="222" y="293"/>
                  </a:lnTo>
                  <a:lnTo>
                    <a:pt x="228" y="294"/>
                  </a:lnTo>
                  <a:lnTo>
                    <a:pt x="233" y="296"/>
                  </a:lnTo>
                  <a:lnTo>
                    <a:pt x="233" y="296"/>
                  </a:lnTo>
                  <a:lnTo>
                    <a:pt x="235" y="297"/>
                  </a:lnTo>
                  <a:lnTo>
                    <a:pt x="238" y="298"/>
                  </a:lnTo>
                  <a:lnTo>
                    <a:pt x="245" y="298"/>
                  </a:lnTo>
                  <a:lnTo>
                    <a:pt x="252" y="298"/>
                  </a:lnTo>
                  <a:lnTo>
                    <a:pt x="258" y="300"/>
                  </a:lnTo>
                  <a:lnTo>
                    <a:pt x="258" y="300"/>
                  </a:lnTo>
                  <a:lnTo>
                    <a:pt x="263" y="302"/>
                  </a:lnTo>
                  <a:lnTo>
                    <a:pt x="270" y="303"/>
                  </a:lnTo>
                  <a:lnTo>
                    <a:pt x="276" y="302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90" y="295"/>
                  </a:lnTo>
                  <a:lnTo>
                    <a:pt x="297" y="293"/>
                  </a:lnTo>
                  <a:lnTo>
                    <a:pt x="301" y="293"/>
                  </a:lnTo>
                  <a:lnTo>
                    <a:pt x="304" y="294"/>
                  </a:lnTo>
                  <a:lnTo>
                    <a:pt x="305" y="295"/>
                  </a:lnTo>
                  <a:lnTo>
                    <a:pt x="306" y="297"/>
                  </a:lnTo>
                  <a:lnTo>
                    <a:pt x="306" y="297"/>
                  </a:lnTo>
                  <a:lnTo>
                    <a:pt x="306" y="299"/>
                  </a:lnTo>
                  <a:lnTo>
                    <a:pt x="305" y="300"/>
                  </a:lnTo>
                  <a:lnTo>
                    <a:pt x="301" y="302"/>
                  </a:lnTo>
                  <a:lnTo>
                    <a:pt x="294" y="303"/>
                  </a:lnTo>
                  <a:lnTo>
                    <a:pt x="287" y="306"/>
                  </a:lnTo>
                  <a:lnTo>
                    <a:pt x="287" y="306"/>
                  </a:lnTo>
                  <a:lnTo>
                    <a:pt x="274" y="310"/>
                  </a:lnTo>
                  <a:lnTo>
                    <a:pt x="270" y="312"/>
                  </a:lnTo>
                  <a:lnTo>
                    <a:pt x="265" y="317"/>
                  </a:lnTo>
                  <a:lnTo>
                    <a:pt x="265" y="317"/>
                  </a:lnTo>
                  <a:lnTo>
                    <a:pt x="259" y="321"/>
                  </a:lnTo>
                  <a:lnTo>
                    <a:pt x="252" y="326"/>
                  </a:lnTo>
                  <a:lnTo>
                    <a:pt x="234" y="336"/>
                  </a:lnTo>
                  <a:lnTo>
                    <a:pt x="234" y="336"/>
                  </a:lnTo>
                  <a:lnTo>
                    <a:pt x="225" y="341"/>
                  </a:lnTo>
                  <a:lnTo>
                    <a:pt x="219" y="346"/>
                  </a:lnTo>
                  <a:lnTo>
                    <a:pt x="218" y="348"/>
                  </a:lnTo>
                  <a:lnTo>
                    <a:pt x="219" y="348"/>
                  </a:lnTo>
                  <a:lnTo>
                    <a:pt x="222" y="348"/>
                  </a:lnTo>
                  <a:lnTo>
                    <a:pt x="228" y="347"/>
                  </a:lnTo>
                  <a:lnTo>
                    <a:pt x="228" y="347"/>
                  </a:lnTo>
                  <a:lnTo>
                    <a:pt x="238" y="345"/>
                  </a:lnTo>
                  <a:lnTo>
                    <a:pt x="246" y="343"/>
                  </a:lnTo>
                  <a:lnTo>
                    <a:pt x="248" y="345"/>
                  </a:lnTo>
                  <a:lnTo>
                    <a:pt x="250" y="345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1" y="349"/>
                  </a:lnTo>
                  <a:lnTo>
                    <a:pt x="250" y="354"/>
                  </a:lnTo>
                  <a:lnTo>
                    <a:pt x="248" y="357"/>
                  </a:lnTo>
                  <a:lnTo>
                    <a:pt x="244" y="361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28" y="367"/>
                  </a:lnTo>
                  <a:lnTo>
                    <a:pt x="217" y="370"/>
                  </a:lnTo>
                  <a:lnTo>
                    <a:pt x="205" y="374"/>
                  </a:lnTo>
                  <a:lnTo>
                    <a:pt x="190" y="375"/>
                  </a:lnTo>
                  <a:lnTo>
                    <a:pt x="190" y="375"/>
                  </a:lnTo>
                  <a:lnTo>
                    <a:pt x="178" y="376"/>
                  </a:lnTo>
                  <a:lnTo>
                    <a:pt x="171" y="377"/>
                  </a:lnTo>
                  <a:lnTo>
                    <a:pt x="165" y="379"/>
                  </a:lnTo>
                  <a:lnTo>
                    <a:pt x="160" y="383"/>
                  </a:lnTo>
                  <a:lnTo>
                    <a:pt x="160" y="383"/>
                  </a:lnTo>
                  <a:lnTo>
                    <a:pt x="157" y="386"/>
                  </a:lnTo>
                  <a:lnTo>
                    <a:pt x="152" y="389"/>
                  </a:lnTo>
                  <a:lnTo>
                    <a:pt x="146" y="391"/>
                  </a:lnTo>
                  <a:lnTo>
                    <a:pt x="143" y="391"/>
                  </a:lnTo>
                  <a:lnTo>
                    <a:pt x="141" y="391"/>
                  </a:lnTo>
                  <a:lnTo>
                    <a:pt x="141" y="390"/>
                  </a:lnTo>
                  <a:lnTo>
                    <a:pt x="141" y="388"/>
                  </a:lnTo>
                  <a:lnTo>
                    <a:pt x="141" y="388"/>
                  </a:lnTo>
                  <a:lnTo>
                    <a:pt x="143" y="382"/>
                  </a:lnTo>
                  <a:lnTo>
                    <a:pt x="143" y="378"/>
                  </a:lnTo>
                  <a:lnTo>
                    <a:pt x="142" y="377"/>
                  </a:lnTo>
                  <a:lnTo>
                    <a:pt x="141" y="376"/>
                  </a:lnTo>
                  <a:lnTo>
                    <a:pt x="139" y="375"/>
                  </a:lnTo>
                  <a:lnTo>
                    <a:pt x="136" y="375"/>
                  </a:lnTo>
                  <a:lnTo>
                    <a:pt x="136" y="375"/>
                  </a:lnTo>
                  <a:lnTo>
                    <a:pt x="132" y="375"/>
                  </a:lnTo>
                  <a:lnTo>
                    <a:pt x="127" y="376"/>
                  </a:lnTo>
                  <a:lnTo>
                    <a:pt x="123" y="377"/>
                  </a:lnTo>
                  <a:lnTo>
                    <a:pt x="121" y="380"/>
                  </a:lnTo>
                  <a:lnTo>
                    <a:pt x="121" y="380"/>
                  </a:lnTo>
                  <a:lnTo>
                    <a:pt x="121" y="382"/>
                  </a:lnTo>
                  <a:lnTo>
                    <a:pt x="121" y="383"/>
                  </a:lnTo>
                  <a:lnTo>
                    <a:pt x="123" y="384"/>
                  </a:lnTo>
                  <a:lnTo>
                    <a:pt x="125" y="385"/>
                  </a:lnTo>
                  <a:lnTo>
                    <a:pt x="127" y="386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91"/>
                  </a:lnTo>
                  <a:lnTo>
                    <a:pt x="125" y="392"/>
                  </a:lnTo>
                  <a:lnTo>
                    <a:pt x="123" y="394"/>
                  </a:lnTo>
                  <a:lnTo>
                    <a:pt x="119" y="396"/>
                  </a:lnTo>
                  <a:lnTo>
                    <a:pt x="119" y="396"/>
                  </a:lnTo>
                  <a:lnTo>
                    <a:pt x="114" y="400"/>
                  </a:lnTo>
                  <a:lnTo>
                    <a:pt x="108" y="405"/>
                  </a:lnTo>
                  <a:lnTo>
                    <a:pt x="102" y="407"/>
                  </a:lnTo>
                  <a:lnTo>
                    <a:pt x="93" y="408"/>
                  </a:lnTo>
                  <a:lnTo>
                    <a:pt x="93" y="408"/>
                  </a:lnTo>
                  <a:lnTo>
                    <a:pt x="85" y="408"/>
                  </a:lnTo>
                  <a:lnTo>
                    <a:pt x="77" y="407"/>
                  </a:lnTo>
                  <a:lnTo>
                    <a:pt x="72" y="405"/>
                  </a:lnTo>
                  <a:lnTo>
                    <a:pt x="70" y="404"/>
                  </a:lnTo>
                  <a:lnTo>
                    <a:pt x="67" y="402"/>
                  </a:lnTo>
                  <a:lnTo>
                    <a:pt x="67" y="402"/>
                  </a:lnTo>
                  <a:lnTo>
                    <a:pt x="65" y="397"/>
                  </a:lnTo>
                  <a:lnTo>
                    <a:pt x="61" y="395"/>
                  </a:lnTo>
                  <a:lnTo>
                    <a:pt x="58" y="394"/>
                  </a:lnTo>
                  <a:lnTo>
                    <a:pt x="54" y="394"/>
                  </a:lnTo>
                  <a:lnTo>
                    <a:pt x="54" y="394"/>
                  </a:lnTo>
                  <a:lnTo>
                    <a:pt x="51" y="396"/>
                  </a:lnTo>
                  <a:lnTo>
                    <a:pt x="48" y="398"/>
                  </a:lnTo>
                  <a:lnTo>
                    <a:pt x="45" y="400"/>
                  </a:lnTo>
                  <a:lnTo>
                    <a:pt x="39" y="402"/>
                  </a:lnTo>
                  <a:lnTo>
                    <a:pt x="39" y="402"/>
                  </a:lnTo>
                  <a:lnTo>
                    <a:pt x="34" y="402"/>
                  </a:lnTo>
                  <a:lnTo>
                    <a:pt x="29" y="403"/>
                  </a:lnTo>
                  <a:lnTo>
                    <a:pt x="27" y="403"/>
                  </a:lnTo>
                  <a:lnTo>
                    <a:pt x="24" y="405"/>
                  </a:lnTo>
                  <a:lnTo>
                    <a:pt x="22" y="407"/>
                  </a:lnTo>
                  <a:lnTo>
                    <a:pt x="21" y="410"/>
                  </a:lnTo>
                  <a:lnTo>
                    <a:pt x="21" y="410"/>
                  </a:lnTo>
                  <a:lnTo>
                    <a:pt x="19" y="415"/>
                  </a:lnTo>
                  <a:lnTo>
                    <a:pt x="16" y="419"/>
                  </a:lnTo>
                  <a:lnTo>
                    <a:pt x="13" y="421"/>
                  </a:lnTo>
                  <a:lnTo>
                    <a:pt x="9" y="425"/>
                  </a:lnTo>
                  <a:lnTo>
                    <a:pt x="9" y="425"/>
                  </a:lnTo>
                  <a:lnTo>
                    <a:pt x="5" y="431"/>
                  </a:lnTo>
                  <a:lnTo>
                    <a:pt x="2" y="437"/>
                  </a:lnTo>
                  <a:lnTo>
                    <a:pt x="2" y="443"/>
                  </a:lnTo>
                  <a:lnTo>
                    <a:pt x="3" y="447"/>
                  </a:lnTo>
                  <a:lnTo>
                    <a:pt x="4" y="449"/>
                  </a:lnTo>
                  <a:lnTo>
                    <a:pt x="4" y="449"/>
                  </a:lnTo>
                  <a:lnTo>
                    <a:pt x="6" y="454"/>
                  </a:lnTo>
                  <a:lnTo>
                    <a:pt x="6" y="459"/>
                  </a:lnTo>
                  <a:lnTo>
                    <a:pt x="5" y="461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0" y="462"/>
                  </a:lnTo>
                  <a:lnTo>
                    <a:pt x="0" y="464"/>
                  </a:lnTo>
                  <a:lnTo>
                    <a:pt x="1" y="466"/>
                  </a:lnTo>
                  <a:lnTo>
                    <a:pt x="3" y="467"/>
                  </a:lnTo>
                  <a:lnTo>
                    <a:pt x="3" y="467"/>
                  </a:lnTo>
                  <a:lnTo>
                    <a:pt x="5" y="469"/>
                  </a:lnTo>
                  <a:lnTo>
                    <a:pt x="6" y="472"/>
                  </a:lnTo>
                  <a:lnTo>
                    <a:pt x="7" y="477"/>
                  </a:lnTo>
                  <a:lnTo>
                    <a:pt x="6" y="481"/>
                  </a:lnTo>
                  <a:lnTo>
                    <a:pt x="6" y="481"/>
                  </a:lnTo>
                  <a:lnTo>
                    <a:pt x="3" y="492"/>
                  </a:lnTo>
                  <a:lnTo>
                    <a:pt x="1" y="500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15"/>
                  </a:lnTo>
                  <a:lnTo>
                    <a:pt x="3" y="522"/>
                  </a:lnTo>
                  <a:lnTo>
                    <a:pt x="5" y="525"/>
                  </a:lnTo>
                  <a:lnTo>
                    <a:pt x="8" y="526"/>
                  </a:lnTo>
                  <a:lnTo>
                    <a:pt x="10" y="528"/>
                  </a:lnTo>
                  <a:lnTo>
                    <a:pt x="14" y="528"/>
                  </a:lnTo>
                  <a:lnTo>
                    <a:pt x="14" y="528"/>
                  </a:lnTo>
                  <a:lnTo>
                    <a:pt x="17" y="528"/>
                  </a:lnTo>
                  <a:lnTo>
                    <a:pt x="19" y="527"/>
                  </a:lnTo>
                  <a:lnTo>
                    <a:pt x="24" y="523"/>
                  </a:lnTo>
                  <a:lnTo>
                    <a:pt x="31" y="519"/>
                  </a:lnTo>
                  <a:lnTo>
                    <a:pt x="38" y="514"/>
                  </a:lnTo>
                  <a:lnTo>
                    <a:pt x="38" y="514"/>
                  </a:lnTo>
                  <a:lnTo>
                    <a:pt x="49" y="510"/>
                  </a:lnTo>
                  <a:lnTo>
                    <a:pt x="62" y="506"/>
                  </a:lnTo>
                  <a:lnTo>
                    <a:pt x="67" y="505"/>
                  </a:lnTo>
                  <a:lnTo>
                    <a:pt x="72" y="504"/>
                  </a:lnTo>
                  <a:lnTo>
                    <a:pt x="76" y="505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9" y="513"/>
                  </a:lnTo>
                  <a:lnTo>
                    <a:pt x="79" y="518"/>
                  </a:lnTo>
                  <a:lnTo>
                    <a:pt x="77" y="522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62" y="540"/>
                  </a:lnTo>
                  <a:lnTo>
                    <a:pt x="61" y="542"/>
                  </a:lnTo>
                  <a:lnTo>
                    <a:pt x="60" y="545"/>
                  </a:lnTo>
                  <a:lnTo>
                    <a:pt x="61" y="546"/>
                  </a:lnTo>
                  <a:lnTo>
                    <a:pt x="63" y="546"/>
                  </a:lnTo>
                  <a:lnTo>
                    <a:pt x="63" y="546"/>
                  </a:lnTo>
                  <a:lnTo>
                    <a:pt x="70" y="547"/>
                  </a:lnTo>
                  <a:lnTo>
                    <a:pt x="75" y="550"/>
                  </a:lnTo>
                  <a:lnTo>
                    <a:pt x="78" y="555"/>
                  </a:lnTo>
                  <a:lnTo>
                    <a:pt x="79" y="557"/>
                  </a:lnTo>
                  <a:lnTo>
                    <a:pt x="79" y="561"/>
                  </a:lnTo>
                  <a:lnTo>
                    <a:pt x="79" y="561"/>
                  </a:lnTo>
                  <a:lnTo>
                    <a:pt x="79" y="566"/>
                  </a:lnTo>
                  <a:lnTo>
                    <a:pt x="80" y="570"/>
                  </a:lnTo>
                  <a:lnTo>
                    <a:pt x="81" y="571"/>
                  </a:lnTo>
                  <a:lnTo>
                    <a:pt x="82" y="572"/>
                  </a:lnTo>
                  <a:lnTo>
                    <a:pt x="88" y="574"/>
                  </a:lnTo>
                  <a:lnTo>
                    <a:pt x="88" y="574"/>
                  </a:lnTo>
                  <a:lnTo>
                    <a:pt x="95" y="574"/>
                  </a:lnTo>
                  <a:lnTo>
                    <a:pt x="100" y="574"/>
                  </a:lnTo>
                  <a:lnTo>
                    <a:pt x="101" y="576"/>
                  </a:lnTo>
                  <a:lnTo>
                    <a:pt x="101" y="577"/>
                  </a:lnTo>
                  <a:lnTo>
                    <a:pt x="100" y="584"/>
                  </a:lnTo>
                  <a:lnTo>
                    <a:pt x="100" y="584"/>
                  </a:lnTo>
                  <a:lnTo>
                    <a:pt x="99" y="591"/>
                  </a:lnTo>
                  <a:lnTo>
                    <a:pt x="99" y="594"/>
                  </a:lnTo>
                  <a:lnTo>
                    <a:pt x="99" y="597"/>
                  </a:lnTo>
                  <a:lnTo>
                    <a:pt x="95" y="600"/>
                  </a:lnTo>
                  <a:lnTo>
                    <a:pt x="95" y="600"/>
                  </a:lnTo>
                  <a:lnTo>
                    <a:pt x="91" y="605"/>
                  </a:lnTo>
                  <a:lnTo>
                    <a:pt x="89" y="609"/>
                  </a:lnTo>
                  <a:lnTo>
                    <a:pt x="89" y="611"/>
                  </a:lnTo>
                  <a:lnTo>
                    <a:pt x="90" y="612"/>
                  </a:lnTo>
                  <a:lnTo>
                    <a:pt x="91" y="614"/>
                  </a:lnTo>
                  <a:lnTo>
                    <a:pt x="93" y="617"/>
                  </a:lnTo>
                  <a:lnTo>
                    <a:pt x="93" y="617"/>
                  </a:lnTo>
                  <a:lnTo>
                    <a:pt x="99" y="619"/>
                  </a:lnTo>
                  <a:lnTo>
                    <a:pt x="101" y="622"/>
                  </a:lnTo>
                  <a:lnTo>
                    <a:pt x="102" y="625"/>
                  </a:lnTo>
                  <a:lnTo>
                    <a:pt x="103" y="629"/>
                  </a:lnTo>
                  <a:lnTo>
                    <a:pt x="103" y="629"/>
                  </a:lnTo>
                  <a:lnTo>
                    <a:pt x="104" y="633"/>
                  </a:lnTo>
                  <a:lnTo>
                    <a:pt x="106" y="635"/>
                  </a:lnTo>
                  <a:lnTo>
                    <a:pt x="110" y="635"/>
                  </a:lnTo>
                  <a:lnTo>
                    <a:pt x="116" y="632"/>
                  </a:lnTo>
                  <a:lnTo>
                    <a:pt x="116" y="632"/>
                  </a:lnTo>
                  <a:lnTo>
                    <a:pt x="119" y="629"/>
                  </a:lnTo>
                  <a:lnTo>
                    <a:pt x="121" y="628"/>
                  </a:lnTo>
                  <a:lnTo>
                    <a:pt x="124" y="628"/>
                  </a:lnTo>
                  <a:lnTo>
                    <a:pt x="127" y="628"/>
                  </a:lnTo>
                  <a:lnTo>
                    <a:pt x="128" y="629"/>
                  </a:lnTo>
                  <a:lnTo>
                    <a:pt x="129" y="632"/>
                  </a:lnTo>
                  <a:lnTo>
                    <a:pt x="129" y="634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2" y="641"/>
                  </a:lnTo>
                  <a:lnTo>
                    <a:pt x="117" y="645"/>
                  </a:lnTo>
                  <a:lnTo>
                    <a:pt x="110" y="648"/>
                  </a:lnTo>
                  <a:lnTo>
                    <a:pt x="102" y="650"/>
                  </a:lnTo>
                  <a:lnTo>
                    <a:pt x="102" y="650"/>
                  </a:lnTo>
                  <a:lnTo>
                    <a:pt x="93" y="653"/>
                  </a:lnTo>
                  <a:lnTo>
                    <a:pt x="85" y="656"/>
                  </a:lnTo>
                  <a:lnTo>
                    <a:pt x="78" y="657"/>
                  </a:lnTo>
                  <a:lnTo>
                    <a:pt x="75" y="656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1" y="652"/>
                  </a:lnTo>
                  <a:lnTo>
                    <a:pt x="67" y="651"/>
                  </a:lnTo>
                  <a:lnTo>
                    <a:pt x="64" y="653"/>
                  </a:lnTo>
                  <a:lnTo>
                    <a:pt x="62" y="656"/>
                  </a:lnTo>
                  <a:lnTo>
                    <a:pt x="62" y="656"/>
                  </a:lnTo>
                  <a:lnTo>
                    <a:pt x="58" y="661"/>
                  </a:lnTo>
                  <a:lnTo>
                    <a:pt x="54" y="666"/>
                  </a:lnTo>
                  <a:lnTo>
                    <a:pt x="52" y="668"/>
                  </a:lnTo>
                  <a:lnTo>
                    <a:pt x="52" y="669"/>
                  </a:lnTo>
                  <a:lnTo>
                    <a:pt x="53" y="670"/>
                  </a:lnTo>
                  <a:lnTo>
                    <a:pt x="56" y="671"/>
                  </a:lnTo>
                  <a:lnTo>
                    <a:pt x="56" y="671"/>
                  </a:lnTo>
                  <a:lnTo>
                    <a:pt x="72" y="671"/>
                  </a:lnTo>
                  <a:lnTo>
                    <a:pt x="79" y="672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2" y="676"/>
                  </a:lnTo>
                  <a:lnTo>
                    <a:pt x="84" y="676"/>
                  </a:lnTo>
                  <a:lnTo>
                    <a:pt x="85" y="676"/>
                  </a:lnTo>
                  <a:lnTo>
                    <a:pt x="86" y="675"/>
                  </a:lnTo>
                  <a:lnTo>
                    <a:pt x="86" y="675"/>
                  </a:lnTo>
                  <a:lnTo>
                    <a:pt x="88" y="672"/>
                  </a:lnTo>
                  <a:lnTo>
                    <a:pt x="92" y="672"/>
                  </a:lnTo>
                  <a:lnTo>
                    <a:pt x="101" y="672"/>
                  </a:lnTo>
                  <a:lnTo>
                    <a:pt x="101" y="672"/>
                  </a:lnTo>
                  <a:lnTo>
                    <a:pt x="104" y="672"/>
                  </a:lnTo>
                  <a:lnTo>
                    <a:pt x="106" y="675"/>
                  </a:lnTo>
                  <a:lnTo>
                    <a:pt x="107" y="677"/>
                  </a:lnTo>
                  <a:lnTo>
                    <a:pt x="107" y="680"/>
                  </a:lnTo>
                  <a:lnTo>
                    <a:pt x="107" y="680"/>
                  </a:lnTo>
                  <a:lnTo>
                    <a:pt x="108" y="682"/>
                  </a:lnTo>
                  <a:lnTo>
                    <a:pt x="110" y="683"/>
                  </a:lnTo>
                  <a:lnTo>
                    <a:pt x="115" y="684"/>
                  </a:lnTo>
                  <a:lnTo>
                    <a:pt x="120" y="685"/>
                  </a:lnTo>
                  <a:lnTo>
                    <a:pt x="120" y="685"/>
                  </a:lnTo>
                  <a:lnTo>
                    <a:pt x="125" y="685"/>
                  </a:lnTo>
                  <a:lnTo>
                    <a:pt x="130" y="686"/>
                  </a:lnTo>
                  <a:lnTo>
                    <a:pt x="132" y="685"/>
                  </a:lnTo>
                  <a:lnTo>
                    <a:pt x="134" y="684"/>
                  </a:lnTo>
                  <a:lnTo>
                    <a:pt x="134" y="684"/>
                  </a:lnTo>
                  <a:lnTo>
                    <a:pt x="135" y="682"/>
                  </a:lnTo>
                  <a:lnTo>
                    <a:pt x="137" y="681"/>
                  </a:lnTo>
                  <a:lnTo>
                    <a:pt x="143" y="681"/>
                  </a:lnTo>
                  <a:lnTo>
                    <a:pt x="148" y="682"/>
                  </a:lnTo>
                  <a:lnTo>
                    <a:pt x="149" y="683"/>
                  </a:lnTo>
                  <a:lnTo>
                    <a:pt x="150" y="685"/>
                  </a:lnTo>
                  <a:lnTo>
                    <a:pt x="150" y="685"/>
                  </a:lnTo>
                  <a:lnTo>
                    <a:pt x="151" y="700"/>
                  </a:lnTo>
                  <a:lnTo>
                    <a:pt x="152" y="709"/>
                  </a:lnTo>
                  <a:lnTo>
                    <a:pt x="151" y="713"/>
                  </a:lnTo>
                  <a:lnTo>
                    <a:pt x="151" y="717"/>
                  </a:lnTo>
                  <a:lnTo>
                    <a:pt x="151" y="717"/>
                  </a:lnTo>
                  <a:lnTo>
                    <a:pt x="148" y="721"/>
                  </a:lnTo>
                  <a:lnTo>
                    <a:pt x="145" y="724"/>
                  </a:lnTo>
                  <a:lnTo>
                    <a:pt x="143" y="726"/>
                  </a:lnTo>
                  <a:lnTo>
                    <a:pt x="143" y="727"/>
                  </a:lnTo>
                  <a:lnTo>
                    <a:pt x="143" y="729"/>
                  </a:lnTo>
                  <a:lnTo>
                    <a:pt x="143" y="729"/>
                  </a:lnTo>
                  <a:lnTo>
                    <a:pt x="144" y="731"/>
                  </a:lnTo>
                  <a:lnTo>
                    <a:pt x="145" y="732"/>
                  </a:lnTo>
                  <a:lnTo>
                    <a:pt x="148" y="732"/>
                  </a:lnTo>
                  <a:lnTo>
                    <a:pt x="151" y="733"/>
                  </a:lnTo>
                  <a:lnTo>
                    <a:pt x="152" y="734"/>
                  </a:lnTo>
                  <a:lnTo>
                    <a:pt x="153" y="735"/>
                  </a:lnTo>
                  <a:lnTo>
                    <a:pt x="153" y="735"/>
                  </a:lnTo>
                  <a:lnTo>
                    <a:pt x="154" y="737"/>
                  </a:lnTo>
                  <a:lnTo>
                    <a:pt x="154" y="740"/>
                  </a:lnTo>
                  <a:lnTo>
                    <a:pt x="153" y="747"/>
                  </a:lnTo>
                  <a:lnTo>
                    <a:pt x="152" y="750"/>
                  </a:lnTo>
                  <a:lnTo>
                    <a:pt x="153" y="752"/>
                  </a:lnTo>
                  <a:lnTo>
                    <a:pt x="154" y="754"/>
                  </a:lnTo>
                  <a:lnTo>
                    <a:pt x="157" y="754"/>
                  </a:lnTo>
                  <a:lnTo>
                    <a:pt x="157" y="754"/>
                  </a:lnTo>
                  <a:lnTo>
                    <a:pt x="162" y="753"/>
                  </a:lnTo>
                  <a:lnTo>
                    <a:pt x="167" y="752"/>
                  </a:lnTo>
                  <a:lnTo>
                    <a:pt x="172" y="750"/>
                  </a:lnTo>
                  <a:lnTo>
                    <a:pt x="175" y="749"/>
                  </a:lnTo>
                  <a:lnTo>
                    <a:pt x="175" y="749"/>
                  </a:lnTo>
                  <a:lnTo>
                    <a:pt x="180" y="749"/>
                  </a:lnTo>
                  <a:lnTo>
                    <a:pt x="188" y="751"/>
                  </a:lnTo>
                  <a:lnTo>
                    <a:pt x="194" y="754"/>
                  </a:lnTo>
                  <a:lnTo>
                    <a:pt x="196" y="755"/>
                  </a:lnTo>
                  <a:lnTo>
                    <a:pt x="196" y="757"/>
                  </a:lnTo>
                  <a:lnTo>
                    <a:pt x="196" y="757"/>
                  </a:lnTo>
                  <a:lnTo>
                    <a:pt x="197" y="761"/>
                  </a:lnTo>
                  <a:lnTo>
                    <a:pt x="199" y="763"/>
                  </a:lnTo>
                  <a:lnTo>
                    <a:pt x="202" y="763"/>
                  </a:lnTo>
                  <a:lnTo>
                    <a:pt x="205" y="763"/>
                  </a:lnTo>
                  <a:lnTo>
                    <a:pt x="205" y="763"/>
                  </a:lnTo>
                  <a:lnTo>
                    <a:pt x="206" y="764"/>
                  </a:lnTo>
                  <a:lnTo>
                    <a:pt x="207" y="765"/>
                  </a:lnTo>
                  <a:lnTo>
                    <a:pt x="209" y="768"/>
                  </a:lnTo>
                  <a:lnTo>
                    <a:pt x="210" y="775"/>
                  </a:lnTo>
                  <a:lnTo>
                    <a:pt x="210" y="775"/>
                  </a:lnTo>
                  <a:lnTo>
                    <a:pt x="211" y="778"/>
                  </a:lnTo>
                  <a:lnTo>
                    <a:pt x="210" y="780"/>
                  </a:lnTo>
                  <a:lnTo>
                    <a:pt x="208" y="782"/>
                  </a:lnTo>
                  <a:lnTo>
                    <a:pt x="204" y="784"/>
                  </a:lnTo>
                  <a:lnTo>
                    <a:pt x="204" y="784"/>
                  </a:lnTo>
                  <a:lnTo>
                    <a:pt x="200" y="785"/>
                  </a:lnTo>
                  <a:lnTo>
                    <a:pt x="195" y="788"/>
                  </a:lnTo>
                  <a:lnTo>
                    <a:pt x="193" y="790"/>
                  </a:lnTo>
                  <a:lnTo>
                    <a:pt x="192" y="792"/>
                  </a:lnTo>
                  <a:lnTo>
                    <a:pt x="192" y="794"/>
                  </a:lnTo>
                  <a:lnTo>
                    <a:pt x="192" y="794"/>
                  </a:lnTo>
                  <a:lnTo>
                    <a:pt x="194" y="797"/>
                  </a:lnTo>
                  <a:lnTo>
                    <a:pt x="196" y="799"/>
                  </a:lnTo>
                  <a:lnTo>
                    <a:pt x="200" y="800"/>
                  </a:lnTo>
                  <a:lnTo>
                    <a:pt x="204" y="798"/>
                  </a:lnTo>
                  <a:lnTo>
                    <a:pt x="204" y="798"/>
                  </a:lnTo>
                  <a:lnTo>
                    <a:pt x="209" y="794"/>
                  </a:lnTo>
                  <a:lnTo>
                    <a:pt x="214" y="791"/>
                  </a:lnTo>
                  <a:lnTo>
                    <a:pt x="218" y="788"/>
                  </a:lnTo>
                  <a:lnTo>
                    <a:pt x="220" y="786"/>
                  </a:lnTo>
                  <a:lnTo>
                    <a:pt x="222" y="786"/>
                  </a:lnTo>
                  <a:lnTo>
                    <a:pt x="222" y="786"/>
                  </a:lnTo>
                  <a:lnTo>
                    <a:pt x="229" y="786"/>
                  </a:lnTo>
                  <a:lnTo>
                    <a:pt x="235" y="785"/>
                  </a:lnTo>
                  <a:lnTo>
                    <a:pt x="242" y="782"/>
                  </a:lnTo>
                  <a:lnTo>
                    <a:pt x="248" y="778"/>
                  </a:lnTo>
                  <a:lnTo>
                    <a:pt x="248" y="778"/>
                  </a:lnTo>
                  <a:lnTo>
                    <a:pt x="252" y="776"/>
                  </a:lnTo>
                  <a:lnTo>
                    <a:pt x="257" y="774"/>
                  </a:lnTo>
                  <a:lnTo>
                    <a:pt x="267" y="770"/>
                  </a:lnTo>
                  <a:lnTo>
                    <a:pt x="272" y="770"/>
                  </a:lnTo>
                  <a:lnTo>
                    <a:pt x="276" y="771"/>
                  </a:lnTo>
                  <a:lnTo>
                    <a:pt x="278" y="772"/>
                  </a:lnTo>
                  <a:lnTo>
                    <a:pt x="278" y="775"/>
                  </a:lnTo>
                  <a:lnTo>
                    <a:pt x="278" y="775"/>
                  </a:lnTo>
                  <a:lnTo>
                    <a:pt x="276" y="781"/>
                  </a:lnTo>
                  <a:lnTo>
                    <a:pt x="273" y="786"/>
                  </a:lnTo>
                  <a:lnTo>
                    <a:pt x="267" y="791"/>
                  </a:lnTo>
                  <a:lnTo>
                    <a:pt x="261" y="793"/>
                  </a:lnTo>
                  <a:lnTo>
                    <a:pt x="261" y="793"/>
                  </a:lnTo>
                  <a:lnTo>
                    <a:pt x="258" y="795"/>
                  </a:lnTo>
                  <a:lnTo>
                    <a:pt x="256" y="797"/>
                  </a:lnTo>
                  <a:lnTo>
                    <a:pt x="250" y="803"/>
                  </a:lnTo>
                  <a:lnTo>
                    <a:pt x="245" y="808"/>
                  </a:lnTo>
                  <a:lnTo>
                    <a:pt x="242" y="809"/>
                  </a:lnTo>
                  <a:lnTo>
                    <a:pt x="238" y="810"/>
                  </a:lnTo>
                  <a:lnTo>
                    <a:pt x="238" y="810"/>
                  </a:lnTo>
                  <a:lnTo>
                    <a:pt x="230" y="810"/>
                  </a:lnTo>
                  <a:lnTo>
                    <a:pt x="221" y="811"/>
                  </a:lnTo>
                  <a:lnTo>
                    <a:pt x="216" y="814"/>
                  </a:lnTo>
                  <a:lnTo>
                    <a:pt x="214" y="817"/>
                  </a:lnTo>
                  <a:lnTo>
                    <a:pt x="211" y="819"/>
                  </a:lnTo>
                  <a:lnTo>
                    <a:pt x="211" y="819"/>
                  </a:lnTo>
                  <a:lnTo>
                    <a:pt x="209" y="826"/>
                  </a:lnTo>
                  <a:lnTo>
                    <a:pt x="209" y="826"/>
                  </a:lnTo>
                  <a:lnTo>
                    <a:pt x="209" y="827"/>
                  </a:lnTo>
                  <a:lnTo>
                    <a:pt x="214" y="828"/>
                  </a:lnTo>
                  <a:lnTo>
                    <a:pt x="214" y="828"/>
                  </a:lnTo>
                  <a:lnTo>
                    <a:pt x="217" y="828"/>
                  </a:lnTo>
                  <a:lnTo>
                    <a:pt x="219" y="827"/>
                  </a:lnTo>
                  <a:lnTo>
                    <a:pt x="222" y="825"/>
                  </a:lnTo>
                  <a:lnTo>
                    <a:pt x="225" y="823"/>
                  </a:lnTo>
                  <a:lnTo>
                    <a:pt x="228" y="822"/>
                  </a:lnTo>
                  <a:lnTo>
                    <a:pt x="230" y="822"/>
                  </a:lnTo>
                  <a:lnTo>
                    <a:pt x="230" y="822"/>
                  </a:lnTo>
                  <a:lnTo>
                    <a:pt x="236" y="821"/>
                  </a:lnTo>
                  <a:lnTo>
                    <a:pt x="243" y="819"/>
                  </a:lnTo>
                  <a:lnTo>
                    <a:pt x="253" y="814"/>
                  </a:lnTo>
                  <a:lnTo>
                    <a:pt x="253" y="814"/>
                  </a:lnTo>
                  <a:lnTo>
                    <a:pt x="264" y="808"/>
                  </a:lnTo>
                  <a:lnTo>
                    <a:pt x="268" y="807"/>
                  </a:lnTo>
                  <a:lnTo>
                    <a:pt x="271" y="806"/>
                  </a:lnTo>
                  <a:lnTo>
                    <a:pt x="273" y="807"/>
                  </a:lnTo>
                  <a:lnTo>
                    <a:pt x="273" y="807"/>
                  </a:lnTo>
                  <a:lnTo>
                    <a:pt x="275" y="809"/>
                  </a:lnTo>
                  <a:lnTo>
                    <a:pt x="276" y="812"/>
                  </a:lnTo>
                  <a:lnTo>
                    <a:pt x="275" y="815"/>
                  </a:lnTo>
                  <a:lnTo>
                    <a:pt x="272" y="819"/>
                  </a:lnTo>
                  <a:lnTo>
                    <a:pt x="272" y="819"/>
                  </a:lnTo>
                  <a:lnTo>
                    <a:pt x="268" y="824"/>
                  </a:lnTo>
                  <a:lnTo>
                    <a:pt x="266" y="829"/>
                  </a:lnTo>
                  <a:lnTo>
                    <a:pt x="266" y="832"/>
                  </a:lnTo>
                  <a:lnTo>
                    <a:pt x="266" y="833"/>
                  </a:lnTo>
                  <a:lnTo>
                    <a:pt x="267" y="834"/>
                  </a:lnTo>
                  <a:lnTo>
                    <a:pt x="270" y="835"/>
                  </a:lnTo>
                  <a:lnTo>
                    <a:pt x="270" y="835"/>
                  </a:lnTo>
                  <a:lnTo>
                    <a:pt x="274" y="834"/>
                  </a:lnTo>
                  <a:lnTo>
                    <a:pt x="276" y="832"/>
                  </a:lnTo>
                  <a:lnTo>
                    <a:pt x="277" y="829"/>
                  </a:lnTo>
                  <a:lnTo>
                    <a:pt x="278" y="825"/>
                  </a:lnTo>
                  <a:lnTo>
                    <a:pt x="278" y="825"/>
                  </a:lnTo>
                  <a:lnTo>
                    <a:pt x="278" y="823"/>
                  </a:lnTo>
                  <a:lnTo>
                    <a:pt x="279" y="821"/>
                  </a:lnTo>
                  <a:lnTo>
                    <a:pt x="282" y="819"/>
                  </a:lnTo>
                  <a:lnTo>
                    <a:pt x="286" y="815"/>
                  </a:lnTo>
                  <a:lnTo>
                    <a:pt x="289" y="812"/>
                  </a:lnTo>
                  <a:lnTo>
                    <a:pt x="289" y="812"/>
                  </a:lnTo>
                  <a:lnTo>
                    <a:pt x="289" y="809"/>
                  </a:lnTo>
                  <a:lnTo>
                    <a:pt x="288" y="807"/>
                  </a:lnTo>
                  <a:lnTo>
                    <a:pt x="284" y="803"/>
                  </a:lnTo>
                  <a:lnTo>
                    <a:pt x="284" y="803"/>
                  </a:lnTo>
                  <a:lnTo>
                    <a:pt x="282" y="799"/>
                  </a:lnTo>
                  <a:lnTo>
                    <a:pt x="282" y="796"/>
                  </a:lnTo>
                  <a:lnTo>
                    <a:pt x="284" y="795"/>
                  </a:lnTo>
                  <a:lnTo>
                    <a:pt x="285" y="795"/>
                  </a:lnTo>
                  <a:lnTo>
                    <a:pt x="286" y="795"/>
                  </a:lnTo>
                  <a:lnTo>
                    <a:pt x="288" y="796"/>
                  </a:lnTo>
                  <a:lnTo>
                    <a:pt x="288" y="796"/>
                  </a:lnTo>
                  <a:lnTo>
                    <a:pt x="291" y="799"/>
                  </a:lnTo>
                  <a:lnTo>
                    <a:pt x="294" y="800"/>
                  </a:lnTo>
                  <a:lnTo>
                    <a:pt x="296" y="799"/>
                  </a:lnTo>
                  <a:lnTo>
                    <a:pt x="297" y="796"/>
                  </a:lnTo>
                  <a:lnTo>
                    <a:pt x="297" y="796"/>
                  </a:lnTo>
                  <a:lnTo>
                    <a:pt x="299" y="794"/>
                  </a:lnTo>
                  <a:lnTo>
                    <a:pt x="300" y="794"/>
                  </a:lnTo>
                  <a:lnTo>
                    <a:pt x="302" y="795"/>
                  </a:lnTo>
                  <a:lnTo>
                    <a:pt x="303" y="797"/>
                  </a:lnTo>
                  <a:lnTo>
                    <a:pt x="303" y="797"/>
                  </a:lnTo>
                  <a:lnTo>
                    <a:pt x="304" y="799"/>
                  </a:lnTo>
                  <a:lnTo>
                    <a:pt x="307" y="799"/>
                  </a:lnTo>
                  <a:lnTo>
                    <a:pt x="309" y="798"/>
                  </a:lnTo>
                  <a:lnTo>
                    <a:pt x="310" y="797"/>
                  </a:lnTo>
                  <a:lnTo>
                    <a:pt x="310" y="796"/>
                  </a:lnTo>
                  <a:lnTo>
                    <a:pt x="310" y="796"/>
                  </a:lnTo>
                  <a:lnTo>
                    <a:pt x="311" y="792"/>
                  </a:lnTo>
                  <a:lnTo>
                    <a:pt x="314" y="790"/>
                  </a:lnTo>
                  <a:lnTo>
                    <a:pt x="316" y="789"/>
                  </a:lnTo>
                  <a:lnTo>
                    <a:pt x="317" y="789"/>
                  </a:lnTo>
                  <a:lnTo>
                    <a:pt x="317" y="790"/>
                  </a:lnTo>
                  <a:lnTo>
                    <a:pt x="317" y="790"/>
                  </a:lnTo>
                  <a:lnTo>
                    <a:pt x="317" y="792"/>
                  </a:lnTo>
                  <a:lnTo>
                    <a:pt x="318" y="793"/>
                  </a:lnTo>
                  <a:lnTo>
                    <a:pt x="321" y="794"/>
                  </a:lnTo>
                  <a:lnTo>
                    <a:pt x="325" y="794"/>
                  </a:lnTo>
                  <a:lnTo>
                    <a:pt x="328" y="792"/>
                  </a:lnTo>
                  <a:lnTo>
                    <a:pt x="328" y="792"/>
                  </a:lnTo>
                  <a:lnTo>
                    <a:pt x="331" y="790"/>
                  </a:lnTo>
                  <a:lnTo>
                    <a:pt x="335" y="789"/>
                  </a:lnTo>
                  <a:lnTo>
                    <a:pt x="337" y="789"/>
                  </a:lnTo>
                  <a:lnTo>
                    <a:pt x="339" y="789"/>
                  </a:lnTo>
                  <a:lnTo>
                    <a:pt x="340" y="790"/>
                  </a:lnTo>
                  <a:lnTo>
                    <a:pt x="342" y="792"/>
                  </a:lnTo>
                  <a:lnTo>
                    <a:pt x="342" y="792"/>
                  </a:lnTo>
                  <a:lnTo>
                    <a:pt x="344" y="797"/>
                  </a:lnTo>
                  <a:lnTo>
                    <a:pt x="346" y="801"/>
                  </a:lnTo>
                  <a:lnTo>
                    <a:pt x="348" y="803"/>
                  </a:lnTo>
                  <a:lnTo>
                    <a:pt x="348" y="803"/>
                  </a:lnTo>
                  <a:lnTo>
                    <a:pt x="349" y="801"/>
                  </a:lnTo>
                  <a:lnTo>
                    <a:pt x="349" y="801"/>
                  </a:lnTo>
                  <a:lnTo>
                    <a:pt x="348" y="796"/>
                  </a:lnTo>
                  <a:lnTo>
                    <a:pt x="346" y="792"/>
                  </a:lnTo>
                  <a:lnTo>
                    <a:pt x="344" y="789"/>
                  </a:lnTo>
                  <a:lnTo>
                    <a:pt x="344" y="788"/>
                  </a:lnTo>
                  <a:lnTo>
                    <a:pt x="345" y="786"/>
                  </a:lnTo>
                  <a:lnTo>
                    <a:pt x="345" y="786"/>
                  </a:lnTo>
                  <a:lnTo>
                    <a:pt x="352" y="786"/>
                  </a:lnTo>
                  <a:lnTo>
                    <a:pt x="356" y="788"/>
                  </a:lnTo>
                  <a:lnTo>
                    <a:pt x="358" y="789"/>
                  </a:lnTo>
                  <a:lnTo>
                    <a:pt x="358" y="791"/>
                  </a:lnTo>
                  <a:lnTo>
                    <a:pt x="358" y="791"/>
                  </a:lnTo>
                  <a:lnTo>
                    <a:pt x="358" y="794"/>
                  </a:lnTo>
                  <a:lnTo>
                    <a:pt x="358" y="795"/>
                  </a:lnTo>
                  <a:lnTo>
                    <a:pt x="356" y="795"/>
                  </a:lnTo>
                  <a:lnTo>
                    <a:pt x="353" y="796"/>
                  </a:lnTo>
                  <a:lnTo>
                    <a:pt x="353" y="797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3" y="806"/>
                  </a:lnTo>
                  <a:lnTo>
                    <a:pt x="354" y="810"/>
                  </a:lnTo>
                  <a:lnTo>
                    <a:pt x="357" y="812"/>
                  </a:lnTo>
                  <a:lnTo>
                    <a:pt x="357" y="812"/>
                  </a:lnTo>
                  <a:lnTo>
                    <a:pt x="358" y="811"/>
                  </a:lnTo>
                  <a:lnTo>
                    <a:pt x="358" y="811"/>
                  </a:lnTo>
                  <a:lnTo>
                    <a:pt x="359" y="807"/>
                  </a:lnTo>
                  <a:lnTo>
                    <a:pt x="361" y="805"/>
                  </a:lnTo>
                  <a:lnTo>
                    <a:pt x="363" y="804"/>
                  </a:lnTo>
                  <a:lnTo>
                    <a:pt x="364" y="806"/>
                  </a:lnTo>
                  <a:lnTo>
                    <a:pt x="364" y="806"/>
                  </a:lnTo>
                  <a:lnTo>
                    <a:pt x="365" y="807"/>
                  </a:lnTo>
                  <a:lnTo>
                    <a:pt x="366" y="807"/>
                  </a:lnTo>
                  <a:lnTo>
                    <a:pt x="371" y="809"/>
                  </a:lnTo>
                  <a:lnTo>
                    <a:pt x="375" y="811"/>
                  </a:lnTo>
                  <a:lnTo>
                    <a:pt x="376" y="813"/>
                  </a:lnTo>
                  <a:lnTo>
                    <a:pt x="377" y="815"/>
                  </a:lnTo>
                  <a:lnTo>
                    <a:pt x="377" y="815"/>
                  </a:lnTo>
                  <a:lnTo>
                    <a:pt x="379" y="821"/>
                  </a:lnTo>
                  <a:lnTo>
                    <a:pt x="384" y="825"/>
                  </a:lnTo>
                  <a:lnTo>
                    <a:pt x="388" y="828"/>
                  </a:lnTo>
                  <a:lnTo>
                    <a:pt x="395" y="829"/>
                  </a:lnTo>
                  <a:lnTo>
                    <a:pt x="395" y="829"/>
                  </a:lnTo>
                  <a:lnTo>
                    <a:pt x="403" y="829"/>
                  </a:lnTo>
                  <a:lnTo>
                    <a:pt x="411" y="827"/>
                  </a:lnTo>
                  <a:lnTo>
                    <a:pt x="418" y="827"/>
                  </a:lnTo>
                  <a:lnTo>
                    <a:pt x="420" y="828"/>
                  </a:lnTo>
                  <a:lnTo>
                    <a:pt x="422" y="831"/>
                  </a:lnTo>
                  <a:lnTo>
                    <a:pt x="422" y="831"/>
                  </a:lnTo>
                  <a:lnTo>
                    <a:pt x="424" y="832"/>
                  </a:lnTo>
                  <a:lnTo>
                    <a:pt x="427" y="833"/>
                  </a:lnTo>
                  <a:lnTo>
                    <a:pt x="434" y="833"/>
                  </a:lnTo>
                  <a:lnTo>
                    <a:pt x="440" y="832"/>
                  </a:lnTo>
                  <a:lnTo>
                    <a:pt x="445" y="828"/>
                  </a:lnTo>
                  <a:lnTo>
                    <a:pt x="445" y="828"/>
                  </a:lnTo>
                  <a:lnTo>
                    <a:pt x="452" y="819"/>
                  </a:lnTo>
                  <a:lnTo>
                    <a:pt x="457" y="815"/>
                  </a:lnTo>
                  <a:lnTo>
                    <a:pt x="459" y="815"/>
                  </a:lnTo>
                  <a:lnTo>
                    <a:pt x="461" y="817"/>
                  </a:lnTo>
                  <a:lnTo>
                    <a:pt x="461" y="817"/>
                  </a:lnTo>
                  <a:lnTo>
                    <a:pt x="462" y="818"/>
                  </a:lnTo>
                  <a:lnTo>
                    <a:pt x="464" y="818"/>
                  </a:lnTo>
                  <a:lnTo>
                    <a:pt x="470" y="817"/>
                  </a:lnTo>
                  <a:lnTo>
                    <a:pt x="475" y="814"/>
                  </a:lnTo>
                  <a:lnTo>
                    <a:pt x="478" y="814"/>
                  </a:lnTo>
                  <a:lnTo>
                    <a:pt x="481" y="814"/>
                  </a:lnTo>
                  <a:lnTo>
                    <a:pt x="481" y="814"/>
                  </a:lnTo>
                  <a:lnTo>
                    <a:pt x="488" y="818"/>
                  </a:lnTo>
                  <a:lnTo>
                    <a:pt x="494" y="821"/>
                  </a:lnTo>
                  <a:lnTo>
                    <a:pt x="497" y="823"/>
                  </a:lnTo>
                  <a:lnTo>
                    <a:pt x="499" y="822"/>
                  </a:lnTo>
                  <a:lnTo>
                    <a:pt x="500" y="821"/>
                  </a:lnTo>
                  <a:lnTo>
                    <a:pt x="500" y="821"/>
                  </a:lnTo>
                  <a:lnTo>
                    <a:pt x="501" y="810"/>
                  </a:lnTo>
                  <a:lnTo>
                    <a:pt x="500" y="804"/>
                  </a:lnTo>
                  <a:lnTo>
                    <a:pt x="499" y="798"/>
                  </a:lnTo>
                  <a:lnTo>
                    <a:pt x="499" y="798"/>
                  </a:lnTo>
                  <a:lnTo>
                    <a:pt x="496" y="790"/>
                  </a:lnTo>
                  <a:lnTo>
                    <a:pt x="495" y="776"/>
                  </a:lnTo>
                  <a:lnTo>
                    <a:pt x="495" y="768"/>
                  </a:lnTo>
                  <a:lnTo>
                    <a:pt x="496" y="762"/>
                  </a:lnTo>
                  <a:lnTo>
                    <a:pt x="499" y="756"/>
                  </a:lnTo>
                  <a:lnTo>
                    <a:pt x="501" y="754"/>
                  </a:lnTo>
                  <a:lnTo>
                    <a:pt x="503" y="752"/>
                  </a:lnTo>
                  <a:lnTo>
                    <a:pt x="503" y="752"/>
                  </a:lnTo>
                  <a:lnTo>
                    <a:pt x="509" y="750"/>
                  </a:lnTo>
                  <a:lnTo>
                    <a:pt x="519" y="747"/>
                  </a:lnTo>
                  <a:lnTo>
                    <a:pt x="531" y="746"/>
                  </a:lnTo>
                  <a:lnTo>
                    <a:pt x="544" y="743"/>
                  </a:lnTo>
                  <a:lnTo>
                    <a:pt x="559" y="742"/>
                  </a:lnTo>
                  <a:lnTo>
                    <a:pt x="574" y="742"/>
                  </a:lnTo>
                  <a:lnTo>
                    <a:pt x="590" y="743"/>
                  </a:lnTo>
                  <a:lnTo>
                    <a:pt x="606" y="747"/>
                  </a:lnTo>
                  <a:lnTo>
                    <a:pt x="606" y="747"/>
                  </a:lnTo>
                  <a:lnTo>
                    <a:pt x="642" y="753"/>
                  </a:lnTo>
                  <a:lnTo>
                    <a:pt x="660" y="757"/>
                  </a:lnTo>
                  <a:lnTo>
                    <a:pt x="677" y="760"/>
                  </a:lnTo>
                  <a:lnTo>
                    <a:pt x="694" y="762"/>
                  </a:lnTo>
                  <a:lnTo>
                    <a:pt x="709" y="762"/>
                  </a:lnTo>
                  <a:lnTo>
                    <a:pt x="716" y="762"/>
                  </a:lnTo>
                  <a:lnTo>
                    <a:pt x="722" y="761"/>
                  </a:lnTo>
                  <a:lnTo>
                    <a:pt x="726" y="758"/>
                  </a:lnTo>
                  <a:lnTo>
                    <a:pt x="731" y="756"/>
                  </a:lnTo>
                  <a:lnTo>
                    <a:pt x="731" y="756"/>
                  </a:lnTo>
                  <a:lnTo>
                    <a:pt x="744" y="747"/>
                  </a:lnTo>
                  <a:lnTo>
                    <a:pt x="756" y="740"/>
                  </a:lnTo>
                  <a:lnTo>
                    <a:pt x="768" y="734"/>
                  </a:lnTo>
                  <a:lnTo>
                    <a:pt x="783" y="726"/>
                  </a:lnTo>
                  <a:lnTo>
                    <a:pt x="783" y="726"/>
                  </a:lnTo>
                  <a:lnTo>
                    <a:pt x="799" y="718"/>
                  </a:lnTo>
                  <a:lnTo>
                    <a:pt x="811" y="710"/>
                  </a:lnTo>
                  <a:lnTo>
                    <a:pt x="817" y="707"/>
                  </a:lnTo>
                  <a:lnTo>
                    <a:pt x="821" y="701"/>
                  </a:lnTo>
                  <a:lnTo>
                    <a:pt x="825" y="696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834" y="669"/>
                  </a:lnTo>
                  <a:lnTo>
                    <a:pt x="842" y="647"/>
                  </a:lnTo>
                  <a:lnTo>
                    <a:pt x="846" y="636"/>
                  </a:lnTo>
                  <a:lnTo>
                    <a:pt x="851" y="626"/>
                  </a:lnTo>
                  <a:lnTo>
                    <a:pt x="858" y="619"/>
                  </a:lnTo>
                  <a:lnTo>
                    <a:pt x="861" y="615"/>
                  </a:lnTo>
                  <a:lnTo>
                    <a:pt x="865" y="613"/>
                  </a:lnTo>
                  <a:lnTo>
                    <a:pt x="865" y="613"/>
                  </a:lnTo>
                  <a:lnTo>
                    <a:pt x="887" y="605"/>
                  </a:lnTo>
                  <a:lnTo>
                    <a:pt x="888" y="3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27"/>
            <p:cNvSpPr>
              <a:spLocks/>
            </p:cNvSpPr>
            <p:nvPr/>
          </p:nvSpPr>
          <p:spPr bwMode="auto">
            <a:xfrm>
              <a:off x="10311054" y="5728964"/>
              <a:ext cx="14289" cy="63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0 w 9"/>
                <a:gd name="T5" fmla="*/ 2 h 4"/>
                <a:gd name="T6" fmla="*/ 1 w 9"/>
                <a:gd name="T7" fmla="*/ 4 h 4"/>
                <a:gd name="T8" fmla="*/ 3 w 9"/>
                <a:gd name="T9" fmla="*/ 4 h 4"/>
                <a:gd name="T10" fmla="*/ 3 w 9"/>
                <a:gd name="T11" fmla="*/ 4 h 4"/>
                <a:gd name="T12" fmla="*/ 8 w 9"/>
                <a:gd name="T13" fmla="*/ 2 h 4"/>
                <a:gd name="T14" fmla="*/ 9 w 9"/>
                <a:gd name="T15" fmla="*/ 1 h 4"/>
                <a:gd name="T16" fmla="*/ 7 w 9"/>
                <a:gd name="T17" fmla="*/ 0 h 4"/>
                <a:gd name="T18" fmla="*/ 7 w 9"/>
                <a:gd name="T19" fmla="*/ 0 h 4"/>
                <a:gd name="T20" fmla="*/ 2 w 9"/>
                <a:gd name="T21" fmla="*/ 0 h 4"/>
                <a:gd name="T22" fmla="*/ 0 w 9"/>
                <a:gd name="T23" fmla="*/ 0 h 4"/>
                <a:gd name="T24" fmla="*/ 0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28"/>
            <p:cNvSpPr>
              <a:spLocks/>
            </p:cNvSpPr>
            <p:nvPr/>
          </p:nvSpPr>
          <p:spPr bwMode="auto">
            <a:xfrm>
              <a:off x="10326931" y="5727377"/>
              <a:ext cx="7937" cy="9524"/>
            </a:xfrm>
            <a:custGeom>
              <a:avLst/>
              <a:gdLst>
                <a:gd name="T0" fmla="*/ 0 w 5"/>
                <a:gd name="T1" fmla="*/ 1 h 6"/>
                <a:gd name="T2" fmla="*/ 0 w 5"/>
                <a:gd name="T3" fmla="*/ 1 h 6"/>
                <a:gd name="T4" fmla="*/ 2 w 5"/>
                <a:gd name="T5" fmla="*/ 5 h 6"/>
                <a:gd name="T6" fmla="*/ 4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1 h 6"/>
                <a:gd name="T14" fmla="*/ 5 w 5"/>
                <a:gd name="T15" fmla="*/ 0 h 6"/>
                <a:gd name="T16" fmla="*/ 4 w 5"/>
                <a:gd name="T17" fmla="*/ 0 h 6"/>
                <a:gd name="T18" fmla="*/ 4 w 5"/>
                <a:gd name="T19" fmla="*/ 0 h 6"/>
                <a:gd name="T20" fmla="*/ 1 w 5"/>
                <a:gd name="T21" fmla="*/ 0 h 6"/>
                <a:gd name="T22" fmla="*/ 0 w 5"/>
                <a:gd name="T23" fmla="*/ 1 h 6"/>
                <a:gd name="T24" fmla="*/ 0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229"/>
            <p:cNvSpPr>
              <a:spLocks/>
            </p:cNvSpPr>
            <p:nvPr/>
          </p:nvSpPr>
          <p:spPr bwMode="auto">
            <a:xfrm>
              <a:off x="10315818" y="5705154"/>
              <a:ext cx="17464" cy="12699"/>
            </a:xfrm>
            <a:custGeom>
              <a:avLst/>
              <a:gdLst>
                <a:gd name="T0" fmla="*/ 2 w 11"/>
                <a:gd name="T1" fmla="*/ 1 h 8"/>
                <a:gd name="T2" fmla="*/ 2 w 11"/>
                <a:gd name="T3" fmla="*/ 1 h 8"/>
                <a:gd name="T4" fmla="*/ 0 w 11"/>
                <a:gd name="T5" fmla="*/ 2 h 8"/>
                <a:gd name="T6" fmla="*/ 0 w 11"/>
                <a:gd name="T7" fmla="*/ 5 h 8"/>
                <a:gd name="T8" fmla="*/ 0 w 11"/>
                <a:gd name="T9" fmla="*/ 7 h 8"/>
                <a:gd name="T10" fmla="*/ 2 w 11"/>
                <a:gd name="T11" fmla="*/ 7 h 8"/>
                <a:gd name="T12" fmla="*/ 2 w 11"/>
                <a:gd name="T13" fmla="*/ 7 h 8"/>
                <a:gd name="T14" fmla="*/ 7 w 11"/>
                <a:gd name="T15" fmla="*/ 8 h 8"/>
                <a:gd name="T16" fmla="*/ 9 w 11"/>
                <a:gd name="T17" fmla="*/ 8 h 8"/>
                <a:gd name="T18" fmla="*/ 11 w 11"/>
                <a:gd name="T19" fmla="*/ 6 h 8"/>
                <a:gd name="T20" fmla="*/ 11 w 11"/>
                <a:gd name="T21" fmla="*/ 6 h 8"/>
                <a:gd name="T22" fmla="*/ 11 w 11"/>
                <a:gd name="T23" fmla="*/ 1 h 8"/>
                <a:gd name="T24" fmla="*/ 9 w 11"/>
                <a:gd name="T25" fmla="*/ 0 h 8"/>
                <a:gd name="T26" fmla="*/ 7 w 11"/>
                <a:gd name="T27" fmla="*/ 0 h 8"/>
                <a:gd name="T28" fmla="*/ 7 w 11"/>
                <a:gd name="T29" fmla="*/ 0 h 8"/>
                <a:gd name="T30" fmla="*/ 4 w 11"/>
                <a:gd name="T31" fmla="*/ 1 h 8"/>
                <a:gd name="T32" fmla="*/ 2 w 11"/>
                <a:gd name="T33" fmla="*/ 1 h 8"/>
                <a:gd name="T34" fmla="*/ 2 w 11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2" y="1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230"/>
            <p:cNvSpPr>
              <a:spLocks/>
            </p:cNvSpPr>
            <p:nvPr/>
          </p:nvSpPr>
          <p:spPr bwMode="auto">
            <a:xfrm>
              <a:off x="9295031" y="5543237"/>
              <a:ext cx="836633" cy="823866"/>
            </a:xfrm>
            <a:custGeom>
              <a:avLst/>
              <a:gdLst>
                <a:gd name="T0" fmla="*/ 499 w 527"/>
                <a:gd name="T1" fmla="*/ 35 h 519"/>
                <a:gd name="T2" fmla="*/ 430 w 527"/>
                <a:gd name="T3" fmla="*/ 75 h 519"/>
                <a:gd name="T4" fmla="*/ 396 w 527"/>
                <a:gd name="T5" fmla="*/ 70 h 519"/>
                <a:gd name="T6" fmla="*/ 348 w 527"/>
                <a:gd name="T7" fmla="*/ 56 h 519"/>
                <a:gd name="T8" fmla="*/ 248 w 527"/>
                <a:gd name="T9" fmla="*/ 97 h 519"/>
                <a:gd name="T10" fmla="*/ 207 w 527"/>
                <a:gd name="T11" fmla="*/ 107 h 519"/>
                <a:gd name="T12" fmla="*/ 184 w 527"/>
                <a:gd name="T13" fmla="*/ 140 h 519"/>
                <a:gd name="T14" fmla="*/ 137 w 527"/>
                <a:gd name="T15" fmla="*/ 144 h 519"/>
                <a:gd name="T16" fmla="*/ 94 w 527"/>
                <a:gd name="T17" fmla="*/ 184 h 519"/>
                <a:gd name="T18" fmla="*/ 51 w 527"/>
                <a:gd name="T19" fmla="*/ 195 h 519"/>
                <a:gd name="T20" fmla="*/ 53 w 527"/>
                <a:gd name="T21" fmla="*/ 228 h 519"/>
                <a:gd name="T22" fmla="*/ 19 w 527"/>
                <a:gd name="T23" fmla="*/ 291 h 519"/>
                <a:gd name="T24" fmla="*/ 12 w 527"/>
                <a:gd name="T25" fmla="*/ 323 h 519"/>
                <a:gd name="T26" fmla="*/ 0 w 527"/>
                <a:gd name="T27" fmla="*/ 353 h 519"/>
                <a:gd name="T28" fmla="*/ 5 w 527"/>
                <a:gd name="T29" fmla="*/ 376 h 519"/>
                <a:gd name="T30" fmla="*/ 40 w 527"/>
                <a:gd name="T31" fmla="*/ 402 h 519"/>
                <a:gd name="T32" fmla="*/ 87 w 527"/>
                <a:gd name="T33" fmla="*/ 407 h 519"/>
                <a:gd name="T34" fmla="*/ 84 w 527"/>
                <a:gd name="T35" fmla="*/ 426 h 519"/>
                <a:gd name="T36" fmla="*/ 69 w 527"/>
                <a:gd name="T37" fmla="*/ 436 h 519"/>
                <a:gd name="T38" fmla="*/ 89 w 527"/>
                <a:gd name="T39" fmla="*/ 462 h 519"/>
                <a:gd name="T40" fmla="*/ 100 w 527"/>
                <a:gd name="T41" fmla="*/ 482 h 519"/>
                <a:gd name="T42" fmla="*/ 131 w 527"/>
                <a:gd name="T43" fmla="*/ 474 h 519"/>
                <a:gd name="T44" fmla="*/ 182 w 527"/>
                <a:gd name="T45" fmla="*/ 471 h 519"/>
                <a:gd name="T46" fmla="*/ 221 w 527"/>
                <a:gd name="T47" fmla="*/ 460 h 519"/>
                <a:gd name="T48" fmla="*/ 264 w 527"/>
                <a:gd name="T49" fmla="*/ 468 h 519"/>
                <a:gd name="T50" fmla="*/ 304 w 527"/>
                <a:gd name="T51" fmla="*/ 480 h 519"/>
                <a:gd name="T52" fmla="*/ 287 w 527"/>
                <a:gd name="T53" fmla="*/ 503 h 519"/>
                <a:gd name="T54" fmla="*/ 307 w 527"/>
                <a:gd name="T55" fmla="*/ 500 h 519"/>
                <a:gd name="T56" fmla="*/ 351 w 527"/>
                <a:gd name="T57" fmla="*/ 497 h 519"/>
                <a:gd name="T58" fmla="*/ 384 w 527"/>
                <a:gd name="T59" fmla="*/ 517 h 519"/>
                <a:gd name="T60" fmla="*/ 383 w 527"/>
                <a:gd name="T61" fmla="*/ 504 h 519"/>
                <a:gd name="T62" fmla="*/ 360 w 527"/>
                <a:gd name="T63" fmla="*/ 456 h 519"/>
                <a:gd name="T64" fmla="*/ 328 w 527"/>
                <a:gd name="T65" fmla="*/ 433 h 519"/>
                <a:gd name="T66" fmla="*/ 297 w 527"/>
                <a:gd name="T67" fmla="*/ 421 h 519"/>
                <a:gd name="T68" fmla="*/ 263 w 527"/>
                <a:gd name="T69" fmla="*/ 414 h 519"/>
                <a:gd name="T70" fmla="*/ 233 w 527"/>
                <a:gd name="T71" fmla="*/ 414 h 519"/>
                <a:gd name="T72" fmla="*/ 259 w 527"/>
                <a:gd name="T73" fmla="*/ 391 h 519"/>
                <a:gd name="T74" fmla="*/ 256 w 527"/>
                <a:gd name="T75" fmla="*/ 351 h 519"/>
                <a:gd name="T76" fmla="*/ 256 w 527"/>
                <a:gd name="T77" fmla="*/ 343 h 519"/>
                <a:gd name="T78" fmla="*/ 286 w 527"/>
                <a:gd name="T79" fmla="*/ 350 h 519"/>
                <a:gd name="T80" fmla="*/ 270 w 527"/>
                <a:gd name="T81" fmla="*/ 331 h 519"/>
                <a:gd name="T82" fmla="*/ 242 w 527"/>
                <a:gd name="T83" fmla="*/ 303 h 519"/>
                <a:gd name="T84" fmla="*/ 236 w 527"/>
                <a:gd name="T85" fmla="*/ 284 h 519"/>
                <a:gd name="T86" fmla="*/ 245 w 527"/>
                <a:gd name="T87" fmla="*/ 298 h 519"/>
                <a:gd name="T88" fmla="*/ 223 w 527"/>
                <a:gd name="T89" fmla="*/ 288 h 519"/>
                <a:gd name="T90" fmla="*/ 200 w 527"/>
                <a:gd name="T91" fmla="*/ 272 h 519"/>
                <a:gd name="T92" fmla="*/ 197 w 527"/>
                <a:gd name="T93" fmla="*/ 210 h 519"/>
                <a:gd name="T94" fmla="*/ 217 w 527"/>
                <a:gd name="T95" fmla="*/ 192 h 519"/>
                <a:gd name="T96" fmla="*/ 226 w 527"/>
                <a:gd name="T97" fmla="*/ 211 h 519"/>
                <a:gd name="T98" fmla="*/ 265 w 527"/>
                <a:gd name="T99" fmla="*/ 230 h 519"/>
                <a:gd name="T100" fmla="*/ 298 w 527"/>
                <a:gd name="T101" fmla="*/ 219 h 519"/>
                <a:gd name="T102" fmla="*/ 309 w 527"/>
                <a:gd name="T103" fmla="*/ 204 h 519"/>
                <a:gd name="T104" fmla="*/ 290 w 527"/>
                <a:gd name="T105" fmla="*/ 161 h 519"/>
                <a:gd name="T106" fmla="*/ 333 w 527"/>
                <a:gd name="T107" fmla="*/ 141 h 519"/>
                <a:gd name="T108" fmla="*/ 372 w 527"/>
                <a:gd name="T109" fmla="*/ 121 h 519"/>
                <a:gd name="T110" fmla="*/ 404 w 527"/>
                <a:gd name="T111" fmla="*/ 103 h 519"/>
                <a:gd name="T112" fmla="*/ 457 w 527"/>
                <a:gd name="T113" fmla="*/ 112 h 519"/>
                <a:gd name="T114" fmla="*/ 506 w 527"/>
                <a:gd name="T115" fmla="*/ 108 h 519"/>
                <a:gd name="T116" fmla="*/ 518 w 527"/>
                <a:gd name="T117" fmla="*/ 52 h 519"/>
                <a:gd name="T118" fmla="*/ 521 w 527"/>
                <a:gd name="T119" fmla="*/ 4 h 519"/>
                <a:gd name="T120" fmla="*/ 489 w 527"/>
                <a:gd name="T121" fmla="*/ 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7" h="519">
                  <a:moveTo>
                    <a:pt x="489" y="1"/>
                  </a:moveTo>
                  <a:lnTo>
                    <a:pt x="489" y="1"/>
                  </a:lnTo>
                  <a:lnTo>
                    <a:pt x="489" y="8"/>
                  </a:lnTo>
                  <a:lnTo>
                    <a:pt x="490" y="14"/>
                  </a:lnTo>
                  <a:lnTo>
                    <a:pt x="491" y="16"/>
                  </a:lnTo>
                  <a:lnTo>
                    <a:pt x="493" y="18"/>
                  </a:lnTo>
                  <a:lnTo>
                    <a:pt x="493" y="18"/>
                  </a:lnTo>
                  <a:lnTo>
                    <a:pt x="498" y="22"/>
                  </a:lnTo>
                  <a:lnTo>
                    <a:pt x="499" y="25"/>
                  </a:lnTo>
                  <a:lnTo>
                    <a:pt x="499" y="29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498" y="40"/>
                  </a:lnTo>
                  <a:lnTo>
                    <a:pt x="493" y="45"/>
                  </a:lnTo>
                  <a:lnTo>
                    <a:pt x="487" y="51"/>
                  </a:lnTo>
                  <a:lnTo>
                    <a:pt x="477" y="56"/>
                  </a:lnTo>
                  <a:lnTo>
                    <a:pt x="477" y="56"/>
                  </a:lnTo>
                  <a:lnTo>
                    <a:pt x="454" y="64"/>
                  </a:lnTo>
                  <a:lnTo>
                    <a:pt x="444" y="67"/>
                  </a:lnTo>
                  <a:lnTo>
                    <a:pt x="436" y="72"/>
                  </a:lnTo>
                  <a:lnTo>
                    <a:pt x="436" y="72"/>
                  </a:lnTo>
                  <a:lnTo>
                    <a:pt x="430" y="75"/>
                  </a:lnTo>
                  <a:lnTo>
                    <a:pt x="426" y="78"/>
                  </a:lnTo>
                  <a:lnTo>
                    <a:pt x="420" y="79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2" y="75"/>
                  </a:lnTo>
                  <a:lnTo>
                    <a:pt x="408" y="72"/>
                  </a:lnTo>
                  <a:lnTo>
                    <a:pt x="404" y="70"/>
                  </a:lnTo>
                  <a:lnTo>
                    <a:pt x="402" y="69"/>
                  </a:lnTo>
                  <a:lnTo>
                    <a:pt x="400" y="69"/>
                  </a:lnTo>
                  <a:lnTo>
                    <a:pt x="400" y="69"/>
                  </a:lnTo>
                  <a:lnTo>
                    <a:pt x="396" y="70"/>
                  </a:lnTo>
                  <a:lnTo>
                    <a:pt x="391" y="72"/>
                  </a:lnTo>
                  <a:lnTo>
                    <a:pt x="387" y="74"/>
                  </a:lnTo>
                  <a:lnTo>
                    <a:pt x="384" y="74"/>
                  </a:lnTo>
                  <a:lnTo>
                    <a:pt x="380" y="73"/>
                  </a:lnTo>
                  <a:lnTo>
                    <a:pt x="380" y="73"/>
                  </a:lnTo>
                  <a:lnTo>
                    <a:pt x="373" y="71"/>
                  </a:lnTo>
                  <a:lnTo>
                    <a:pt x="364" y="66"/>
                  </a:lnTo>
                  <a:lnTo>
                    <a:pt x="356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8" y="56"/>
                  </a:lnTo>
                  <a:lnTo>
                    <a:pt x="345" y="55"/>
                  </a:lnTo>
                  <a:lnTo>
                    <a:pt x="340" y="55"/>
                  </a:lnTo>
                  <a:lnTo>
                    <a:pt x="333" y="56"/>
                  </a:lnTo>
                  <a:lnTo>
                    <a:pt x="333" y="56"/>
                  </a:lnTo>
                  <a:lnTo>
                    <a:pt x="323" y="60"/>
                  </a:lnTo>
                  <a:lnTo>
                    <a:pt x="312" y="66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73" y="86"/>
                  </a:lnTo>
                  <a:lnTo>
                    <a:pt x="260" y="93"/>
                  </a:lnTo>
                  <a:lnTo>
                    <a:pt x="248" y="97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5" y="99"/>
                  </a:lnTo>
                  <a:lnTo>
                    <a:pt x="233" y="100"/>
                  </a:lnTo>
                  <a:lnTo>
                    <a:pt x="231" y="102"/>
                  </a:lnTo>
                  <a:lnTo>
                    <a:pt x="230" y="105"/>
                  </a:lnTo>
                  <a:lnTo>
                    <a:pt x="228" y="105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16" y="105"/>
                  </a:lnTo>
                  <a:lnTo>
                    <a:pt x="207" y="107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9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28"/>
                  </a:lnTo>
                  <a:lnTo>
                    <a:pt x="197" y="131"/>
                  </a:lnTo>
                  <a:lnTo>
                    <a:pt x="193" y="133"/>
                  </a:lnTo>
                  <a:lnTo>
                    <a:pt x="193" y="133"/>
                  </a:lnTo>
                  <a:lnTo>
                    <a:pt x="186" y="138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1"/>
                  </a:lnTo>
                  <a:lnTo>
                    <a:pt x="175" y="142"/>
                  </a:lnTo>
                  <a:lnTo>
                    <a:pt x="169" y="142"/>
                  </a:lnTo>
                  <a:lnTo>
                    <a:pt x="163" y="141"/>
                  </a:lnTo>
                  <a:lnTo>
                    <a:pt x="163" y="141"/>
                  </a:lnTo>
                  <a:lnTo>
                    <a:pt x="158" y="140"/>
                  </a:lnTo>
                  <a:lnTo>
                    <a:pt x="151" y="140"/>
                  </a:lnTo>
                  <a:lnTo>
                    <a:pt x="144" y="141"/>
                  </a:lnTo>
                  <a:lnTo>
                    <a:pt x="141" y="142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1" y="151"/>
                  </a:lnTo>
                  <a:lnTo>
                    <a:pt x="122" y="158"/>
                  </a:lnTo>
                  <a:lnTo>
                    <a:pt x="114" y="166"/>
                  </a:lnTo>
                  <a:lnTo>
                    <a:pt x="112" y="170"/>
                  </a:lnTo>
                  <a:lnTo>
                    <a:pt x="110" y="172"/>
                  </a:lnTo>
                  <a:lnTo>
                    <a:pt x="110" y="172"/>
                  </a:lnTo>
                  <a:lnTo>
                    <a:pt x="107" y="176"/>
                  </a:lnTo>
                  <a:lnTo>
                    <a:pt x="104" y="181"/>
                  </a:lnTo>
                  <a:lnTo>
                    <a:pt x="100" y="183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86" y="185"/>
                  </a:lnTo>
                  <a:lnTo>
                    <a:pt x="77" y="185"/>
                  </a:lnTo>
                  <a:lnTo>
                    <a:pt x="69" y="185"/>
                  </a:lnTo>
                  <a:lnTo>
                    <a:pt x="65" y="186"/>
                  </a:lnTo>
                  <a:lnTo>
                    <a:pt x="64" y="188"/>
                  </a:lnTo>
                  <a:lnTo>
                    <a:pt x="64" y="188"/>
                  </a:lnTo>
                  <a:lnTo>
                    <a:pt x="62" y="190"/>
                  </a:lnTo>
                  <a:lnTo>
                    <a:pt x="59" y="193"/>
                  </a:lnTo>
                  <a:lnTo>
                    <a:pt x="55" y="195"/>
                  </a:lnTo>
                  <a:lnTo>
                    <a:pt x="51" y="195"/>
                  </a:lnTo>
                  <a:lnTo>
                    <a:pt x="51" y="195"/>
                  </a:lnTo>
                  <a:lnTo>
                    <a:pt x="49" y="197"/>
                  </a:lnTo>
                  <a:lnTo>
                    <a:pt x="47" y="200"/>
                  </a:lnTo>
                  <a:lnTo>
                    <a:pt x="46" y="205"/>
                  </a:lnTo>
                  <a:lnTo>
                    <a:pt x="47" y="209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50" y="214"/>
                  </a:lnTo>
                  <a:lnTo>
                    <a:pt x="51" y="218"/>
                  </a:lnTo>
                  <a:lnTo>
                    <a:pt x="53" y="223"/>
                  </a:lnTo>
                  <a:lnTo>
                    <a:pt x="53" y="228"/>
                  </a:lnTo>
                  <a:lnTo>
                    <a:pt x="49" y="239"/>
                  </a:lnTo>
                  <a:lnTo>
                    <a:pt x="45" y="250"/>
                  </a:lnTo>
                  <a:lnTo>
                    <a:pt x="45" y="250"/>
                  </a:lnTo>
                  <a:lnTo>
                    <a:pt x="32" y="269"/>
                  </a:lnTo>
                  <a:lnTo>
                    <a:pt x="28" y="276"/>
                  </a:lnTo>
                  <a:lnTo>
                    <a:pt x="26" y="283"/>
                  </a:lnTo>
                  <a:lnTo>
                    <a:pt x="26" y="283"/>
                  </a:lnTo>
                  <a:lnTo>
                    <a:pt x="25" y="289"/>
                  </a:lnTo>
                  <a:lnTo>
                    <a:pt x="23" y="291"/>
                  </a:lnTo>
                  <a:lnTo>
                    <a:pt x="19" y="291"/>
                  </a:lnTo>
                  <a:lnTo>
                    <a:pt x="19" y="291"/>
                  </a:lnTo>
                  <a:lnTo>
                    <a:pt x="14" y="293"/>
                  </a:lnTo>
                  <a:lnTo>
                    <a:pt x="10" y="295"/>
                  </a:lnTo>
                  <a:lnTo>
                    <a:pt x="7" y="299"/>
                  </a:lnTo>
                  <a:lnTo>
                    <a:pt x="5" y="302"/>
                  </a:lnTo>
                  <a:lnTo>
                    <a:pt x="5" y="302"/>
                  </a:lnTo>
                  <a:lnTo>
                    <a:pt x="5" y="309"/>
                  </a:lnTo>
                  <a:lnTo>
                    <a:pt x="5" y="312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10" y="317"/>
                  </a:lnTo>
                  <a:lnTo>
                    <a:pt x="12" y="323"/>
                  </a:lnTo>
                  <a:lnTo>
                    <a:pt x="12" y="328"/>
                  </a:lnTo>
                  <a:lnTo>
                    <a:pt x="11" y="330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4" y="336"/>
                  </a:lnTo>
                  <a:lnTo>
                    <a:pt x="3" y="338"/>
                  </a:lnTo>
                  <a:lnTo>
                    <a:pt x="2" y="342"/>
                  </a:lnTo>
                  <a:lnTo>
                    <a:pt x="2" y="342"/>
                  </a:lnTo>
                  <a:lnTo>
                    <a:pt x="2" y="347"/>
                  </a:lnTo>
                  <a:lnTo>
                    <a:pt x="0" y="353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2" y="361"/>
                  </a:lnTo>
                  <a:lnTo>
                    <a:pt x="4" y="364"/>
                  </a:lnTo>
                  <a:lnTo>
                    <a:pt x="4" y="367"/>
                  </a:lnTo>
                  <a:lnTo>
                    <a:pt x="4" y="371"/>
                  </a:lnTo>
                  <a:lnTo>
                    <a:pt x="4" y="371"/>
                  </a:lnTo>
                  <a:lnTo>
                    <a:pt x="4" y="374"/>
                  </a:lnTo>
                  <a:lnTo>
                    <a:pt x="5" y="376"/>
                  </a:lnTo>
                  <a:lnTo>
                    <a:pt x="7" y="378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80"/>
                  </a:lnTo>
                  <a:lnTo>
                    <a:pt x="21" y="383"/>
                  </a:lnTo>
                  <a:lnTo>
                    <a:pt x="23" y="387"/>
                  </a:lnTo>
                  <a:lnTo>
                    <a:pt x="23" y="387"/>
                  </a:lnTo>
                  <a:lnTo>
                    <a:pt x="28" y="394"/>
                  </a:lnTo>
                  <a:lnTo>
                    <a:pt x="33" y="398"/>
                  </a:lnTo>
                  <a:lnTo>
                    <a:pt x="40" y="402"/>
                  </a:lnTo>
                  <a:lnTo>
                    <a:pt x="46" y="403"/>
                  </a:lnTo>
                  <a:lnTo>
                    <a:pt x="46" y="403"/>
                  </a:lnTo>
                  <a:lnTo>
                    <a:pt x="54" y="404"/>
                  </a:lnTo>
                  <a:lnTo>
                    <a:pt x="64" y="404"/>
                  </a:lnTo>
                  <a:lnTo>
                    <a:pt x="73" y="404"/>
                  </a:lnTo>
                  <a:lnTo>
                    <a:pt x="76" y="405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9" y="408"/>
                  </a:lnTo>
                  <a:lnTo>
                    <a:pt x="87" y="407"/>
                  </a:lnTo>
                  <a:lnTo>
                    <a:pt x="93" y="408"/>
                  </a:lnTo>
                  <a:lnTo>
                    <a:pt x="97" y="409"/>
                  </a:lnTo>
                  <a:lnTo>
                    <a:pt x="98" y="411"/>
                  </a:lnTo>
                  <a:lnTo>
                    <a:pt x="98" y="411"/>
                  </a:lnTo>
                  <a:lnTo>
                    <a:pt x="98" y="416"/>
                  </a:lnTo>
                  <a:lnTo>
                    <a:pt x="97" y="419"/>
                  </a:lnTo>
                  <a:lnTo>
                    <a:pt x="94" y="423"/>
                  </a:lnTo>
                  <a:lnTo>
                    <a:pt x="90" y="423"/>
                  </a:lnTo>
                  <a:lnTo>
                    <a:pt x="90" y="423"/>
                  </a:lnTo>
                  <a:lnTo>
                    <a:pt x="86" y="424"/>
                  </a:lnTo>
                  <a:lnTo>
                    <a:pt x="84" y="426"/>
                  </a:lnTo>
                  <a:lnTo>
                    <a:pt x="82" y="427"/>
                  </a:lnTo>
                  <a:lnTo>
                    <a:pt x="77" y="428"/>
                  </a:lnTo>
                  <a:lnTo>
                    <a:pt x="77" y="428"/>
                  </a:lnTo>
                  <a:lnTo>
                    <a:pt x="71" y="428"/>
                  </a:lnTo>
                  <a:lnTo>
                    <a:pt x="66" y="428"/>
                  </a:lnTo>
                  <a:lnTo>
                    <a:pt x="64" y="430"/>
                  </a:lnTo>
                  <a:lnTo>
                    <a:pt x="64" y="431"/>
                  </a:lnTo>
                  <a:lnTo>
                    <a:pt x="65" y="433"/>
                  </a:lnTo>
                  <a:lnTo>
                    <a:pt x="65" y="433"/>
                  </a:lnTo>
                  <a:lnTo>
                    <a:pt x="66" y="434"/>
                  </a:lnTo>
                  <a:lnTo>
                    <a:pt x="69" y="436"/>
                  </a:lnTo>
                  <a:lnTo>
                    <a:pt x="73" y="438"/>
                  </a:lnTo>
                  <a:lnTo>
                    <a:pt x="76" y="440"/>
                  </a:lnTo>
                  <a:lnTo>
                    <a:pt x="78" y="441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9" y="448"/>
                  </a:lnTo>
                  <a:lnTo>
                    <a:pt x="82" y="453"/>
                  </a:lnTo>
                  <a:lnTo>
                    <a:pt x="85" y="456"/>
                  </a:lnTo>
                  <a:lnTo>
                    <a:pt x="88" y="459"/>
                  </a:lnTo>
                  <a:lnTo>
                    <a:pt x="88" y="459"/>
                  </a:lnTo>
                  <a:lnTo>
                    <a:pt x="89" y="462"/>
                  </a:lnTo>
                  <a:lnTo>
                    <a:pt x="89" y="465"/>
                  </a:lnTo>
                  <a:lnTo>
                    <a:pt x="90" y="468"/>
                  </a:lnTo>
                  <a:lnTo>
                    <a:pt x="93" y="470"/>
                  </a:lnTo>
                  <a:lnTo>
                    <a:pt x="93" y="470"/>
                  </a:lnTo>
                  <a:lnTo>
                    <a:pt x="94" y="472"/>
                  </a:lnTo>
                  <a:lnTo>
                    <a:pt x="97" y="474"/>
                  </a:lnTo>
                  <a:lnTo>
                    <a:pt x="98" y="477"/>
                  </a:lnTo>
                  <a:lnTo>
                    <a:pt x="99" y="481"/>
                  </a:lnTo>
                  <a:lnTo>
                    <a:pt x="99" y="482"/>
                  </a:lnTo>
                  <a:lnTo>
                    <a:pt x="100" y="482"/>
                  </a:lnTo>
                  <a:lnTo>
                    <a:pt x="100" y="482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6" y="486"/>
                  </a:lnTo>
                  <a:lnTo>
                    <a:pt x="108" y="485"/>
                  </a:lnTo>
                  <a:lnTo>
                    <a:pt x="111" y="484"/>
                  </a:lnTo>
                  <a:lnTo>
                    <a:pt x="111" y="484"/>
                  </a:lnTo>
                  <a:lnTo>
                    <a:pt x="120" y="476"/>
                  </a:lnTo>
                  <a:lnTo>
                    <a:pt x="125" y="473"/>
                  </a:lnTo>
                  <a:lnTo>
                    <a:pt x="128" y="473"/>
                  </a:lnTo>
                  <a:lnTo>
                    <a:pt x="128" y="473"/>
                  </a:lnTo>
                  <a:lnTo>
                    <a:pt x="131" y="474"/>
                  </a:lnTo>
                  <a:lnTo>
                    <a:pt x="133" y="475"/>
                  </a:lnTo>
                  <a:lnTo>
                    <a:pt x="136" y="477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7" y="480"/>
                  </a:lnTo>
                  <a:lnTo>
                    <a:pt x="150" y="479"/>
                  </a:lnTo>
                  <a:lnTo>
                    <a:pt x="154" y="476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75" y="473"/>
                  </a:lnTo>
                  <a:lnTo>
                    <a:pt x="182" y="471"/>
                  </a:lnTo>
                  <a:lnTo>
                    <a:pt x="185" y="469"/>
                  </a:lnTo>
                  <a:lnTo>
                    <a:pt x="187" y="467"/>
                  </a:lnTo>
                  <a:lnTo>
                    <a:pt x="187" y="467"/>
                  </a:lnTo>
                  <a:lnTo>
                    <a:pt x="191" y="464"/>
                  </a:lnTo>
                  <a:lnTo>
                    <a:pt x="194" y="462"/>
                  </a:lnTo>
                  <a:lnTo>
                    <a:pt x="203" y="462"/>
                  </a:lnTo>
                  <a:lnTo>
                    <a:pt x="203" y="462"/>
                  </a:lnTo>
                  <a:lnTo>
                    <a:pt x="207" y="462"/>
                  </a:lnTo>
                  <a:lnTo>
                    <a:pt x="211" y="461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1" y="460"/>
                  </a:lnTo>
                  <a:lnTo>
                    <a:pt x="235" y="459"/>
                  </a:lnTo>
                  <a:lnTo>
                    <a:pt x="242" y="460"/>
                  </a:lnTo>
                  <a:lnTo>
                    <a:pt x="246" y="462"/>
                  </a:lnTo>
                  <a:lnTo>
                    <a:pt x="246" y="462"/>
                  </a:lnTo>
                  <a:lnTo>
                    <a:pt x="249" y="465"/>
                  </a:lnTo>
                  <a:lnTo>
                    <a:pt x="251" y="465"/>
                  </a:lnTo>
                  <a:lnTo>
                    <a:pt x="256" y="466"/>
                  </a:lnTo>
                  <a:lnTo>
                    <a:pt x="260" y="466"/>
                  </a:lnTo>
                  <a:lnTo>
                    <a:pt x="262" y="467"/>
                  </a:lnTo>
                  <a:lnTo>
                    <a:pt x="264" y="468"/>
                  </a:lnTo>
                  <a:lnTo>
                    <a:pt x="264" y="468"/>
                  </a:lnTo>
                  <a:lnTo>
                    <a:pt x="268" y="471"/>
                  </a:lnTo>
                  <a:lnTo>
                    <a:pt x="272" y="472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92" y="473"/>
                  </a:lnTo>
                  <a:lnTo>
                    <a:pt x="299" y="473"/>
                  </a:lnTo>
                  <a:lnTo>
                    <a:pt x="301" y="474"/>
                  </a:lnTo>
                  <a:lnTo>
                    <a:pt x="303" y="475"/>
                  </a:lnTo>
                  <a:lnTo>
                    <a:pt x="304" y="477"/>
                  </a:lnTo>
                  <a:lnTo>
                    <a:pt x="304" y="480"/>
                  </a:lnTo>
                  <a:lnTo>
                    <a:pt x="304" y="480"/>
                  </a:lnTo>
                  <a:lnTo>
                    <a:pt x="304" y="488"/>
                  </a:lnTo>
                  <a:lnTo>
                    <a:pt x="303" y="490"/>
                  </a:lnTo>
                  <a:lnTo>
                    <a:pt x="300" y="490"/>
                  </a:lnTo>
                  <a:lnTo>
                    <a:pt x="300" y="490"/>
                  </a:lnTo>
                  <a:lnTo>
                    <a:pt x="296" y="490"/>
                  </a:lnTo>
                  <a:lnTo>
                    <a:pt x="292" y="491"/>
                  </a:lnTo>
                  <a:lnTo>
                    <a:pt x="291" y="494"/>
                  </a:lnTo>
                  <a:lnTo>
                    <a:pt x="290" y="495"/>
                  </a:lnTo>
                  <a:lnTo>
                    <a:pt x="290" y="495"/>
                  </a:lnTo>
                  <a:lnTo>
                    <a:pt x="287" y="503"/>
                  </a:lnTo>
                  <a:lnTo>
                    <a:pt x="286" y="509"/>
                  </a:lnTo>
                  <a:lnTo>
                    <a:pt x="287" y="511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2" y="512"/>
                  </a:lnTo>
                  <a:lnTo>
                    <a:pt x="294" y="512"/>
                  </a:lnTo>
                  <a:lnTo>
                    <a:pt x="298" y="511"/>
                  </a:lnTo>
                  <a:lnTo>
                    <a:pt x="301" y="508"/>
                  </a:lnTo>
                  <a:lnTo>
                    <a:pt x="301" y="508"/>
                  </a:lnTo>
                  <a:lnTo>
                    <a:pt x="304" y="503"/>
                  </a:lnTo>
                  <a:lnTo>
                    <a:pt x="307" y="500"/>
                  </a:lnTo>
                  <a:lnTo>
                    <a:pt x="311" y="499"/>
                  </a:lnTo>
                  <a:lnTo>
                    <a:pt x="316" y="499"/>
                  </a:lnTo>
                  <a:lnTo>
                    <a:pt x="316" y="499"/>
                  </a:lnTo>
                  <a:lnTo>
                    <a:pt x="320" y="498"/>
                  </a:lnTo>
                  <a:lnTo>
                    <a:pt x="322" y="497"/>
                  </a:lnTo>
                  <a:lnTo>
                    <a:pt x="325" y="496"/>
                  </a:lnTo>
                  <a:lnTo>
                    <a:pt x="331" y="495"/>
                  </a:lnTo>
                  <a:lnTo>
                    <a:pt x="331" y="495"/>
                  </a:lnTo>
                  <a:lnTo>
                    <a:pt x="339" y="495"/>
                  </a:lnTo>
                  <a:lnTo>
                    <a:pt x="346" y="496"/>
                  </a:lnTo>
                  <a:lnTo>
                    <a:pt x="351" y="497"/>
                  </a:lnTo>
                  <a:lnTo>
                    <a:pt x="357" y="501"/>
                  </a:lnTo>
                  <a:lnTo>
                    <a:pt x="357" y="501"/>
                  </a:lnTo>
                  <a:lnTo>
                    <a:pt x="361" y="505"/>
                  </a:lnTo>
                  <a:lnTo>
                    <a:pt x="365" y="508"/>
                  </a:lnTo>
                  <a:lnTo>
                    <a:pt x="370" y="510"/>
                  </a:lnTo>
                  <a:lnTo>
                    <a:pt x="374" y="510"/>
                  </a:lnTo>
                  <a:lnTo>
                    <a:pt x="374" y="510"/>
                  </a:lnTo>
                  <a:lnTo>
                    <a:pt x="377" y="511"/>
                  </a:lnTo>
                  <a:lnTo>
                    <a:pt x="379" y="511"/>
                  </a:lnTo>
                  <a:lnTo>
                    <a:pt x="382" y="514"/>
                  </a:lnTo>
                  <a:lnTo>
                    <a:pt x="384" y="517"/>
                  </a:lnTo>
                  <a:lnTo>
                    <a:pt x="385" y="518"/>
                  </a:lnTo>
                  <a:lnTo>
                    <a:pt x="387" y="519"/>
                  </a:lnTo>
                  <a:lnTo>
                    <a:pt x="387" y="519"/>
                  </a:lnTo>
                  <a:lnTo>
                    <a:pt x="390" y="519"/>
                  </a:lnTo>
                  <a:lnTo>
                    <a:pt x="392" y="519"/>
                  </a:lnTo>
                  <a:lnTo>
                    <a:pt x="392" y="518"/>
                  </a:lnTo>
                  <a:lnTo>
                    <a:pt x="392" y="517"/>
                  </a:lnTo>
                  <a:lnTo>
                    <a:pt x="391" y="513"/>
                  </a:lnTo>
                  <a:lnTo>
                    <a:pt x="391" y="513"/>
                  </a:lnTo>
                  <a:lnTo>
                    <a:pt x="387" y="508"/>
                  </a:lnTo>
                  <a:lnTo>
                    <a:pt x="383" y="504"/>
                  </a:lnTo>
                  <a:lnTo>
                    <a:pt x="380" y="500"/>
                  </a:lnTo>
                  <a:lnTo>
                    <a:pt x="379" y="496"/>
                  </a:lnTo>
                  <a:lnTo>
                    <a:pt x="379" y="496"/>
                  </a:lnTo>
                  <a:lnTo>
                    <a:pt x="380" y="474"/>
                  </a:lnTo>
                  <a:lnTo>
                    <a:pt x="380" y="468"/>
                  </a:lnTo>
                  <a:lnTo>
                    <a:pt x="380" y="462"/>
                  </a:lnTo>
                  <a:lnTo>
                    <a:pt x="379" y="458"/>
                  </a:lnTo>
                  <a:lnTo>
                    <a:pt x="376" y="457"/>
                  </a:lnTo>
                  <a:lnTo>
                    <a:pt x="376" y="457"/>
                  </a:lnTo>
                  <a:lnTo>
                    <a:pt x="370" y="456"/>
                  </a:lnTo>
                  <a:lnTo>
                    <a:pt x="360" y="456"/>
                  </a:lnTo>
                  <a:lnTo>
                    <a:pt x="351" y="456"/>
                  </a:lnTo>
                  <a:lnTo>
                    <a:pt x="347" y="454"/>
                  </a:lnTo>
                  <a:lnTo>
                    <a:pt x="345" y="452"/>
                  </a:lnTo>
                  <a:lnTo>
                    <a:pt x="345" y="452"/>
                  </a:lnTo>
                  <a:lnTo>
                    <a:pt x="341" y="447"/>
                  </a:lnTo>
                  <a:lnTo>
                    <a:pt x="336" y="444"/>
                  </a:lnTo>
                  <a:lnTo>
                    <a:pt x="333" y="442"/>
                  </a:lnTo>
                  <a:lnTo>
                    <a:pt x="331" y="439"/>
                  </a:lnTo>
                  <a:lnTo>
                    <a:pt x="331" y="439"/>
                  </a:lnTo>
                  <a:lnTo>
                    <a:pt x="330" y="436"/>
                  </a:lnTo>
                  <a:lnTo>
                    <a:pt x="328" y="433"/>
                  </a:lnTo>
                  <a:lnTo>
                    <a:pt x="325" y="432"/>
                  </a:lnTo>
                  <a:lnTo>
                    <a:pt x="319" y="433"/>
                  </a:lnTo>
                  <a:lnTo>
                    <a:pt x="319" y="433"/>
                  </a:lnTo>
                  <a:lnTo>
                    <a:pt x="313" y="433"/>
                  </a:lnTo>
                  <a:lnTo>
                    <a:pt x="308" y="431"/>
                  </a:lnTo>
                  <a:lnTo>
                    <a:pt x="306" y="429"/>
                  </a:lnTo>
                  <a:lnTo>
                    <a:pt x="305" y="426"/>
                  </a:lnTo>
                  <a:lnTo>
                    <a:pt x="305" y="426"/>
                  </a:lnTo>
                  <a:lnTo>
                    <a:pt x="303" y="424"/>
                  </a:lnTo>
                  <a:lnTo>
                    <a:pt x="301" y="422"/>
                  </a:lnTo>
                  <a:lnTo>
                    <a:pt x="297" y="421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90" y="423"/>
                  </a:lnTo>
                  <a:lnTo>
                    <a:pt x="288" y="422"/>
                  </a:lnTo>
                  <a:lnTo>
                    <a:pt x="285" y="421"/>
                  </a:lnTo>
                  <a:lnTo>
                    <a:pt x="279" y="421"/>
                  </a:lnTo>
                  <a:lnTo>
                    <a:pt x="279" y="421"/>
                  </a:lnTo>
                  <a:lnTo>
                    <a:pt x="273" y="419"/>
                  </a:lnTo>
                  <a:lnTo>
                    <a:pt x="268" y="418"/>
                  </a:lnTo>
                  <a:lnTo>
                    <a:pt x="264" y="417"/>
                  </a:lnTo>
                  <a:lnTo>
                    <a:pt x="263" y="414"/>
                  </a:lnTo>
                  <a:lnTo>
                    <a:pt x="263" y="414"/>
                  </a:lnTo>
                  <a:lnTo>
                    <a:pt x="261" y="411"/>
                  </a:lnTo>
                  <a:lnTo>
                    <a:pt x="259" y="410"/>
                  </a:lnTo>
                  <a:lnTo>
                    <a:pt x="255" y="410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48" y="413"/>
                  </a:lnTo>
                  <a:lnTo>
                    <a:pt x="243" y="415"/>
                  </a:lnTo>
                  <a:lnTo>
                    <a:pt x="236" y="415"/>
                  </a:lnTo>
                  <a:lnTo>
                    <a:pt x="233" y="414"/>
                  </a:lnTo>
                  <a:lnTo>
                    <a:pt x="233" y="414"/>
                  </a:lnTo>
                  <a:lnTo>
                    <a:pt x="230" y="412"/>
                  </a:lnTo>
                  <a:lnTo>
                    <a:pt x="227" y="408"/>
                  </a:lnTo>
                  <a:lnTo>
                    <a:pt x="227" y="405"/>
                  </a:lnTo>
                  <a:lnTo>
                    <a:pt x="227" y="403"/>
                  </a:lnTo>
                  <a:lnTo>
                    <a:pt x="228" y="401"/>
                  </a:lnTo>
                  <a:lnTo>
                    <a:pt x="231" y="400"/>
                  </a:lnTo>
                  <a:lnTo>
                    <a:pt x="231" y="400"/>
                  </a:lnTo>
                  <a:lnTo>
                    <a:pt x="247" y="398"/>
                  </a:lnTo>
                  <a:lnTo>
                    <a:pt x="254" y="396"/>
                  </a:lnTo>
                  <a:lnTo>
                    <a:pt x="259" y="391"/>
                  </a:lnTo>
                  <a:lnTo>
                    <a:pt x="259" y="391"/>
                  </a:lnTo>
                  <a:lnTo>
                    <a:pt x="263" y="387"/>
                  </a:lnTo>
                  <a:lnTo>
                    <a:pt x="266" y="383"/>
                  </a:lnTo>
                  <a:lnTo>
                    <a:pt x="268" y="381"/>
                  </a:lnTo>
                  <a:lnTo>
                    <a:pt x="268" y="379"/>
                  </a:lnTo>
                  <a:lnTo>
                    <a:pt x="266" y="376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2" y="367"/>
                  </a:lnTo>
                  <a:lnTo>
                    <a:pt x="260" y="359"/>
                  </a:lnTo>
                  <a:lnTo>
                    <a:pt x="257" y="353"/>
                  </a:lnTo>
                  <a:lnTo>
                    <a:pt x="256" y="351"/>
                  </a:lnTo>
                  <a:lnTo>
                    <a:pt x="254" y="350"/>
                  </a:lnTo>
                  <a:lnTo>
                    <a:pt x="254" y="350"/>
                  </a:lnTo>
                  <a:lnTo>
                    <a:pt x="249" y="350"/>
                  </a:lnTo>
                  <a:lnTo>
                    <a:pt x="246" y="348"/>
                  </a:lnTo>
                  <a:lnTo>
                    <a:pt x="244" y="346"/>
                  </a:lnTo>
                  <a:lnTo>
                    <a:pt x="244" y="344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7" y="343"/>
                  </a:lnTo>
                  <a:lnTo>
                    <a:pt x="249" y="343"/>
                  </a:lnTo>
                  <a:lnTo>
                    <a:pt x="256" y="343"/>
                  </a:lnTo>
                  <a:lnTo>
                    <a:pt x="262" y="344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73" y="345"/>
                  </a:lnTo>
                  <a:lnTo>
                    <a:pt x="276" y="345"/>
                  </a:lnTo>
                  <a:lnTo>
                    <a:pt x="283" y="351"/>
                  </a:lnTo>
                  <a:lnTo>
                    <a:pt x="283" y="351"/>
                  </a:lnTo>
                  <a:lnTo>
                    <a:pt x="286" y="352"/>
                  </a:lnTo>
                  <a:lnTo>
                    <a:pt x="288" y="353"/>
                  </a:lnTo>
                  <a:lnTo>
                    <a:pt x="288" y="352"/>
                  </a:lnTo>
                  <a:lnTo>
                    <a:pt x="286" y="350"/>
                  </a:lnTo>
                  <a:lnTo>
                    <a:pt x="286" y="350"/>
                  </a:lnTo>
                  <a:lnTo>
                    <a:pt x="284" y="346"/>
                  </a:lnTo>
                  <a:lnTo>
                    <a:pt x="282" y="343"/>
                  </a:lnTo>
                  <a:lnTo>
                    <a:pt x="279" y="339"/>
                  </a:lnTo>
                  <a:lnTo>
                    <a:pt x="279" y="339"/>
                  </a:lnTo>
                  <a:lnTo>
                    <a:pt x="277" y="338"/>
                  </a:lnTo>
                  <a:lnTo>
                    <a:pt x="275" y="336"/>
                  </a:lnTo>
                  <a:lnTo>
                    <a:pt x="272" y="335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0" y="331"/>
                  </a:lnTo>
                  <a:lnTo>
                    <a:pt x="266" y="330"/>
                  </a:lnTo>
                  <a:lnTo>
                    <a:pt x="263" y="330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56" y="322"/>
                  </a:lnTo>
                  <a:lnTo>
                    <a:pt x="251" y="316"/>
                  </a:lnTo>
                  <a:lnTo>
                    <a:pt x="248" y="311"/>
                  </a:lnTo>
                  <a:lnTo>
                    <a:pt x="245" y="307"/>
                  </a:lnTo>
                  <a:lnTo>
                    <a:pt x="245" y="307"/>
                  </a:lnTo>
                  <a:lnTo>
                    <a:pt x="241" y="304"/>
                  </a:lnTo>
                  <a:lnTo>
                    <a:pt x="242" y="303"/>
                  </a:lnTo>
                  <a:lnTo>
                    <a:pt x="245" y="301"/>
                  </a:lnTo>
                  <a:lnTo>
                    <a:pt x="245" y="301"/>
                  </a:lnTo>
                  <a:lnTo>
                    <a:pt x="253" y="298"/>
                  </a:lnTo>
                  <a:lnTo>
                    <a:pt x="254" y="297"/>
                  </a:lnTo>
                  <a:lnTo>
                    <a:pt x="254" y="296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48" y="288"/>
                  </a:lnTo>
                  <a:lnTo>
                    <a:pt x="243" y="285"/>
                  </a:lnTo>
                  <a:lnTo>
                    <a:pt x="239" y="284"/>
                  </a:lnTo>
                  <a:lnTo>
                    <a:pt x="236" y="284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35" y="288"/>
                  </a:lnTo>
                  <a:lnTo>
                    <a:pt x="236" y="290"/>
                  </a:lnTo>
                  <a:lnTo>
                    <a:pt x="237" y="293"/>
                  </a:lnTo>
                  <a:lnTo>
                    <a:pt x="240" y="294"/>
                  </a:lnTo>
                  <a:lnTo>
                    <a:pt x="240" y="294"/>
                  </a:lnTo>
                  <a:lnTo>
                    <a:pt x="242" y="295"/>
                  </a:lnTo>
                  <a:lnTo>
                    <a:pt x="245" y="296"/>
                  </a:lnTo>
                  <a:lnTo>
                    <a:pt x="246" y="297"/>
                  </a:lnTo>
                  <a:lnTo>
                    <a:pt x="245" y="298"/>
                  </a:lnTo>
                  <a:lnTo>
                    <a:pt x="244" y="298"/>
                  </a:lnTo>
                  <a:lnTo>
                    <a:pt x="244" y="298"/>
                  </a:lnTo>
                  <a:lnTo>
                    <a:pt x="240" y="299"/>
                  </a:lnTo>
                  <a:lnTo>
                    <a:pt x="239" y="298"/>
                  </a:lnTo>
                  <a:lnTo>
                    <a:pt x="236" y="296"/>
                  </a:lnTo>
                  <a:lnTo>
                    <a:pt x="236" y="296"/>
                  </a:lnTo>
                  <a:lnTo>
                    <a:pt x="233" y="294"/>
                  </a:lnTo>
                  <a:lnTo>
                    <a:pt x="230" y="293"/>
                  </a:lnTo>
                  <a:lnTo>
                    <a:pt x="226" y="291"/>
                  </a:lnTo>
                  <a:lnTo>
                    <a:pt x="225" y="289"/>
                  </a:lnTo>
                  <a:lnTo>
                    <a:pt x="223" y="288"/>
                  </a:lnTo>
                  <a:lnTo>
                    <a:pt x="223" y="288"/>
                  </a:lnTo>
                  <a:lnTo>
                    <a:pt x="221" y="285"/>
                  </a:lnTo>
                  <a:lnTo>
                    <a:pt x="219" y="283"/>
                  </a:lnTo>
                  <a:lnTo>
                    <a:pt x="217" y="282"/>
                  </a:lnTo>
                  <a:lnTo>
                    <a:pt x="214" y="282"/>
                  </a:lnTo>
                  <a:lnTo>
                    <a:pt x="214" y="282"/>
                  </a:lnTo>
                  <a:lnTo>
                    <a:pt x="211" y="282"/>
                  </a:lnTo>
                  <a:lnTo>
                    <a:pt x="208" y="281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0" y="272"/>
                  </a:lnTo>
                  <a:lnTo>
                    <a:pt x="199" y="271"/>
                  </a:lnTo>
                  <a:lnTo>
                    <a:pt x="199" y="271"/>
                  </a:lnTo>
                  <a:lnTo>
                    <a:pt x="199" y="251"/>
                  </a:lnTo>
                  <a:lnTo>
                    <a:pt x="199" y="237"/>
                  </a:lnTo>
                  <a:lnTo>
                    <a:pt x="198" y="232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6" y="228"/>
                  </a:lnTo>
                  <a:lnTo>
                    <a:pt x="196" y="226"/>
                  </a:lnTo>
                  <a:lnTo>
                    <a:pt x="196" y="217"/>
                  </a:lnTo>
                  <a:lnTo>
                    <a:pt x="197" y="210"/>
                  </a:lnTo>
                  <a:lnTo>
                    <a:pt x="198" y="208"/>
                  </a:lnTo>
                  <a:lnTo>
                    <a:pt x="199" y="207"/>
                  </a:lnTo>
                  <a:lnTo>
                    <a:pt x="199" y="207"/>
                  </a:lnTo>
                  <a:lnTo>
                    <a:pt x="203" y="205"/>
                  </a:lnTo>
                  <a:lnTo>
                    <a:pt x="208" y="203"/>
                  </a:lnTo>
                  <a:lnTo>
                    <a:pt x="213" y="199"/>
                  </a:lnTo>
                  <a:lnTo>
                    <a:pt x="214" y="197"/>
                  </a:lnTo>
                  <a:lnTo>
                    <a:pt x="214" y="195"/>
                  </a:lnTo>
                  <a:lnTo>
                    <a:pt x="214" y="195"/>
                  </a:lnTo>
                  <a:lnTo>
                    <a:pt x="215" y="193"/>
                  </a:lnTo>
                  <a:lnTo>
                    <a:pt x="217" y="192"/>
                  </a:lnTo>
                  <a:lnTo>
                    <a:pt x="222" y="188"/>
                  </a:lnTo>
                  <a:lnTo>
                    <a:pt x="228" y="188"/>
                  </a:lnTo>
                  <a:lnTo>
                    <a:pt x="229" y="188"/>
                  </a:lnTo>
                  <a:lnTo>
                    <a:pt x="230" y="189"/>
                  </a:lnTo>
                  <a:lnTo>
                    <a:pt x="230" y="189"/>
                  </a:lnTo>
                  <a:lnTo>
                    <a:pt x="229" y="194"/>
                  </a:lnTo>
                  <a:lnTo>
                    <a:pt x="227" y="200"/>
                  </a:lnTo>
                  <a:lnTo>
                    <a:pt x="225" y="207"/>
                  </a:lnTo>
                  <a:lnTo>
                    <a:pt x="225" y="209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8" y="212"/>
                  </a:lnTo>
                  <a:lnTo>
                    <a:pt x="230" y="213"/>
                  </a:lnTo>
                  <a:lnTo>
                    <a:pt x="235" y="214"/>
                  </a:lnTo>
                  <a:lnTo>
                    <a:pt x="241" y="215"/>
                  </a:lnTo>
                  <a:lnTo>
                    <a:pt x="243" y="216"/>
                  </a:lnTo>
                  <a:lnTo>
                    <a:pt x="245" y="218"/>
                  </a:lnTo>
                  <a:lnTo>
                    <a:pt x="245" y="218"/>
                  </a:lnTo>
                  <a:lnTo>
                    <a:pt x="249" y="223"/>
                  </a:lnTo>
                  <a:lnTo>
                    <a:pt x="255" y="227"/>
                  </a:lnTo>
                  <a:lnTo>
                    <a:pt x="260" y="229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68" y="229"/>
                  </a:lnTo>
                  <a:lnTo>
                    <a:pt x="269" y="228"/>
                  </a:lnTo>
                  <a:lnTo>
                    <a:pt x="270" y="225"/>
                  </a:lnTo>
                  <a:lnTo>
                    <a:pt x="270" y="222"/>
                  </a:lnTo>
                  <a:lnTo>
                    <a:pt x="271" y="221"/>
                  </a:lnTo>
                  <a:lnTo>
                    <a:pt x="273" y="219"/>
                  </a:lnTo>
                  <a:lnTo>
                    <a:pt x="273" y="219"/>
                  </a:lnTo>
                  <a:lnTo>
                    <a:pt x="289" y="218"/>
                  </a:lnTo>
                  <a:lnTo>
                    <a:pt x="296" y="218"/>
                  </a:lnTo>
                  <a:lnTo>
                    <a:pt x="298" y="219"/>
                  </a:lnTo>
                  <a:lnTo>
                    <a:pt x="299" y="221"/>
                  </a:lnTo>
                  <a:lnTo>
                    <a:pt x="299" y="221"/>
                  </a:lnTo>
                  <a:lnTo>
                    <a:pt x="299" y="224"/>
                  </a:lnTo>
                  <a:lnTo>
                    <a:pt x="300" y="224"/>
                  </a:lnTo>
                  <a:lnTo>
                    <a:pt x="301" y="222"/>
                  </a:lnTo>
                  <a:lnTo>
                    <a:pt x="302" y="218"/>
                  </a:lnTo>
                  <a:lnTo>
                    <a:pt x="302" y="218"/>
                  </a:lnTo>
                  <a:lnTo>
                    <a:pt x="304" y="214"/>
                  </a:lnTo>
                  <a:lnTo>
                    <a:pt x="307" y="210"/>
                  </a:lnTo>
                  <a:lnTo>
                    <a:pt x="308" y="207"/>
                  </a:lnTo>
                  <a:lnTo>
                    <a:pt x="309" y="204"/>
                  </a:lnTo>
                  <a:lnTo>
                    <a:pt x="309" y="201"/>
                  </a:lnTo>
                  <a:lnTo>
                    <a:pt x="308" y="197"/>
                  </a:lnTo>
                  <a:lnTo>
                    <a:pt x="308" y="197"/>
                  </a:lnTo>
                  <a:lnTo>
                    <a:pt x="306" y="193"/>
                  </a:lnTo>
                  <a:lnTo>
                    <a:pt x="304" y="188"/>
                  </a:lnTo>
                  <a:lnTo>
                    <a:pt x="298" y="181"/>
                  </a:lnTo>
                  <a:lnTo>
                    <a:pt x="292" y="173"/>
                  </a:lnTo>
                  <a:lnTo>
                    <a:pt x="290" y="170"/>
                  </a:lnTo>
                  <a:lnTo>
                    <a:pt x="289" y="167"/>
                  </a:lnTo>
                  <a:lnTo>
                    <a:pt x="289" y="167"/>
                  </a:lnTo>
                  <a:lnTo>
                    <a:pt x="290" y="161"/>
                  </a:lnTo>
                  <a:lnTo>
                    <a:pt x="290" y="159"/>
                  </a:lnTo>
                  <a:lnTo>
                    <a:pt x="292" y="158"/>
                  </a:lnTo>
                  <a:lnTo>
                    <a:pt x="297" y="156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13" y="154"/>
                  </a:lnTo>
                  <a:lnTo>
                    <a:pt x="320" y="152"/>
                  </a:lnTo>
                  <a:lnTo>
                    <a:pt x="327" y="148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1"/>
                  </a:lnTo>
                  <a:lnTo>
                    <a:pt x="334" y="137"/>
                  </a:lnTo>
                  <a:lnTo>
                    <a:pt x="335" y="130"/>
                  </a:lnTo>
                  <a:lnTo>
                    <a:pt x="336" y="127"/>
                  </a:lnTo>
                  <a:lnTo>
                    <a:pt x="337" y="124"/>
                  </a:lnTo>
                  <a:lnTo>
                    <a:pt x="340" y="122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60" y="119"/>
                  </a:lnTo>
                  <a:lnTo>
                    <a:pt x="369" y="119"/>
                  </a:lnTo>
                  <a:lnTo>
                    <a:pt x="371" y="119"/>
                  </a:lnTo>
                  <a:lnTo>
                    <a:pt x="372" y="121"/>
                  </a:lnTo>
                  <a:lnTo>
                    <a:pt x="372" y="121"/>
                  </a:lnTo>
                  <a:lnTo>
                    <a:pt x="372" y="123"/>
                  </a:lnTo>
                  <a:lnTo>
                    <a:pt x="374" y="124"/>
                  </a:lnTo>
                  <a:lnTo>
                    <a:pt x="377" y="125"/>
                  </a:lnTo>
                  <a:lnTo>
                    <a:pt x="383" y="123"/>
                  </a:lnTo>
                  <a:lnTo>
                    <a:pt x="383" y="123"/>
                  </a:lnTo>
                  <a:lnTo>
                    <a:pt x="388" y="118"/>
                  </a:lnTo>
                  <a:lnTo>
                    <a:pt x="393" y="111"/>
                  </a:lnTo>
                  <a:lnTo>
                    <a:pt x="397" y="108"/>
                  </a:lnTo>
                  <a:lnTo>
                    <a:pt x="400" y="105"/>
                  </a:lnTo>
                  <a:lnTo>
                    <a:pt x="404" y="103"/>
                  </a:lnTo>
                  <a:lnTo>
                    <a:pt x="408" y="103"/>
                  </a:lnTo>
                  <a:lnTo>
                    <a:pt x="408" y="103"/>
                  </a:lnTo>
                  <a:lnTo>
                    <a:pt x="416" y="103"/>
                  </a:lnTo>
                  <a:lnTo>
                    <a:pt x="420" y="104"/>
                  </a:lnTo>
                  <a:lnTo>
                    <a:pt x="423" y="105"/>
                  </a:lnTo>
                  <a:lnTo>
                    <a:pt x="427" y="109"/>
                  </a:lnTo>
                  <a:lnTo>
                    <a:pt x="427" y="109"/>
                  </a:lnTo>
                  <a:lnTo>
                    <a:pt x="428" y="110"/>
                  </a:lnTo>
                  <a:lnTo>
                    <a:pt x="431" y="111"/>
                  </a:lnTo>
                  <a:lnTo>
                    <a:pt x="437" y="112"/>
                  </a:lnTo>
                  <a:lnTo>
                    <a:pt x="457" y="112"/>
                  </a:lnTo>
                  <a:lnTo>
                    <a:pt x="457" y="112"/>
                  </a:lnTo>
                  <a:lnTo>
                    <a:pt x="462" y="112"/>
                  </a:lnTo>
                  <a:lnTo>
                    <a:pt x="466" y="111"/>
                  </a:lnTo>
                  <a:lnTo>
                    <a:pt x="473" y="109"/>
                  </a:lnTo>
                  <a:lnTo>
                    <a:pt x="478" y="107"/>
                  </a:lnTo>
                  <a:lnTo>
                    <a:pt x="482" y="107"/>
                  </a:lnTo>
                  <a:lnTo>
                    <a:pt x="486" y="108"/>
                  </a:lnTo>
                  <a:lnTo>
                    <a:pt x="486" y="108"/>
                  </a:lnTo>
                  <a:lnTo>
                    <a:pt x="493" y="110"/>
                  </a:lnTo>
                  <a:lnTo>
                    <a:pt x="501" y="110"/>
                  </a:lnTo>
                  <a:lnTo>
                    <a:pt x="506" y="108"/>
                  </a:lnTo>
                  <a:lnTo>
                    <a:pt x="508" y="105"/>
                  </a:lnTo>
                  <a:lnTo>
                    <a:pt x="509" y="103"/>
                  </a:lnTo>
                  <a:lnTo>
                    <a:pt x="509" y="103"/>
                  </a:lnTo>
                  <a:lnTo>
                    <a:pt x="511" y="99"/>
                  </a:lnTo>
                  <a:lnTo>
                    <a:pt x="512" y="95"/>
                  </a:lnTo>
                  <a:lnTo>
                    <a:pt x="512" y="79"/>
                  </a:lnTo>
                  <a:lnTo>
                    <a:pt x="512" y="79"/>
                  </a:lnTo>
                  <a:lnTo>
                    <a:pt x="512" y="69"/>
                  </a:lnTo>
                  <a:lnTo>
                    <a:pt x="512" y="62"/>
                  </a:lnTo>
                  <a:lnTo>
                    <a:pt x="514" y="56"/>
                  </a:lnTo>
                  <a:lnTo>
                    <a:pt x="518" y="52"/>
                  </a:lnTo>
                  <a:lnTo>
                    <a:pt x="518" y="52"/>
                  </a:lnTo>
                  <a:lnTo>
                    <a:pt x="521" y="49"/>
                  </a:lnTo>
                  <a:lnTo>
                    <a:pt x="523" y="45"/>
                  </a:lnTo>
                  <a:lnTo>
                    <a:pt x="526" y="37"/>
                  </a:lnTo>
                  <a:lnTo>
                    <a:pt x="527" y="27"/>
                  </a:lnTo>
                  <a:lnTo>
                    <a:pt x="527" y="19"/>
                  </a:lnTo>
                  <a:lnTo>
                    <a:pt x="527" y="19"/>
                  </a:lnTo>
                  <a:lnTo>
                    <a:pt x="527" y="13"/>
                  </a:lnTo>
                  <a:lnTo>
                    <a:pt x="525" y="8"/>
                  </a:lnTo>
                  <a:lnTo>
                    <a:pt x="523" y="7"/>
                  </a:lnTo>
                  <a:lnTo>
                    <a:pt x="521" y="4"/>
                  </a:lnTo>
                  <a:lnTo>
                    <a:pt x="519" y="3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506" y="4"/>
                  </a:lnTo>
                  <a:lnTo>
                    <a:pt x="503" y="3"/>
                  </a:lnTo>
                  <a:lnTo>
                    <a:pt x="501" y="2"/>
                  </a:lnTo>
                  <a:lnTo>
                    <a:pt x="501" y="2"/>
                  </a:lnTo>
                  <a:lnTo>
                    <a:pt x="498" y="0"/>
                  </a:lnTo>
                  <a:lnTo>
                    <a:pt x="493" y="0"/>
                  </a:lnTo>
                  <a:lnTo>
                    <a:pt x="489" y="1"/>
                  </a:lnTo>
                  <a:lnTo>
                    <a:pt x="489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31"/>
            <p:cNvSpPr>
              <a:spLocks/>
            </p:cNvSpPr>
            <p:nvPr/>
          </p:nvSpPr>
          <p:spPr bwMode="auto">
            <a:xfrm>
              <a:off x="9471248" y="6308369"/>
              <a:ext cx="371483" cy="342881"/>
            </a:xfrm>
            <a:custGeom>
              <a:avLst/>
              <a:gdLst>
                <a:gd name="T0" fmla="*/ 158 w 234"/>
                <a:gd name="T1" fmla="*/ 27 h 216"/>
                <a:gd name="T2" fmla="*/ 136 w 234"/>
                <a:gd name="T3" fmla="*/ 19 h 216"/>
                <a:gd name="T4" fmla="*/ 111 w 234"/>
                <a:gd name="T5" fmla="*/ 16 h 216"/>
                <a:gd name="T6" fmla="*/ 78 w 234"/>
                <a:gd name="T7" fmla="*/ 8 h 216"/>
                <a:gd name="T8" fmla="*/ 63 w 234"/>
                <a:gd name="T9" fmla="*/ 0 h 216"/>
                <a:gd name="T10" fmla="*/ 47 w 234"/>
                <a:gd name="T11" fmla="*/ 27 h 216"/>
                <a:gd name="T12" fmla="*/ 24 w 234"/>
                <a:gd name="T13" fmla="*/ 30 h 216"/>
                <a:gd name="T14" fmla="*/ 14 w 234"/>
                <a:gd name="T15" fmla="*/ 50 h 216"/>
                <a:gd name="T16" fmla="*/ 1 w 234"/>
                <a:gd name="T17" fmla="*/ 61 h 216"/>
                <a:gd name="T18" fmla="*/ 14 w 234"/>
                <a:gd name="T19" fmla="*/ 71 h 216"/>
                <a:gd name="T20" fmla="*/ 31 w 234"/>
                <a:gd name="T21" fmla="*/ 78 h 216"/>
                <a:gd name="T22" fmla="*/ 48 w 234"/>
                <a:gd name="T23" fmla="*/ 95 h 216"/>
                <a:gd name="T24" fmla="*/ 62 w 234"/>
                <a:gd name="T25" fmla="*/ 104 h 216"/>
                <a:gd name="T26" fmla="*/ 67 w 234"/>
                <a:gd name="T27" fmla="*/ 123 h 216"/>
                <a:gd name="T28" fmla="*/ 62 w 234"/>
                <a:gd name="T29" fmla="*/ 138 h 216"/>
                <a:gd name="T30" fmla="*/ 69 w 234"/>
                <a:gd name="T31" fmla="*/ 162 h 216"/>
                <a:gd name="T32" fmla="*/ 81 w 234"/>
                <a:gd name="T33" fmla="*/ 187 h 216"/>
                <a:gd name="T34" fmla="*/ 96 w 234"/>
                <a:gd name="T35" fmla="*/ 177 h 216"/>
                <a:gd name="T36" fmla="*/ 95 w 234"/>
                <a:gd name="T37" fmla="*/ 155 h 216"/>
                <a:gd name="T38" fmla="*/ 120 w 234"/>
                <a:gd name="T39" fmla="*/ 149 h 216"/>
                <a:gd name="T40" fmla="*/ 123 w 234"/>
                <a:gd name="T41" fmla="*/ 164 h 216"/>
                <a:gd name="T42" fmla="*/ 142 w 234"/>
                <a:gd name="T43" fmla="*/ 184 h 216"/>
                <a:gd name="T44" fmla="*/ 150 w 234"/>
                <a:gd name="T45" fmla="*/ 198 h 216"/>
                <a:gd name="T46" fmla="*/ 154 w 234"/>
                <a:gd name="T47" fmla="*/ 212 h 216"/>
                <a:gd name="T48" fmla="*/ 162 w 234"/>
                <a:gd name="T49" fmla="*/ 216 h 216"/>
                <a:gd name="T50" fmla="*/ 159 w 234"/>
                <a:gd name="T51" fmla="*/ 209 h 216"/>
                <a:gd name="T52" fmla="*/ 154 w 234"/>
                <a:gd name="T53" fmla="*/ 195 h 216"/>
                <a:gd name="T54" fmla="*/ 157 w 234"/>
                <a:gd name="T55" fmla="*/ 171 h 216"/>
                <a:gd name="T56" fmla="*/ 181 w 234"/>
                <a:gd name="T57" fmla="*/ 171 h 216"/>
                <a:gd name="T58" fmla="*/ 196 w 234"/>
                <a:gd name="T59" fmla="*/ 178 h 216"/>
                <a:gd name="T60" fmla="*/ 204 w 234"/>
                <a:gd name="T61" fmla="*/ 189 h 216"/>
                <a:gd name="T62" fmla="*/ 210 w 234"/>
                <a:gd name="T63" fmla="*/ 195 h 216"/>
                <a:gd name="T64" fmla="*/ 220 w 234"/>
                <a:gd name="T65" fmla="*/ 200 h 216"/>
                <a:gd name="T66" fmla="*/ 214 w 234"/>
                <a:gd name="T67" fmla="*/ 190 h 216"/>
                <a:gd name="T68" fmla="*/ 209 w 234"/>
                <a:gd name="T69" fmla="*/ 187 h 216"/>
                <a:gd name="T70" fmla="*/ 206 w 234"/>
                <a:gd name="T71" fmla="*/ 177 h 216"/>
                <a:gd name="T72" fmla="*/ 200 w 234"/>
                <a:gd name="T73" fmla="*/ 156 h 216"/>
                <a:gd name="T74" fmla="*/ 183 w 234"/>
                <a:gd name="T75" fmla="*/ 127 h 216"/>
                <a:gd name="T76" fmla="*/ 172 w 234"/>
                <a:gd name="T77" fmla="*/ 106 h 216"/>
                <a:gd name="T78" fmla="*/ 159 w 234"/>
                <a:gd name="T79" fmla="*/ 99 h 216"/>
                <a:gd name="T80" fmla="*/ 154 w 234"/>
                <a:gd name="T81" fmla="*/ 84 h 216"/>
                <a:gd name="T82" fmla="*/ 164 w 234"/>
                <a:gd name="T83" fmla="*/ 70 h 216"/>
                <a:gd name="T84" fmla="*/ 183 w 234"/>
                <a:gd name="T85" fmla="*/ 75 h 216"/>
                <a:gd name="T86" fmla="*/ 204 w 234"/>
                <a:gd name="T87" fmla="*/ 77 h 216"/>
                <a:gd name="T88" fmla="*/ 205 w 234"/>
                <a:gd name="T89" fmla="*/ 95 h 216"/>
                <a:gd name="T90" fmla="*/ 208 w 234"/>
                <a:gd name="T91" fmla="*/ 85 h 216"/>
                <a:gd name="T92" fmla="*/ 220 w 234"/>
                <a:gd name="T93" fmla="*/ 78 h 216"/>
                <a:gd name="T94" fmla="*/ 234 w 234"/>
                <a:gd name="T95" fmla="*/ 75 h 216"/>
                <a:gd name="T96" fmla="*/ 216 w 234"/>
                <a:gd name="T97" fmla="*/ 72 h 216"/>
                <a:gd name="T98" fmla="*/ 202 w 234"/>
                <a:gd name="T99" fmla="*/ 63 h 216"/>
                <a:gd name="T100" fmla="*/ 192 w 234"/>
                <a:gd name="T101" fmla="*/ 55 h 216"/>
                <a:gd name="T102" fmla="*/ 188 w 234"/>
                <a:gd name="T103" fmla="*/ 44 h 216"/>
                <a:gd name="T104" fmla="*/ 177 w 234"/>
                <a:gd name="T105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" h="216">
                  <a:moveTo>
                    <a:pt x="176" y="31"/>
                  </a:moveTo>
                  <a:lnTo>
                    <a:pt x="176" y="31"/>
                  </a:lnTo>
                  <a:lnTo>
                    <a:pt x="168" y="31"/>
                  </a:lnTo>
                  <a:lnTo>
                    <a:pt x="162" y="30"/>
                  </a:lnTo>
                  <a:lnTo>
                    <a:pt x="160" y="29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4" y="23"/>
                  </a:lnTo>
                  <a:lnTo>
                    <a:pt x="150" y="21"/>
                  </a:lnTo>
                  <a:lnTo>
                    <a:pt x="145" y="20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20" y="19"/>
                  </a:lnTo>
                  <a:lnTo>
                    <a:pt x="116" y="19"/>
                  </a:lnTo>
                  <a:lnTo>
                    <a:pt x="114" y="18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09" y="13"/>
                  </a:lnTo>
                  <a:lnTo>
                    <a:pt x="107" y="9"/>
                  </a:lnTo>
                  <a:lnTo>
                    <a:pt x="102" y="8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0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0" y="21"/>
                  </a:lnTo>
                  <a:lnTo>
                    <a:pt x="47" y="27"/>
                  </a:lnTo>
                  <a:lnTo>
                    <a:pt x="45" y="28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38" y="29"/>
                  </a:lnTo>
                  <a:lnTo>
                    <a:pt x="31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8" y="52"/>
                  </a:lnTo>
                  <a:lnTo>
                    <a:pt x="6" y="55"/>
                  </a:lnTo>
                  <a:lnTo>
                    <a:pt x="3" y="58"/>
                  </a:lnTo>
                  <a:lnTo>
                    <a:pt x="1" y="61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14" y="71"/>
                  </a:lnTo>
                  <a:lnTo>
                    <a:pt x="22" y="71"/>
                  </a:lnTo>
                  <a:lnTo>
                    <a:pt x="25" y="72"/>
                  </a:lnTo>
                  <a:lnTo>
                    <a:pt x="28" y="73"/>
                  </a:lnTo>
                  <a:lnTo>
                    <a:pt x="30" y="75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3" y="85"/>
                  </a:lnTo>
                  <a:lnTo>
                    <a:pt x="36" y="90"/>
                  </a:lnTo>
                  <a:lnTo>
                    <a:pt x="39" y="94"/>
                  </a:lnTo>
                  <a:lnTo>
                    <a:pt x="43" y="95"/>
                  </a:lnTo>
                  <a:lnTo>
                    <a:pt x="43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59" y="97"/>
                  </a:lnTo>
                  <a:lnTo>
                    <a:pt x="61" y="99"/>
                  </a:lnTo>
                  <a:lnTo>
                    <a:pt x="62" y="101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1" y="112"/>
                  </a:lnTo>
                  <a:lnTo>
                    <a:pt x="62" y="116"/>
                  </a:lnTo>
                  <a:lnTo>
                    <a:pt x="63" y="120"/>
                  </a:lnTo>
                  <a:lnTo>
                    <a:pt x="65" y="121"/>
                  </a:lnTo>
                  <a:lnTo>
                    <a:pt x="65" y="121"/>
                  </a:lnTo>
                  <a:lnTo>
                    <a:pt x="67" y="123"/>
                  </a:lnTo>
                  <a:lnTo>
                    <a:pt x="67" y="128"/>
                  </a:lnTo>
                  <a:lnTo>
                    <a:pt x="67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3" y="136"/>
                  </a:lnTo>
                  <a:lnTo>
                    <a:pt x="62" y="138"/>
                  </a:lnTo>
                  <a:lnTo>
                    <a:pt x="61" y="145"/>
                  </a:lnTo>
                  <a:lnTo>
                    <a:pt x="62" y="151"/>
                  </a:lnTo>
                  <a:lnTo>
                    <a:pt x="63" y="155"/>
                  </a:lnTo>
                  <a:lnTo>
                    <a:pt x="65" y="157"/>
                  </a:lnTo>
                  <a:lnTo>
                    <a:pt x="65" y="157"/>
                  </a:lnTo>
                  <a:lnTo>
                    <a:pt x="69" y="162"/>
                  </a:lnTo>
                  <a:lnTo>
                    <a:pt x="74" y="169"/>
                  </a:lnTo>
                  <a:lnTo>
                    <a:pt x="76" y="175"/>
                  </a:lnTo>
                  <a:lnTo>
                    <a:pt x="77" y="180"/>
                  </a:lnTo>
                  <a:lnTo>
                    <a:pt x="77" y="180"/>
                  </a:lnTo>
                  <a:lnTo>
                    <a:pt x="78" y="185"/>
                  </a:lnTo>
                  <a:lnTo>
                    <a:pt x="81" y="187"/>
                  </a:lnTo>
                  <a:lnTo>
                    <a:pt x="86" y="188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4" y="185"/>
                  </a:lnTo>
                  <a:lnTo>
                    <a:pt x="96" y="182"/>
                  </a:lnTo>
                  <a:lnTo>
                    <a:pt x="96" y="177"/>
                  </a:lnTo>
                  <a:lnTo>
                    <a:pt x="95" y="173"/>
                  </a:lnTo>
                  <a:lnTo>
                    <a:pt x="95" y="173"/>
                  </a:lnTo>
                  <a:lnTo>
                    <a:pt x="93" y="168"/>
                  </a:lnTo>
                  <a:lnTo>
                    <a:pt x="93" y="162"/>
                  </a:lnTo>
                  <a:lnTo>
                    <a:pt x="94" y="157"/>
                  </a:lnTo>
                  <a:lnTo>
                    <a:pt x="95" y="155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103" y="151"/>
                  </a:lnTo>
                  <a:lnTo>
                    <a:pt x="112" y="149"/>
                  </a:lnTo>
                  <a:lnTo>
                    <a:pt x="117" y="149"/>
                  </a:lnTo>
                  <a:lnTo>
                    <a:pt x="120" y="149"/>
                  </a:lnTo>
                  <a:lnTo>
                    <a:pt x="122" y="15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2" y="161"/>
                  </a:lnTo>
                  <a:lnTo>
                    <a:pt x="122" y="163"/>
                  </a:lnTo>
                  <a:lnTo>
                    <a:pt x="123" y="164"/>
                  </a:lnTo>
                  <a:lnTo>
                    <a:pt x="129" y="165"/>
                  </a:lnTo>
                  <a:lnTo>
                    <a:pt x="129" y="165"/>
                  </a:lnTo>
                  <a:lnTo>
                    <a:pt x="134" y="169"/>
                  </a:lnTo>
                  <a:lnTo>
                    <a:pt x="137" y="172"/>
                  </a:lnTo>
                  <a:lnTo>
                    <a:pt x="140" y="17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5" y="189"/>
                  </a:lnTo>
                  <a:lnTo>
                    <a:pt x="147" y="191"/>
                  </a:lnTo>
                  <a:lnTo>
                    <a:pt x="149" y="194"/>
                  </a:lnTo>
                  <a:lnTo>
                    <a:pt x="150" y="198"/>
                  </a:lnTo>
                  <a:lnTo>
                    <a:pt x="150" y="198"/>
                  </a:lnTo>
                  <a:lnTo>
                    <a:pt x="150" y="203"/>
                  </a:lnTo>
                  <a:lnTo>
                    <a:pt x="151" y="207"/>
                  </a:lnTo>
                  <a:lnTo>
                    <a:pt x="152" y="211"/>
                  </a:lnTo>
                  <a:lnTo>
                    <a:pt x="153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7" y="212"/>
                  </a:lnTo>
                  <a:lnTo>
                    <a:pt x="159" y="213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61" y="216"/>
                  </a:lnTo>
                  <a:lnTo>
                    <a:pt x="162" y="216"/>
                  </a:lnTo>
                  <a:lnTo>
                    <a:pt x="163" y="215"/>
                  </a:lnTo>
                  <a:lnTo>
                    <a:pt x="163" y="213"/>
                  </a:lnTo>
                  <a:lnTo>
                    <a:pt x="163" y="213"/>
                  </a:lnTo>
                  <a:lnTo>
                    <a:pt x="162" y="212"/>
                  </a:lnTo>
                  <a:lnTo>
                    <a:pt x="161" y="211"/>
                  </a:lnTo>
                  <a:lnTo>
                    <a:pt x="159" y="209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6"/>
                  </a:lnTo>
                  <a:lnTo>
                    <a:pt x="158" y="203"/>
                  </a:lnTo>
                  <a:lnTo>
                    <a:pt x="155" y="200"/>
                  </a:lnTo>
                  <a:lnTo>
                    <a:pt x="154" y="195"/>
                  </a:lnTo>
                  <a:lnTo>
                    <a:pt x="154" y="195"/>
                  </a:lnTo>
                  <a:lnTo>
                    <a:pt x="154" y="182"/>
                  </a:lnTo>
                  <a:lnTo>
                    <a:pt x="154" y="175"/>
                  </a:lnTo>
                  <a:lnTo>
                    <a:pt x="155" y="172"/>
                  </a:lnTo>
                  <a:lnTo>
                    <a:pt x="157" y="171"/>
                  </a:lnTo>
                  <a:lnTo>
                    <a:pt x="157" y="171"/>
                  </a:lnTo>
                  <a:lnTo>
                    <a:pt x="162" y="170"/>
                  </a:lnTo>
                  <a:lnTo>
                    <a:pt x="171" y="169"/>
                  </a:lnTo>
                  <a:lnTo>
                    <a:pt x="177" y="169"/>
                  </a:lnTo>
                  <a:lnTo>
                    <a:pt x="180" y="170"/>
                  </a:lnTo>
                  <a:lnTo>
                    <a:pt x="181" y="171"/>
                  </a:lnTo>
                  <a:lnTo>
                    <a:pt x="181" y="171"/>
                  </a:lnTo>
                  <a:lnTo>
                    <a:pt x="182" y="173"/>
                  </a:lnTo>
                  <a:lnTo>
                    <a:pt x="186" y="175"/>
                  </a:lnTo>
                  <a:lnTo>
                    <a:pt x="189" y="177"/>
                  </a:lnTo>
                  <a:lnTo>
                    <a:pt x="193" y="178"/>
                  </a:lnTo>
                  <a:lnTo>
                    <a:pt x="193" y="178"/>
                  </a:lnTo>
                  <a:lnTo>
                    <a:pt x="196" y="178"/>
                  </a:lnTo>
                  <a:lnTo>
                    <a:pt x="200" y="177"/>
                  </a:lnTo>
                  <a:lnTo>
                    <a:pt x="201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3" y="187"/>
                  </a:lnTo>
                  <a:lnTo>
                    <a:pt x="204" y="189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9" y="191"/>
                  </a:lnTo>
                  <a:lnTo>
                    <a:pt x="210" y="192"/>
                  </a:lnTo>
                  <a:lnTo>
                    <a:pt x="210" y="195"/>
                  </a:lnTo>
                  <a:lnTo>
                    <a:pt x="210" y="195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5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20" y="200"/>
                  </a:lnTo>
                  <a:lnTo>
                    <a:pt x="222" y="199"/>
                  </a:lnTo>
                  <a:lnTo>
                    <a:pt x="222" y="198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16" y="191"/>
                  </a:lnTo>
                  <a:lnTo>
                    <a:pt x="214" y="190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2" y="188"/>
                  </a:lnTo>
                  <a:lnTo>
                    <a:pt x="211" y="189"/>
                  </a:lnTo>
                  <a:lnTo>
                    <a:pt x="210" y="189"/>
                  </a:lnTo>
                  <a:lnTo>
                    <a:pt x="209" y="187"/>
                  </a:lnTo>
                  <a:lnTo>
                    <a:pt x="209" y="187"/>
                  </a:lnTo>
                  <a:lnTo>
                    <a:pt x="208" y="180"/>
                  </a:lnTo>
                  <a:lnTo>
                    <a:pt x="208" y="178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5" y="176"/>
                  </a:lnTo>
                  <a:lnTo>
                    <a:pt x="205" y="172"/>
                  </a:lnTo>
                  <a:lnTo>
                    <a:pt x="205" y="168"/>
                  </a:lnTo>
                  <a:lnTo>
                    <a:pt x="204" y="164"/>
                  </a:lnTo>
                  <a:lnTo>
                    <a:pt x="204" y="164"/>
                  </a:lnTo>
                  <a:lnTo>
                    <a:pt x="200" y="156"/>
                  </a:lnTo>
                  <a:lnTo>
                    <a:pt x="193" y="146"/>
                  </a:lnTo>
                  <a:lnTo>
                    <a:pt x="193" y="146"/>
                  </a:lnTo>
                  <a:lnTo>
                    <a:pt x="187" y="136"/>
                  </a:lnTo>
                  <a:lnTo>
                    <a:pt x="185" y="132"/>
                  </a:lnTo>
                  <a:lnTo>
                    <a:pt x="183" y="127"/>
                  </a:lnTo>
                  <a:lnTo>
                    <a:pt x="183" y="127"/>
                  </a:lnTo>
                  <a:lnTo>
                    <a:pt x="182" y="123"/>
                  </a:lnTo>
                  <a:lnTo>
                    <a:pt x="181" y="120"/>
                  </a:lnTo>
                  <a:lnTo>
                    <a:pt x="176" y="114"/>
                  </a:lnTo>
                  <a:lnTo>
                    <a:pt x="176" y="114"/>
                  </a:lnTo>
                  <a:lnTo>
                    <a:pt x="174" y="111"/>
                  </a:lnTo>
                  <a:lnTo>
                    <a:pt x="172" y="106"/>
                  </a:lnTo>
                  <a:lnTo>
                    <a:pt x="168" y="103"/>
                  </a:lnTo>
                  <a:lnTo>
                    <a:pt x="166" y="102"/>
                  </a:lnTo>
                  <a:lnTo>
                    <a:pt x="164" y="101"/>
                  </a:lnTo>
                  <a:lnTo>
                    <a:pt x="164" y="101"/>
                  </a:lnTo>
                  <a:lnTo>
                    <a:pt x="161" y="100"/>
                  </a:lnTo>
                  <a:lnTo>
                    <a:pt x="159" y="99"/>
                  </a:lnTo>
                  <a:lnTo>
                    <a:pt x="159" y="97"/>
                  </a:lnTo>
                  <a:lnTo>
                    <a:pt x="158" y="93"/>
                  </a:lnTo>
                  <a:lnTo>
                    <a:pt x="158" y="93"/>
                  </a:lnTo>
                  <a:lnTo>
                    <a:pt x="157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4" y="77"/>
                  </a:lnTo>
                  <a:lnTo>
                    <a:pt x="157" y="73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4" y="70"/>
                  </a:lnTo>
                  <a:lnTo>
                    <a:pt x="171" y="69"/>
                  </a:lnTo>
                  <a:lnTo>
                    <a:pt x="176" y="70"/>
                  </a:lnTo>
                  <a:lnTo>
                    <a:pt x="179" y="71"/>
                  </a:lnTo>
                  <a:lnTo>
                    <a:pt x="181" y="72"/>
                  </a:lnTo>
                  <a:lnTo>
                    <a:pt x="181" y="72"/>
                  </a:lnTo>
                  <a:lnTo>
                    <a:pt x="183" y="75"/>
                  </a:lnTo>
                  <a:lnTo>
                    <a:pt x="186" y="77"/>
                  </a:lnTo>
                  <a:lnTo>
                    <a:pt x="189" y="78"/>
                  </a:lnTo>
                  <a:lnTo>
                    <a:pt x="194" y="78"/>
                  </a:lnTo>
                  <a:lnTo>
                    <a:pt x="194" y="78"/>
                  </a:lnTo>
                  <a:lnTo>
                    <a:pt x="202" y="77"/>
                  </a:lnTo>
                  <a:lnTo>
                    <a:pt x="204" y="77"/>
                  </a:lnTo>
                  <a:lnTo>
                    <a:pt x="204" y="80"/>
                  </a:lnTo>
                  <a:lnTo>
                    <a:pt x="204" y="80"/>
                  </a:lnTo>
                  <a:lnTo>
                    <a:pt x="203" y="89"/>
                  </a:lnTo>
                  <a:lnTo>
                    <a:pt x="203" y="93"/>
                  </a:lnTo>
                  <a:lnTo>
                    <a:pt x="204" y="9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206" y="95"/>
                  </a:lnTo>
                  <a:lnTo>
                    <a:pt x="206" y="94"/>
                  </a:lnTo>
                  <a:lnTo>
                    <a:pt x="207" y="92"/>
                  </a:lnTo>
                  <a:lnTo>
                    <a:pt x="207" y="88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10" y="84"/>
                  </a:lnTo>
                  <a:lnTo>
                    <a:pt x="214" y="82"/>
                  </a:lnTo>
                  <a:lnTo>
                    <a:pt x="220" y="79"/>
                  </a:lnTo>
                  <a:lnTo>
                    <a:pt x="220" y="79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1" y="77"/>
                  </a:lnTo>
                  <a:lnTo>
                    <a:pt x="224" y="76"/>
                  </a:lnTo>
                  <a:lnTo>
                    <a:pt x="224" y="76"/>
                  </a:lnTo>
                  <a:lnTo>
                    <a:pt x="232" y="76"/>
                  </a:lnTo>
                  <a:lnTo>
                    <a:pt x="234" y="75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3" y="72"/>
                  </a:lnTo>
                  <a:lnTo>
                    <a:pt x="228" y="71"/>
                  </a:lnTo>
                  <a:lnTo>
                    <a:pt x="228" y="71"/>
                  </a:lnTo>
                  <a:lnTo>
                    <a:pt x="216" y="72"/>
                  </a:lnTo>
                  <a:lnTo>
                    <a:pt x="209" y="72"/>
                  </a:lnTo>
                  <a:lnTo>
                    <a:pt x="207" y="71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4" y="65"/>
                  </a:lnTo>
                  <a:lnTo>
                    <a:pt x="202" y="63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6" y="61"/>
                  </a:lnTo>
                  <a:lnTo>
                    <a:pt x="194" y="59"/>
                  </a:lnTo>
                  <a:lnTo>
                    <a:pt x="193" y="57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2" y="47"/>
                  </a:lnTo>
                  <a:lnTo>
                    <a:pt x="191" y="45"/>
                  </a:lnTo>
                  <a:lnTo>
                    <a:pt x="190" y="44"/>
                  </a:lnTo>
                  <a:lnTo>
                    <a:pt x="188" y="44"/>
                  </a:lnTo>
                  <a:lnTo>
                    <a:pt x="188" y="44"/>
                  </a:lnTo>
                  <a:lnTo>
                    <a:pt x="182" y="43"/>
                  </a:lnTo>
                  <a:lnTo>
                    <a:pt x="180" y="42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8" y="34"/>
                  </a:lnTo>
                  <a:lnTo>
                    <a:pt x="177" y="31"/>
                  </a:lnTo>
                  <a:lnTo>
                    <a:pt x="177" y="31"/>
                  </a:lnTo>
                  <a:lnTo>
                    <a:pt x="176" y="30"/>
                  </a:lnTo>
                  <a:lnTo>
                    <a:pt x="176" y="31"/>
                  </a:lnTo>
                  <a:lnTo>
                    <a:pt x="176" y="3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232"/>
            <p:cNvSpPr>
              <a:spLocks/>
            </p:cNvSpPr>
            <p:nvPr/>
          </p:nvSpPr>
          <p:spPr bwMode="auto">
            <a:xfrm>
              <a:off x="9412509" y="6433775"/>
              <a:ext cx="28576" cy="12699"/>
            </a:xfrm>
            <a:custGeom>
              <a:avLst/>
              <a:gdLst>
                <a:gd name="T0" fmla="*/ 6 w 18"/>
                <a:gd name="T1" fmla="*/ 5 h 8"/>
                <a:gd name="T2" fmla="*/ 6 w 18"/>
                <a:gd name="T3" fmla="*/ 5 h 8"/>
                <a:gd name="T4" fmla="*/ 13 w 18"/>
                <a:gd name="T5" fmla="*/ 5 h 8"/>
                <a:gd name="T6" fmla="*/ 17 w 18"/>
                <a:gd name="T7" fmla="*/ 6 h 8"/>
                <a:gd name="T8" fmla="*/ 18 w 18"/>
                <a:gd name="T9" fmla="*/ 6 h 8"/>
                <a:gd name="T10" fmla="*/ 18 w 18"/>
                <a:gd name="T11" fmla="*/ 7 h 8"/>
                <a:gd name="T12" fmla="*/ 18 w 18"/>
                <a:gd name="T13" fmla="*/ 7 h 8"/>
                <a:gd name="T14" fmla="*/ 15 w 18"/>
                <a:gd name="T15" fmla="*/ 8 h 8"/>
                <a:gd name="T16" fmla="*/ 11 w 18"/>
                <a:gd name="T17" fmla="*/ 8 h 8"/>
                <a:gd name="T18" fmla="*/ 6 w 18"/>
                <a:gd name="T19" fmla="*/ 8 h 8"/>
                <a:gd name="T20" fmla="*/ 5 w 18"/>
                <a:gd name="T21" fmla="*/ 7 h 8"/>
                <a:gd name="T22" fmla="*/ 5 w 18"/>
                <a:gd name="T23" fmla="*/ 7 h 8"/>
                <a:gd name="T24" fmla="*/ 4 w 18"/>
                <a:gd name="T25" fmla="*/ 6 h 8"/>
                <a:gd name="T26" fmla="*/ 2 w 18"/>
                <a:gd name="T27" fmla="*/ 6 h 8"/>
                <a:gd name="T28" fmla="*/ 1 w 18"/>
                <a:gd name="T29" fmla="*/ 5 h 8"/>
                <a:gd name="T30" fmla="*/ 0 w 18"/>
                <a:gd name="T31" fmla="*/ 4 h 8"/>
                <a:gd name="T32" fmla="*/ 0 w 18"/>
                <a:gd name="T33" fmla="*/ 4 h 8"/>
                <a:gd name="T34" fmla="*/ 0 w 18"/>
                <a:gd name="T35" fmla="*/ 1 h 8"/>
                <a:gd name="T36" fmla="*/ 2 w 18"/>
                <a:gd name="T37" fmla="*/ 0 h 8"/>
                <a:gd name="T38" fmla="*/ 3 w 18"/>
                <a:gd name="T39" fmla="*/ 0 h 8"/>
                <a:gd name="T40" fmla="*/ 4 w 18"/>
                <a:gd name="T41" fmla="*/ 0 h 8"/>
                <a:gd name="T42" fmla="*/ 4 w 18"/>
                <a:gd name="T43" fmla="*/ 0 h 8"/>
                <a:gd name="T44" fmla="*/ 6 w 18"/>
                <a:gd name="T45" fmla="*/ 5 h 8"/>
                <a:gd name="T46" fmla="*/ 6 w 18"/>
                <a:gd name="T4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8">
                  <a:moveTo>
                    <a:pt x="6" y="5"/>
                  </a:moveTo>
                  <a:lnTo>
                    <a:pt x="6" y="5"/>
                  </a:lnTo>
                  <a:lnTo>
                    <a:pt x="13" y="5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233"/>
            <p:cNvSpPr>
              <a:spLocks/>
            </p:cNvSpPr>
            <p:nvPr/>
          </p:nvSpPr>
          <p:spPr bwMode="auto">
            <a:xfrm>
              <a:off x="9350596" y="6316306"/>
              <a:ext cx="60326" cy="57147"/>
            </a:xfrm>
            <a:custGeom>
              <a:avLst/>
              <a:gdLst>
                <a:gd name="T0" fmla="*/ 33 w 38"/>
                <a:gd name="T1" fmla="*/ 35 h 36"/>
                <a:gd name="T2" fmla="*/ 33 w 38"/>
                <a:gd name="T3" fmla="*/ 35 h 36"/>
                <a:gd name="T4" fmla="*/ 33 w 38"/>
                <a:gd name="T5" fmla="*/ 35 h 36"/>
                <a:gd name="T6" fmla="*/ 33 w 38"/>
                <a:gd name="T7" fmla="*/ 36 h 36"/>
                <a:gd name="T8" fmla="*/ 26 w 38"/>
                <a:gd name="T9" fmla="*/ 36 h 36"/>
                <a:gd name="T10" fmla="*/ 26 w 38"/>
                <a:gd name="T11" fmla="*/ 36 h 36"/>
                <a:gd name="T12" fmla="*/ 22 w 38"/>
                <a:gd name="T13" fmla="*/ 36 h 36"/>
                <a:gd name="T14" fmla="*/ 20 w 38"/>
                <a:gd name="T15" fmla="*/ 35 h 36"/>
                <a:gd name="T16" fmla="*/ 18 w 38"/>
                <a:gd name="T17" fmla="*/ 34 h 36"/>
                <a:gd name="T18" fmla="*/ 15 w 38"/>
                <a:gd name="T19" fmla="*/ 32 h 36"/>
                <a:gd name="T20" fmla="*/ 15 w 38"/>
                <a:gd name="T21" fmla="*/ 32 h 36"/>
                <a:gd name="T22" fmla="*/ 13 w 38"/>
                <a:gd name="T23" fmla="*/ 32 h 36"/>
                <a:gd name="T24" fmla="*/ 12 w 38"/>
                <a:gd name="T25" fmla="*/ 31 h 36"/>
                <a:gd name="T26" fmla="*/ 13 w 38"/>
                <a:gd name="T27" fmla="*/ 25 h 36"/>
                <a:gd name="T28" fmla="*/ 13 w 38"/>
                <a:gd name="T29" fmla="*/ 25 h 36"/>
                <a:gd name="T30" fmla="*/ 12 w 38"/>
                <a:gd name="T31" fmla="*/ 23 h 36"/>
                <a:gd name="T32" fmla="*/ 9 w 38"/>
                <a:gd name="T33" fmla="*/ 21 h 36"/>
                <a:gd name="T34" fmla="*/ 2 w 38"/>
                <a:gd name="T35" fmla="*/ 21 h 36"/>
                <a:gd name="T36" fmla="*/ 2 w 38"/>
                <a:gd name="T37" fmla="*/ 21 h 36"/>
                <a:gd name="T38" fmla="*/ 0 w 38"/>
                <a:gd name="T39" fmla="*/ 21 h 36"/>
                <a:gd name="T40" fmla="*/ 0 w 38"/>
                <a:gd name="T41" fmla="*/ 20 h 36"/>
                <a:gd name="T42" fmla="*/ 2 w 38"/>
                <a:gd name="T43" fmla="*/ 18 h 36"/>
                <a:gd name="T44" fmla="*/ 7 w 38"/>
                <a:gd name="T45" fmla="*/ 16 h 36"/>
                <a:gd name="T46" fmla="*/ 11 w 38"/>
                <a:gd name="T47" fmla="*/ 13 h 36"/>
                <a:gd name="T48" fmla="*/ 11 w 38"/>
                <a:gd name="T49" fmla="*/ 13 h 36"/>
                <a:gd name="T50" fmla="*/ 16 w 38"/>
                <a:gd name="T51" fmla="*/ 9 h 36"/>
                <a:gd name="T52" fmla="*/ 19 w 38"/>
                <a:gd name="T53" fmla="*/ 7 h 36"/>
                <a:gd name="T54" fmla="*/ 20 w 38"/>
                <a:gd name="T55" fmla="*/ 3 h 36"/>
                <a:gd name="T56" fmla="*/ 20 w 38"/>
                <a:gd name="T57" fmla="*/ 3 h 36"/>
                <a:gd name="T58" fmla="*/ 21 w 38"/>
                <a:gd name="T59" fmla="*/ 0 h 36"/>
                <a:gd name="T60" fmla="*/ 22 w 38"/>
                <a:gd name="T61" fmla="*/ 0 h 36"/>
                <a:gd name="T62" fmla="*/ 22 w 38"/>
                <a:gd name="T63" fmla="*/ 3 h 36"/>
                <a:gd name="T64" fmla="*/ 22 w 38"/>
                <a:gd name="T65" fmla="*/ 3 h 36"/>
                <a:gd name="T66" fmla="*/ 21 w 38"/>
                <a:gd name="T67" fmla="*/ 7 h 36"/>
                <a:gd name="T68" fmla="*/ 19 w 38"/>
                <a:gd name="T69" fmla="*/ 9 h 36"/>
                <a:gd name="T70" fmla="*/ 18 w 38"/>
                <a:gd name="T71" fmla="*/ 11 h 36"/>
                <a:gd name="T72" fmla="*/ 18 w 38"/>
                <a:gd name="T73" fmla="*/ 13 h 36"/>
                <a:gd name="T74" fmla="*/ 19 w 38"/>
                <a:gd name="T75" fmla="*/ 14 h 36"/>
                <a:gd name="T76" fmla="*/ 19 w 38"/>
                <a:gd name="T77" fmla="*/ 14 h 36"/>
                <a:gd name="T78" fmla="*/ 23 w 38"/>
                <a:gd name="T79" fmla="*/ 22 h 36"/>
                <a:gd name="T80" fmla="*/ 25 w 38"/>
                <a:gd name="T81" fmla="*/ 24 h 36"/>
                <a:gd name="T82" fmla="*/ 27 w 38"/>
                <a:gd name="T83" fmla="*/ 25 h 36"/>
                <a:gd name="T84" fmla="*/ 27 w 38"/>
                <a:gd name="T85" fmla="*/ 25 h 36"/>
                <a:gd name="T86" fmla="*/ 29 w 38"/>
                <a:gd name="T87" fmla="*/ 26 h 36"/>
                <a:gd name="T88" fmla="*/ 30 w 38"/>
                <a:gd name="T89" fmla="*/ 27 h 36"/>
                <a:gd name="T90" fmla="*/ 30 w 38"/>
                <a:gd name="T91" fmla="*/ 28 h 36"/>
                <a:gd name="T92" fmla="*/ 31 w 38"/>
                <a:gd name="T93" fmla="*/ 29 h 36"/>
                <a:gd name="T94" fmla="*/ 31 w 38"/>
                <a:gd name="T95" fmla="*/ 29 h 36"/>
                <a:gd name="T96" fmla="*/ 36 w 38"/>
                <a:gd name="T97" fmla="*/ 28 h 36"/>
                <a:gd name="T98" fmla="*/ 38 w 38"/>
                <a:gd name="T99" fmla="*/ 28 h 36"/>
                <a:gd name="T100" fmla="*/ 38 w 38"/>
                <a:gd name="T101" fmla="*/ 30 h 36"/>
                <a:gd name="T102" fmla="*/ 38 w 38"/>
                <a:gd name="T103" fmla="*/ 30 h 36"/>
                <a:gd name="T104" fmla="*/ 36 w 38"/>
                <a:gd name="T105" fmla="*/ 32 h 36"/>
                <a:gd name="T106" fmla="*/ 35 w 38"/>
                <a:gd name="T107" fmla="*/ 34 h 36"/>
                <a:gd name="T108" fmla="*/ 33 w 38"/>
                <a:gd name="T109" fmla="*/ 35 h 36"/>
                <a:gd name="T110" fmla="*/ 33 w 38"/>
                <a:gd name="T1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6">
                  <a:moveTo>
                    <a:pt x="33" y="35"/>
                  </a:move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0" y="35"/>
                  </a:lnTo>
                  <a:lnTo>
                    <a:pt x="18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3" y="32"/>
                  </a:lnTo>
                  <a:lnTo>
                    <a:pt x="12" y="31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9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7" y="16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7"/>
                  </a:lnTo>
                  <a:lnTo>
                    <a:pt x="19" y="9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5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30" y="27"/>
                  </a:lnTo>
                  <a:lnTo>
                    <a:pt x="30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5" y="34"/>
                  </a:lnTo>
                  <a:lnTo>
                    <a:pt x="33" y="35"/>
                  </a:lnTo>
                  <a:lnTo>
                    <a:pt x="33" y="3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34"/>
            <p:cNvSpPr>
              <a:spLocks/>
            </p:cNvSpPr>
            <p:nvPr/>
          </p:nvSpPr>
          <p:spPr bwMode="auto">
            <a:xfrm>
              <a:off x="9369646" y="6248048"/>
              <a:ext cx="19050" cy="19048"/>
            </a:xfrm>
            <a:custGeom>
              <a:avLst/>
              <a:gdLst>
                <a:gd name="T0" fmla="*/ 10 w 12"/>
                <a:gd name="T1" fmla="*/ 12 h 12"/>
                <a:gd name="T2" fmla="*/ 10 w 12"/>
                <a:gd name="T3" fmla="*/ 12 h 12"/>
                <a:gd name="T4" fmla="*/ 4 w 12"/>
                <a:gd name="T5" fmla="*/ 11 h 12"/>
                <a:gd name="T6" fmla="*/ 1 w 12"/>
                <a:gd name="T7" fmla="*/ 10 h 12"/>
                <a:gd name="T8" fmla="*/ 0 w 12"/>
                <a:gd name="T9" fmla="*/ 9 h 12"/>
                <a:gd name="T10" fmla="*/ 0 w 12"/>
                <a:gd name="T11" fmla="*/ 9 h 12"/>
                <a:gd name="T12" fmla="*/ 0 w 12"/>
                <a:gd name="T13" fmla="*/ 6 h 12"/>
                <a:gd name="T14" fmla="*/ 1 w 12"/>
                <a:gd name="T15" fmla="*/ 2 h 12"/>
                <a:gd name="T16" fmla="*/ 2 w 12"/>
                <a:gd name="T17" fmla="*/ 0 h 12"/>
                <a:gd name="T18" fmla="*/ 3 w 12"/>
                <a:gd name="T19" fmla="*/ 0 h 12"/>
                <a:gd name="T20" fmla="*/ 4 w 12"/>
                <a:gd name="T21" fmla="*/ 0 h 12"/>
                <a:gd name="T22" fmla="*/ 4 w 12"/>
                <a:gd name="T23" fmla="*/ 0 h 12"/>
                <a:gd name="T24" fmla="*/ 8 w 12"/>
                <a:gd name="T25" fmla="*/ 3 h 12"/>
                <a:gd name="T26" fmla="*/ 9 w 12"/>
                <a:gd name="T27" fmla="*/ 4 h 12"/>
                <a:gd name="T28" fmla="*/ 11 w 12"/>
                <a:gd name="T29" fmla="*/ 4 h 12"/>
                <a:gd name="T30" fmla="*/ 11 w 12"/>
                <a:gd name="T31" fmla="*/ 4 h 12"/>
                <a:gd name="T32" fmla="*/ 11 w 12"/>
                <a:gd name="T33" fmla="*/ 4 h 12"/>
                <a:gd name="T34" fmla="*/ 12 w 12"/>
                <a:gd name="T35" fmla="*/ 6 h 12"/>
                <a:gd name="T36" fmla="*/ 12 w 12"/>
                <a:gd name="T37" fmla="*/ 8 h 12"/>
                <a:gd name="T38" fmla="*/ 10 w 12"/>
                <a:gd name="T39" fmla="*/ 12 h 12"/>
                <a:gd name="T40" fmla="*/ 10 w 12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0" y="12"/>
                  </a:lnTo>
                  <a:lnTo>
                    <a:pt x="4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35"/>
            <p:cNvSpPr>
              <a:spLocks/>
            </p:cNvSpPr>
            <p:nvPr/>
          </p:nvSpPr>
          <p:spPr bwMode="auto">
            <a:xfrm>
              <a:off x="9280743" y="6176615"/>
              <a:ext cx="11114" cy="6349"/>
            </a:xfrm>
            <a:custGeom>
              <a:avLst/>
              <a:gdLst>
                <a:gd name="T0" fmla="*/ 6 w 7"/>
                <a:gd name="T1" fmla="*/ 1 h 4"/>
                <a:gd name="T2" fmla="*/ 6 w 7"/>
                <a:gd name="T3" fmla="*/ 1 h 4"/>
                <a:gd name="T4" fmla="*/ 7 w 7"/>
                <a:gd name="T5" fmla="*/ 1 h 4"/>
                <a:gd name="T6" fmla="*/ 7 w 7"/>
                <a:gd name="T7" fmla="*/ 3 h 4"/>
                <a:gd name="T8" fmla="*/ 6 w 7"/>
                <a:gd name="T9" fmla="*/ 4 h 4"/>
                <a:gd name="T10" fmla="*/ 3 w 7"/>
                <a:gd name="T11" fmla="*/ 4 h 4"/>
                <a:gd name="T12" fmla="*/ 3 w 7"/>
                <a:gd name="T13" fmla="*/ 4 h 4"/>
                <a:gd name="T14" fmla="*/ 1 w 7"/>
                <a:gd name="T15" fmla="*/ 4 h 4"/>
                <a:gd name="T16" fmla="*/ 0 w 7"/>
                <a:gd name="T17" fmla="*/ 3 h 4"/>
                <a:gd name="T18" fmla="*/ 0 w 7"/>
                <a:gd name="T19" fmla="*/ 2 h 4"/>
                <a:gd name="T20" fmla="*/ 1 w 7"/>
                <a:gd name="T21" fmla="*/ 1 h 4"/>
                <a:gd name="T22" fmla="*/ 1 w 7"/>
                <a:gd name="T23" fmla="*/ 1 h 4"/>
                <a:gd name="T24" fmla="*/ 2 w 7"/>
                <a:gd name="T25" fmla="*/ 0 h 4"/>
                <a:gd name="T26" fmla="*/ 3 w 7"/>
                <a:gd name="T27" fmla="*/ 0 h 4"/>
                <a:gd name="T28" fmla="*/ 6 w 7"/>
                <a:gd name="T29" fmla="*/ 1 h 4"/>
                <a:gd name="T30" fmla="*/ 6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36"/>
            <p:cNvSpPr>
              <a:spLocks/>
            </p:cNvSpPr>
            <p:nvPr/>
          </p:nvSpPr>
          <p:spPr bwMode="auto">
            <a:xfrm>
              <a:off x="9233119" y="6121055"/>
              <a:ext cx="26989" cy="17462"/>
            </a:xfrm>
            <a:custGeom>
              <a:avLst/>
              <a:gdLst>
                <a:gd name="T0" fmla="*/ 4 w 17"/>
                <a:gd name="T1" fmla="*/ 1 h 11"/>
                <a:gd name="T2" fmla="*/ 4 w 17"/>
                <a:gd name="T3" fmla="*/ 1 h 11"/>
                <a:gd name="T4" fmla="*/ 6 w 17"/>
                <a:gd name="T5" fmla="*/ 3 h 11"/>
                <a:gd name="T6" fmla="*/ 6 w 17"/>
                <a:gd name="T7" fmla="*/ 4 h 11"/>
                <a:gd name="T8" fmla="*/ 8 w 17"/>
                <a:gd name="T9" fmla="*/ 4 h 11"/>
                <a:gd name="T10" fmla="*/ 8 w 17"/>
                <a:gd name="T11" fmla="*/ 4 h 11"/>
                <a:gd name="T12" fmla="*/ 8 w 17"/>
                <a:gd name="T13" fmla="*/ 4 h 11"/>
                <a:gd name="T14" fmla="*/ 8 w 17"/>
                <a:gd name="T15" fmla="*/ 5 h 11"/>
                <a:gd name="T16" fmla="*/ 8 w 17"/>
                <a:gd name="T17" fmla="*/ 6 h 11"/>
                <a:gd name="T18" fmla="*/ 10 w 17"/>
                <a:gd name="T19" fmla="*/ 7 h 11"/>
                <a:gd name="T20" fmla="*/ 10 w 17"/>
                <a:gd name="T21" fmla="*/ 7 h 11"/>
                <a:gd name="T22" fmla="*/ 13 w 17"/>
                <a:gd name="T23" fmla="*/ 7 h 11"/>
                <a:gd name="T24" fmla="*/ 16 w 17"/>
                <a:gd name="T25" fmla="*/ 8 h 11"/>
                <a:gd name="T26" fmla="*/ 17 w 17"/>
                <a:gd name="T27" fmla="*/ 10 h 11"/>
                <a:gd name="T28" fmla="*/ 15 w 17"/>
                <a:gd name="T29" fmla="*/ 10 h 11"/>
                <a:gd name="T30" fmla="*/ 15 w 17"/>
                <a:gd name="T31" fmla="*/ 10 h 11"/>
                <a:gd name="T32" fmla="*/ 9 w 17"/>
                <a:gd name="T33" fmla="*/ 11 h 11"/>
                <a:gd name="T34" fmla="*/ 7 w 17"/>
                <a:gd name="T35" fmla="*/ 10 h 11"/>
                <a:gd name="T36" fmla="*/ 6 w 17"/>
                <a:gd name="T37" fmla="*/ 9 h 11"/>
                <a:gd name="T38" fmla="*/ 6 w 17"/>
                <a:gd name="T39" fmla="*/ 9 h 11"/>
                <a:gd name="T40" fmla="*/ 4 w 17"/>
                <a:gd name="T41" fmla="*/ 8 h 11"/>
                <a:gd name="T42" fmla="*/ 3 w 17"/>
                <a:gd name="T43" fmla="*/ 8 h 11"/>
                <a:gd name="T44" fmla="*/ 1 w 17"/>
                <a:gd name="T45" fmla="*/ 7 h 11"/>
                <a:gd name="T46" fmla="*/ 0 w 17"/>
                <a:gd name="T47" fmla="*/ 6 h 11"/>
                <a:gd name="T48" fmla="*/ 0 w 17"/>
                <a:gd name="T49" fmla="*/ 6 h 11"/>
                <a:gd name="T50" fmla="*/ 0 w 17"/>
                <a:gd name="T51" fmla="*/ 2 h 11"/>
                <a:gd name="T52" fmla="*/ 1 w 17"/>
                <a:gd name="T53" fmla="*/ 0 h 11"/>
                <a:gd name="T54" fmla="*/ 1 w 17"/>
                <a:gd name="T55" fmla="*/ 0 h 11"/>
                <a:gd name="T56" fmla="*/ 3 w 17"/>
                <a:gd name="T57" fmla="*/ 0 h 11"/>
                <a:gd name="T58" fmla="*/ 4 w 17"/>
                <a:gd name="T59" fmla="*/ 1 h 11"/>
                <a:gd name="T60" fmla="*/ 4 w 17"/>
                <a:gd name="T6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1">
                  <a:moveTo>
                    <a:pt x="4" y="1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8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5" name="Freeform 237"/>
            <p:cNvSpPr>
              <a:spLocks/>
            </p:cNvSpPr>
            <p:nvPr/>
          </p:nvSpPr>
          <p:spPr bwMode="auto">
            <a:xfrm>
              <a:off x="9201367" y="6071845"/>
              <a:ext cx="34926" cy="42860"/>
            </a:xfrm>
            <a:custGeom>
              <a:avLst/>
              <a:gdLst>
                <a:gd name="T0" fmla="*/ 21 w 22"/>
                <a:gd name="T1" fmla="*/ 27 h 27"/>
                <a:gd name="T2" fmla="*/ 21 w 22"/>
                <a:gd name="T3" fmla="*/ 27 h 27"/>
                <a:gd name="T4" fmla="*/ 18 w 22"/>
                <a:gd name="T5" fmla="*/ 27 h 27"/>
                <a:gd name="T6" fmla="*/ 16 w 22"/>
                <a:gd name="T7" fmla="*/ 26 h 27"/>
                <a:gd name="T8" fmla="*/ 15 w 22"/>
                <a:gd name="T9" fmla="*/ 24 h 27"/>
                <a:gd name="T10" fmla="*/ 15 w 22"/>
                <a:gd name="T11" fmla="*/ 24 h 27"/>
                <a:gd name="T12" fmla="*/ 14 w 22"/>
                <a:gd name="T13" fmla="*/ 21 h 27"/>
                <a:gd name="T14" fmla="*/ 10 w 22"/>
                <a:gd name="T15" fmla="*/ 19 h 27"/>
                <a:gd name="T16" fmla="*/ 10 w 22"/>
                <a:gd name="T17" fmla="*/ 19 h 27"/>
                <a:gd name="T18" fmla="*/ 5 w 22"/>
                <a:gd name="T19" fmla="*/ 18 h 27"/>
                <a:gd name="T20" fmla="*/ 3 w 22"/>
                <a:gd name="T21" fmla="*/ 17 h 27"/>
                <a:gd name="T22" fmla="*/ 1 w 22"/>
                <a:gd name="T23" fmla="*/ 15 h 27"/>
                <a:gd name="T24" fmla="*/ 1 w 22"/>
                <a:gd name="T25" fmla="*/ 15 h 27"/>
                <a:gd name="T26" fmla="*/ 0 w 22"/>
                <a:gd name="T27" fmla="*/ 10 h 27"/>
                <a:gd name="T28" fmla="*/ 0 w 22"/>
                <a:gd name="T29" fmla="*/ 8 h 27"/>
                <a:gd name="T30" fmla="*/ 1 w 22"/>
                <a:gd name="T31" fmla="*/ 7 h 27"/>
                <a:gd name="T32" fmla="*/ 1 w 22"/>
                <a:gd name="T33" fmla="*/ 7 h 27"/>
                <a:gd name="T34" fmla="*/ 2 w 22"/>
                <a:gd name="T35" fmla="*/ 6 h 27"/>
                <a:gd name="T36" fmla="*/ 3 w 22"/>
                <a:gd name="T37" fmla="*/ 5 h 27"/>
                <a:gd name="T38" fmla="*/ 4 w 22"/>
                <a:gd name="T39" fmla="*/ 4 h 27"/>
                <a:gd name="T40" fmla="*/ 6 w 22"/>
                <a:gd name="T41" fmla="*/ 3 h 27"/>
                <a:gd name="T42" fmla="*/ 6 w 22"/>
                <a:gd name="T43" fmla="*/ 3 h 27"/>
                <a:gd name="T44" fmla="*/ 13 w 22"/>
                <a:gd name="T45" fmla="*/ 0 h 27"/>
                <a:gd name="T46" fmla="*/ 16 w 22"/>
                <a:gd name="T47" fmla="*/ 0 h 27"/>
                <a:gd name="T48" fmla="*/ 17 w 22"/>
                <a:gd name="T49" fmla="*/ 2 h 27"/>
                <a:gd name="T50" fmla="*/ 17 w 22"/>
                <a:gd name="T51" fmla="*/ 3 h 27"/>
                <a:gd name="T52" fmla="*/ 17 w 22"/>
                <a:gd name="T53" fmla="*/ 3 h 27"/>
                <a:gd name="T54" fmla="*/ 17 w 22"/>
                <a:gd name="T55" fmla="*/ 10 h 27"/>
                <a:gd name="T56" fmla="*/ 17 w 22"/>
                <a:gd name="T57" fmla="*/ 13 h 27"/>
                <a:gd name="T58" fmla="*/ 18 w 22"/>
                <a:gd name="T59" fmla="*/ 13 h 27"/>
                <a:gd name="T60" fmla="*/ 19 w 22"/>
                <a:gd name="T61" fmla="*/ 13 h 27"/>
                <a:gd name="T62" fmla="*/ 19 w 22"/>
                <a:gd name="T63" fmla="*/ 13 h 27"/>
                <a:gd name="T64" fmla="*/ 20 w 22"/>
                <a:gd name="T65" fmla="*/ 13 h 27"/>
                <a:gd name="T66" fmla="*/ 21 w 22"/>
                <a:gd name="T67" fmla="*/ 14 h 27"/>
                <a:gd name="T68" fmla="*/ 22 w 22"/>
                <a:gd name="T69" fmla="*/ 19 h 27"/>
                <a:gd name="T70" fmla="*/ 22 w 22"/>
                <a:gd name="T71" fmla="*/ 19 h 27"/>
                <a:gd name="T72" fmla="*/ 21 w 22"/>
                <a:gd name="T73" fmla="*/ 27 h 27"/>
                <a:gd name="T74" fmla="*/ 21 w 22"/>
                <a:gd name="T7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27">
                  <a:moveTo>
                    <a:pt x="21" y="27"/>
                  </a:moveTo>
                  <a:lnTo>
                    <a:pt x="21" y="27"/>
                  </a:lnTo>
                  <a:lnTo>
                    <a:pt x="18" y="27"/>
                  </a:lnTo>
                  <a:lnTo>
                    <a:pt x="16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4" y="2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6"/>
                  </a:lnTo>
                  <a:lnTo>
                    <a:pt x="3" y="5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27"/>
                  </a:lnTo>
                  <a:lnTo>
                    <a:pt x="21" y="2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6" name="Freeform 238"/>
            <p:cNvSpPr>
              <a:spLocks/>
            </p:cNvSpPr>
            <p:nvPr/>
          </p:nvSpPr>
          <p:spPr bwMode="auto">
            <a:xfrm>
              <a:off x="9156916" y="6070257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4 w 4"/>
                <a:gd name="T3" fmla="*/ 0 h 5"/>
                <a:gd name="T4" fmla="*/ 3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2 w 4"/>
                <a:gd name="T11" fmla="*/ 5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1 h 5"/>
                <a:gd name="T18" fmla="*/ 0 w 4"/>
                <a:gd name="T19" fmla="*/ 1 h 5"/>
                <a:gd name="T20" fmla="*/ 1 w 4"/>
                <a:gd name="T21" fmla="*/ 0 h 5"/>
                <a:gd name="T22" fmla="*/ 3 w 4"/>
                <a:gd name="T23" fmla="*/ 0 h 5"/>
                <a:gd name="T24" fmla="*/ 4 w 4"/>
                <a:gd name="T25" fmla="*/ 0 h 5"/>
                <a:gd name="T26" fmla="*/ 4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9812569" y="6665536"/>
              <a:ext cx="4762" cy="12699"/>
            </a:xfrm>
            <a:custGeom>
              <a:avLst/>
              <a:gdLst>
                <a:gd name="T0" fmla="*/ 1 w 3"/>
                <a:gd name="T1" fmla="*/ 0 h 8"/>
                <a:gd name="T2" fmla="*/ 1 w 3"/>
                <a:gd name="T3" fmla="*/ 0 h 8"/>
                <a:gd name="T4" fmla="*/ 0 w 3"/>
                <a:gd name="T5" fmla="*/ 4 h 8"/>
                <a:gd name="T6" fmla="*/ 1 w 3"/>
                <a:gd name="T7" fmla="*/ 7 h 8"/>
                <a:gd name="T8" fmla="*/ 2 w 3"/>
                <a:gd name="T9" fmla="*/ 8 h 8"/>
                <a:gd name="T10" fmla="*/ 3 w 3"/>
                <a:gd name="T11" fmla="*/ 7 h 8"/>
                <a:gd name="T12" fmla="*/ 3 w 3"/>
                <a:gd name="T13" fmla="*/ 7 h 8"/>
                <a:gd name="T14" fmla="*/ 2 w 3"/>
                <a:gd name="T15" fmla="*/ 2 h 8"/>
                <a:gd name="T16" fmla="*/ 1 w 3"/>
                <a:gd name="T17" fmla="*/ 0 h 8"/>
                <a:gd name="T18" fmla="*/ 1 w 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7"/>
                  </a:lnTo>
                  <a:lnTo>
                    <a:pt x="2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240"/>
            <p:cNvSpPr>
              <a:spLocks/>
            </p:cNvSpPr>
            <p:nvPr/>
          </p:nvSpPr>
          <p:spPr bwMode="auto">
            <a:xfrm>
              <a:off x="9931634" y="6762368"/>
              <a:ext cx="434986" cy="95245"/>
            </a:xfrm>
            <a:custGeom>
              <a:avLst/>
              <a:gdLst>
                <a:gd name="T0" fmla="*/ 48 w 274"/>
                <a:gd name="T1" fmla="*/ 13 h 60"/>
                <a:gd name="T2" fmla="*/ 41 w 274"/>
                <a:gd name="T3" fmla="*/ 18 h 60"/>
                <a:gd name="T4" fmla="*/ 19 w 274"/>
                <a:gd name="T5" fmla="*/ 20 h 60"/>
                <a:gd name="T6" fmla="*/ 16 w 274"/>
                <a:gd name="T7" fmla="*/ 22 h 60"/>
                <a:gd name="T8" fmla="*/ 12 w 274"/>
                <a:gd name="T9" fmla="*/ 29 h 60"/>
                <a:gd name="T10" fmla="*/ 4 w 274"/>
                <a:gd name="T11" fmla="*/ 28 h 60"/>
                <a:gd name="T12" fmla="*/ 1 w 274"/>
                <a:gd name="T13" fmla="*/ 25 h 60"/>
                <a:gd name="T14" fmla="*/ 0 w 274"/>
                <a:gd name="T15" fmla="*/ 32 h 60"/>
                <a:gd name="T16" fmla="*/ 2 w 274"/>
                <a:gd name="T17" fmla="*/ 46 h 60"/>
                <a:gd name="T18" fmla="*/ 11 w 274"/>
                <a:gd name="T19" fmla="*/ 49 h 60"/>
                <a:gd name="T20" fmla="*/ 25 w 274"/>
                <a:gd name="T21" fmla="*/ 51 h 60"/>
                <a:gd name="T22" fmla="*/ 41 w 274"/>
                <a:gd name="T23" fmla="*/ 56 h 60"/>
                <a:gd name="T24" fmla="*/ 58 w 274"/>
                <a:gd name="T25" fmla="*/ 51 h 60"/>
                <a:gd name="T26" fmla="*/ 65 w 274"/>
                <a:gd name="T27" fmla="*/ 49 h 60"/>
                <a:gd name="T28" fmla="*/ 100 w 274"/>
                <a:gd name="T29" fmla="*/ 50 h 60"/>
                <a:gd name="T30" fmla="*/ 114 w 274"/>
                <a:gd name="T31" fmla="*/ 51 h 60"/>
                <a:gd name="T32" fmla="*/ 122 w 274"/>
                <a:gd name="T33" fmla="*/ 55 h 60"/>
                <a:gd name="T34" fmla="*/ 127 w 274"/>
                <a:gd name="T35" fmla="*/ 59 h 60"/>
                <a:gd name="T36" fmla="*/ 149 w 274"/>
                <a:gd name="T37" fmla="*/ 60 h 60"/>
                <a:gd name="T38" fmla="*/ 159 w 274"/>
                <a:gd name="T39" fmla="*/ 57 h 60"/>
                <a:gd name="T40" fmla="*/ 170 w 274"/>
                <a:gd name="T41" fmla="*/ 46 h 60"/>
                <a:gd name="T42" fmla="*/ 181 w 274"/>
                <a:gd name="T43" fmla="*/ 40 h 60"/>
                <a:gd name="T44" fmla="*/ 197 w 274"/>
                <a:gd name="T45" fmla="*/ 38 h 60"/>
                <a:gd name="T46" fmla="*/ 225 w 274"/>
                <a:gd name="T47" fmla="*/ 32 h 60"/>
                <a:gd name="T48" fmla="*/ 235 w 274"/>
                <a:gd name="T49" fmla="*/ 30 h 60"/>
                <a:gd name="T50" fmla="*/ 245 w 274"/>
                <a:gd name="T51" fmla="*/ 30 h 60"/>
                <a:gd name="T52" fmla="*/ 259 w 274"/>
                <a:gd name="T53" fmla="*/ 31 h 60"/>
                <a:gd name="T54" fmla="*/ 267 w 274"/>
                <a:gd name="T55" fmla="*/ 25 h 60"/>
                <a:gd name="T56" fmla="*/ 273 w 274"/>
                <a:gd name="T57" fmla="*/ 7 h 60"/>
                <a:gd name="T58" fmla="*/ 272 w 274"/>
                <a:gd name="T59" fmla="*/ 1 h 60"/>
                <a:gd name="T60" fmla="*/ 267 w 274"/>
                <a:gd name="T61" fmla="*/ 4 h 60"/>
                <a:gd name="T62" fmla="*/ 254 w 274"/>
                <a:gd name="T63" fmla="*/ 8 h 60"/>
                <a:gd name="T64" fmla="*/ 248 w 274"/>
                <a:gd name="T65" fmla="*/ 15 h 60"/>
                <a:gd name="T66" fmla="*/ 232 w 274"/>
                <a:gd name="T67" fmla="*/ 23 h 60"/>
                <a:gd name="T68" fmla="*/ 224 w 274"/>
                <a:gd name="T69" fmla="*/ 21 h 60"/>
                <a:gd name="T70" fmla="*/ 220 w 274"/>
                <a:gd name="T71" fmla="*/ 14 h 60"/>
                <a:gd name="T72" fmla="*/ 214 w 274"/>
                <a:gd name="T73" fmla="*/ 9 h 60"/>
                <a:gd name="T74" fmla="*/ 205 w 274"/>
                <a:gd name="T75" fmla="*/ 12 h 60"/>
                <a:gd name="T76" fmla="*/ 188 w 274"/>
                <a:gd name="T77" fmla="*/ 14 h 60"/>
                <a:gd name="T78" fmla="*/ 177 w 274"/>
                <a:gd name="T79" fmla="*/ 16 h 60"/>
                <a:gd name="T80" fmla="*/ 154 w 274"/>
                <a:gd name="T81" fmla="*/ 15 h 60"/>
                <a:gd name="T82" fmla="*/ 147 w 274"/>
                <a:gd name="T83" fmla="*/ 13 h 60"/>
                <a:gd name="T84" fmla="*/ 133 w 274"/>
                <a:gd name="T85" fmla="*/ 12 h 60"/>
                <a:gd name="T86" fmla="*/ 113 w 274"/>
                <a:gd name="T87" fmla="*/ 18 h 60"/>
                <a:gd name="T88" fmla="*/ 98 w 274"/>
                <a:gd name="T89" fmla="*/ 26 h 60"/>
                <a:gd name="T90" fmla="*/ 77 w 274"/>
                <a:gd name="T91" fmla="*/ 38 h 60"/>
                <a:gd name="T92" fmla="*/ 73 w 274"/>
                <a:gd name="T93" fmla="*/ 40 h 60"/>
                <a:gd name="T94" fmla="*/ 68 w 274"/>
                <a:gd name="T95" fmla="*/ 31 h 60"/>
                <a:gd name="T96" fmla="*/ 65 w 274"/>
                <a:gd name="T97" fmla="*/ 29 h 60"/>
                <a:gd name="T98" fmla="*/ 63 w 274"/>
                <a:gd name="T99" fmla="*/ 26 h 60"/>
                <a:gd name="T100" fmla="*/ 58 w 274"/>
                <a:gd name="T101" fmla="*/ 17 h 60"/>
                <a:gd name="T102" fmla="*/ 56 w 274"/>
                <a:gd name="T103" fmla="*/ 12 h 60"/>
                <a:gd name="T104" fmla="*/ 50 w 274"/>
                <a:gd name="T10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60">
                  <a:moveTo>
                    <a:pt x="50" y="9"/>
                  </a:moveTo>
                  <a:lnTo>
                    <a:pt x="50" y="9"/>
                  </a:lnTo>
                  <a:lnTo>
                    <a:pt x="48" y="13"/>
                  </a:lnTo>
                  <a:lnTo>
                    <a:pt x="46" y="16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4" y="18"/>
                  </a:lnTo>
                  <a:lnTo>
                    <a:pt x="26" y="19"/>
                  </a:lnTo>
                  <a:lnTo>
                    <a:pt x="19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5"/>
                  </a:lnTo>
                  <a:lnTo>
                    <a:pt x="15" y="26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7"/>
                  </a:lnTo>
                  <a:lnTo>
                    <a:pt x="7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8" y="50"/>
                  </a:lnTo>
                  <a:lnTo>
                    <a:pt x="25" y="51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41" y="56"/>
                  </a:lnTo>
                  <a:lnTo>
                    <a:pt x="47" y="55"/>
                  </a:lnTo>
                  <a:lnTo>
                    <a:pt x="53" y="54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61" y="50"/>
                  </a:lnTo>
                  <a:lnTo>
                    <a:pt x="65" y="49"/>
                  </a:lnTo>
                  <a:lnTo>
                    <a:pt x="77" y="48"/>
                  </a:lnTo>
                  <a:lnTo>
                    <a:pt x="90" y="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6" y="51"/>
                  </a:lnTo>
                  <a:lnTo>
                    <a:pt x="114" y="51"/>
                  </a:lnTo>
                  <a:lnTo>
                    <a:pt x="119" y="52"/>
                  </a:lnTo>
                  <a:lnTo>
                    <a:pt x="121" y="54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4" y="57"/>
                  </a:lnTo>
                  <a:lnTo>
                    <a:pt x="127" y="59"/>
                  </a:lnTo>
                  <a:lnTo>
                    <a:pt x="131" y="60"/>
                  </a:lnTo>
                  <a:lnTo>
                    <a:pt x="138" y="60"/>
                  </a:lnTo>
                  <a:lnTo>
                    <a:pt x="149" y="60"/>
                  </a:lnTo>
                  <a:lnTo>
                    <a:pt x="155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2" y="55"/>
                  </a:lnTo>
                  <a:lnTo>
                    <a:pt x="164" y="52"/>
                  </a:lnTo>
                  <a:lnTo>
                    <a:pt x="170" y="46"/>
                  </a:lnTo>
                  <a:lnTo>
                    <a:pt x="172" y="43"/>
                  </a:lnTo>
                  <a:lnTo>
                    <a:pt x="176" y="41"/>
                  </a:lnTo>
                  <a:lnTo>
                    <a:pt x="181" y="40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4"/>
                  </a:lnTo>
                  <a:lnTo>
                    <a:pt x="225" y="32"/>
                  </a:lnTo>
                  <a:lnTo>
                    <a:pt x="225" y="32"/>
                  </a:lnTo>
                  <a:lnTo>
                    <a:pt x="232" y="31"/>
                  </a:lnTo>
                  <a:lnTo>
                    <a:pt x="235" y="30"/>
                  </a:lnTo>
                  <a:lnTo>
                    <a:pt x="235" y="29"/>
                  </a:lnTo>
                  <a:lnTo>
                    <a:pt x="238" y="29"/>
                  </a:lnTo>
                  <a:lnTo>
                    <a:pt x="245" y="30"/>
                  </a:lnTo>
                  <a:lnTo>
                    <a:pt x="245" y="30"/>
                  </a:lnTo>
                  <a:lnTo>
                    <a:pt x="255" y="31"/>
                  </a:lnTo>
                  <a:lnTo>
                    <a:pt x="259" y="31"/>
                  </a:lnTo>
                  <a:lnTo>
                    <a:pt x="262" y="29"/>
                  </a:lnTo>
                  <a:lnTo>
                    <a:pt x="267" y="25"/>
                  </a:lnTo>
                  <a:lnTo>
                    <a:pt x="267" y="25"/>
                  </a:lnTo>
                  <a:lnTo>
                    <a:pt x="269" y="20"/>
                  </a:lnTo>
                  <a:lnTo>
                    <a:pt x="271" y="16"/>
                  </a:lnTo>
                  <a:lnTo>
                    <a:pt x="273" y="7"/>
                  </a:lnTo>
                  <a:lnTo>
                    <a:pt x="274" y="1"/>
                  </a:lnTo>
                  <a:lnTo>
                    <a:pt x="273" y="0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0" y="3"/>
                  </a:lnTo>
                  <a:lnTo>
                    <a:pt x="267" y="4"/>
                  </a:lnTo>
                  <a:lnTo>
                    <a:pt x="261" y="5"/>
                  </a:lnTo>
                  <a:lnTo>
                    <a:pt x="256" y="7"/>
                  </a:lnTo>
                  <a:lnTo>
                    <a:pt x="254" y="8"/>
                  </a:lnTo>
                  <a:lnTo>
                    <a:pt x="251" y="11"/>
                  </a:lnTo>
                  <a:lnTo>
                    <a:pt x="251" y="11"/>
                  </a:lnTo>
                  <a:lnTo>
                    <a:pt x="248" y="15"/>
                  </a:lnTo>
                  <a:lnTo>
                    <a:pt x="244" y="19"/>
                  </a:lnTo>
                  <a:lnTo>
                    <a:pt x="239" y="22"/>
                  </a:lnTo>
                  <a:lnTo>
                    <a:pt x="232" y="23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4" y="21"/>
                  </a:lnTo>
                  <a:lnTo>
                    <a:pt x="221" y="18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19" y="11"/>
                  </a:lnTo>
                  <a:lnTo>
                    <a:pt x="217" y="8"/>
                  </a:lnTo>
                  <a:lnTo>
                    <a:pt x="214" y="9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05" y="12"/>
                  </a:lnTo>
                  <a:lnTo>
                    <a:pt x="198" y="12"/>
                  </a:lnTo>
                  <a:lnTo>
                    <a:pt x="191" y="13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184" y="15"/>
                  </a:lnTo>
                  <a:lnTo>
                    <a:pt x="177" y="16"/>
                  </a:lnTo>
                  <a:lnTo>
                    <a:pt x="164" y="15"/>
                  </a:lnTo>
                  <a:lnTo>
                    <a:pt x="164" y="15"/>
                  </a:lnTo>
                  <a:lnTo>
                    <a:pt x="154" y="15"/>
                  </a:lnTo>
                  <a:lnTo>
                    <a:pt x="150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3" y="12"/>
                  </a:lnTo>
                  <a:lnTo>
                    <a:pt x="139" y="11"/>
                  </a:lnTo>
                  <a:lnTo>
                    <a:pt x="133" y="12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13" y="18"/>
                  </a:lnTo>
                  <a:lnTo>
                    <a:pt x="103" y="22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92" y="30"/>
                  </a:lnTo>
                  <a:lnTo>
                    <a:pt x="85" y="35"/>
                  </a:lnTo>
                  <a:lnTo>
                    <a:pt x="77" y="38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1" y="37"/>
                  </a:lnTo>
                  <a:lnTo>
                    <a:pt x="69" y="35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2"/>
                  </a:lnTo>
                  <a:lnTo>
                    <a:pt x="60" y="20"/>
                  </a:lnTo>
                  <a:lnTo>
                    <a:pt x="58" y="17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4" y="9"/>
                  </a:lnTo>
                  <a:lnTo>
                    <a:pt x="50" y="9"/>
                  </a:lnTo>
                  <a:lnTo>
                    <a:pt x="5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241"/>
            <p:cNvSpPr>
              <a:spLocks/>
            </p:cNvSpPr>
            <p:nvPr/>
          </p:nvSpPr>
          <p:spPr bwMode="auto">
            <a:xfrm>
              <a:off x="10293592" y="6779830"/>
              <a:ext cx="7937" cy="7937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1 h 5"/>
                <a:gd name="T4" fmla="*/ 0 w 5"/>
                <a:gd name="T5" fmla="*/ 2 h 5"/>
                <a:gd name="T6" fmla="*/ 0 w 5"/>
                <a:gd name="T7" fmla="*/ 4 h 5"/>
                <a:gd name="T8" fmla="*/ 0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4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1 w 5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242"/>
            <p:cNvSpPr>
              <a:spLocks/>
            </p:cNvSpPr>
            <p:nvPr/>
          </p:nvSpPr>
          <p:spPr bwMode="auto">
            <a:xfrm>
              <a:off x="10449172" y="6703634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1 w 4"/>
                <a:gd name="T5" fmla="*/ 3 h 7"/>
                <a:gd name="T6" fmla="*/ 2 w 4"/>
                <a:gd name="T7" fmla="*/ 6 h 7"/>
                <a:gd name="T8" fmla="*/ 4 w 4"/>
                <a:gd name="T9" fmla="*/ 7 h 7"/>
                <a:gd name="T10" fmla="*/ 4 w 4"/>
                <a:gd name="T11" fmla="*/ 7 h 7"/>
                <a:gd name="T12" fmla="*/ 4 w 4"/>
                <a:gd name="T13" fmla="*/ 6 h 7"/>
                <a:gd name="T14" fmla="*/ 4 w 4"/>
                <a:gd name="T15" fmla="*/ 6 h 7"/>
                <a:gd name="T16" fmla="*/ 4 w 4"/>
                <a:gd name="T17" fmla="*/ 3 h 7"/>
                <a:gd name="T18" fmla="*/ 2 w 4"/>
                <a:gd name="T19" fmla="*/ 2 h 7"/>
                <a:gd name="T20" fmla="*/ 0 w 4"/>
                <a:gd name="T21" fmla="*/ 0 h 7"/>
                <a:gd name="T22" fmla="*/ 0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 243"/>
            <p:cNvSpPr>
              <a:spLocks/>
            </p:cNvSpPr>
            <p:nvPr/>
          </p:nvSpPr>
          <p:spPr bwMode="auto">
            <a:xfrm>
              <a:off x="10495209" y="6675061"/>
              <a:ext cx="15875" cy="26987"/>
            </a:xfrm>
            <a:custGeom>
              <a:avLst/>
              <a:gdLst>
                <a:gd name="T0" fmla="*/ 2 w 10"/>
                <a:gd name="T1" fmla="*/ 0 h 17"/>
                <a:gd name="T2" fmla="*/ 2 w 10"/>
                <a:gd name="T3" fmla="*/ 0 h 17"/>
                <a:gd name="T4" fmla="*/ 3 w 10"/>
                <a:gd name="T5" fmla="*/ 4 h 17"/>
                <a:gd name="T6" fmla="*/ 5 w 10"/>
                <a:gd name="T7" fmla="*/ 6 h 17"/>
                <a:gd name="T8" fmla="*/ 6 w 10"/>
                <a:gd name="T9" fmla="*/ 9 h 17"/>
                <a:gd name="T10" fmla="*/ 6 w 10"/>
                <a:gd name="T11" fmla="*/ 10 h 17"/>
                <a:gd name="T12" fmla="*/ 4 w 10"/>
                <a:gd name="T13" fmla="*/ 10 h 17"/>
                <a:gd name="T14" fmla="*/ 4 w 10"/>
                <a:gd name="T15" fmla="*/ 10 h 17"/>
                <a:gd name="T16" fmla="*/ 2 w 10"/>
                <a:gd name="T17" fmla="*/ 11 h 17"/>
                <a:gd name="T18" fmla="*/ 1 w 10"/>
                <a:gd name="T19" fmla="*/ 12 h 17"/>
                <a:gd name="T20" fmla="*/ 0 w 10"/>
                <a:gd name="T21" fmla="*/ 14 h 17"/>
                <a:gd name="T22" fmla="*/ 0 w 10"/>
                <a:gd name="T23" fmla="*/ 16 h 17"/>
                <a:gd name="T24" fmla="*/ 1 w 10"/>
                <a:gd name="T25" fmla="*/ 16 h 17"/>
                <a:gd name="T26" fmla="*/ 2 w 10"/>
                <a:gd name="T27" fmla="*/ 17 h 17"/>
                <a:gd name="T28" fmla="*/ 4 w 10"/>
                <a:gd name="T29" fmla="*/ 16 h 17"/>
                <a:gd name="T30" fmla="*/ 4 w 10"/>
                <a:gd name="T31" fmla="*/ 16 h 17"/>
                <a:gd name="T32" fmla="*/ 7 w 10"/>
                <a:gd name="T33" fmla="*/ 14 h 17"/>
                <a:gd name="T34" fmla="*/ 9 w 10"/>
                <a:gd name="T35" fmla="*/ 11 h 17"/>
                <a:gd name="T36" fmla="*/ 10 w 10"/>
                <a:gd name="T37" fmla="*/ 7 h 17"/>
                <a:gd name="T38" fmla="*/ 9 w 10"/>
                <a:gd name="T39" fmla="*/ 5 h 17"/>
                <a:gd name="T40" fmla="*/ 9 w 10"/>
                <a:gd name="T41" fmla="*/ 5 h 17"/>
                <a:gd name="T42" fmla="*/ 7 w 10"/>
                <a:gd name="T43" fmla="*/ 3 h 17"/>
                <a:gd name="T44" fmla="*/ 5 w 10"/>
                <a:gd name="T45" fmla="*/ 1 h 17"/>
                <a:gd name="T46" fmla="*/ 2 w 10"/>
                <a:gd name="T47" fmla="*/ 0 h 17"/>
                <a:gd name="T48" fmla="*/ 2 w 10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5" y="6"/>
                  </a:lnTo>
                  <a:lnTo>
                    <a:pt x="6" y="9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244"/>
            <p:cNvSpPr>
              <a:spLocks/>
            </p:cNvSpPr>
            <p:nvPr/>
          </p:nvSpPr>
          <p:spPr bwMode="auto">
            <a:xfrm>
              <a:off x="10485684" y="6657599"/>
              <a:ext cx="7937" cy="9524"/>
            </a:xfrm>
            <a:custGeom>
              <a:avLst/>
              <a:gdLst>
                <a:gd name="T0" fmla="*/ 0 w 5"/>
                <a:gd name="T1" fmla="*/ 2 h 6"/>
                <a:gd name="T2" fmla="*/ 0 w 5"/>
                <a:gd name="T3" fmla="*/ 2 h 6"/>
                <a:gd name="T4" fmla="*/ 0 w 5"/>
                <a:gd name="T5" fmla="*/ 5 h 6"/>
                <a:gd name="T6" fmla="*/ 1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3 h 6"/>
                <a:gd name="T14" fmla="*/ 5 w 5"/>
                <a:gd name="T15" fmla="*/ 2 h 6"/>
                <a:gd name="T16" fmla="*/ 5 w 5"/>
                <a:gd name="T17" fmla="*/ 1 h 6"/>
                <a:gd name="T18" fmla="*/ 4 w 5"/>
                <a:gd name="T19" fmla="*/ 0 h 6"/>
                <a:gd name="T20" fmla="*/ 4 w 5"/>
                <a:gd name="T21" fmla="*/ 0 h 6"/>
                <a:gd name="T22" fmla="*/ 1 w 5"/>
                <a:gd name="T23" fmla="*/ 1 h 6"/>
                <a:gd name="T24" fmla="*/ 0 w 5"/>
                <a:gd name="T25" fmla="*/ 2 h 6"/>
                <a:gd name="T26" fmla="*/ 0 w 5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245"/>
            <p:cNvSpPr>
              <a:spLocks/>
            </p:cNvSpPr>
            <p:nvPr/>
          </p:nvSpPr>
          <p:spPr bwMode="auto">
            <a:xfrm>
              <a:off x="10466634" y="6629025"/>
              <a:ext cx="14289" cy="14288"/>
            </a:xfrm>
            <a:custGeom>
              <a:avLst/>
              <a:gdLst>
                <a:gd name="T0" fmla="*/ 8 w 9"/>
                <a:gd name="T1" fmla="*/ 9 h 9"/>
                <a:gd name="T2" fmla="*/ 8 w 9"/>
                <a:gd name="T3" fmla="*/ 9 h 9"/>
                <a:gd name="T4" fmla="*/ 4 w 9"/>
                <a:gd name="T5" fmla="*/ 9 h 9"/>
                <a:gd name="T6" fmla="*/ 0 w 9"/>
                <a:gd name="T7" fmla="*/ 7 h 9"/>
                <a:gd name="T8" fmla="*/ 0 w 9"/>
                <a:gd name="T9" fmla="*/ 7 h 9"/>
                <a:gd name="T10" fmla="*/ 3 w 9"/>
                <a:gd name="T11" fmla="*/ 7 h 9"/>
                <a:gd name="T12" fmla="*/ 5 w 9"/>
                <a:gd name="T13" fmla="*/ 6 h 9"/>
                <a:gd name="T14" fmla="*/ 5 w 9"/>
                <a:gd name="T15" fmla="*/ 5 h 9"/>
                <a:gd name="T16" fmla="*/ 5 w 9"/>
                <a:gd name="T17" fmla="*/ 5 h 9"/>
                <a:gd name="T18" fmla="*/ 7 w 9"/>
                <a:gd name="T19" fmla="*/ 1 h 9"/>
                <a:gd name="T20" fmla="*/ 8 w 9"/>
                <a:gd name="T21" fmla="*/ 0 h 9"/>
                <a:gd name="T22" fmla="*/ 9 w 9"/>
                <a:gd name="T23" fmla="*/ 1 h 9"/>
                <a:gd name="T24" fmla="*/ 9 w 9"/>
                <a:gd name="T25" fmla="*/ 1 h 9"/>
                <a:gd name="T26" fmla="*/ 9 w 9"/>
                <a:gd name="T27" fmla="*/ 3 h 9"/>
                <a:gd name="T28" fmla="*/ 9 w 9"/>
                <a:gd name="T29" fmla="*/ 5 h 9"/>
                <a:gd name="T30" fmla="*/ 8 w 9"/>
                <a:gd name="T31" fmla="*/ 9 h 9"/>
                <a:gd name="T32" fmla="*/ 8 w 9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lnTo>
                    <a:pt x="8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8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246"/>
            <p:cNvSpPr>
              <a:spLocks/>
            </p:cNvSpPr>
            <p:nvPr/>
          </p:nvSpPr>
          <p:spPr bwMode="auto">
            <a:xfrm>
              <a:off x="10465047" y="6489335"/>
              <a:ext cx="15875" cy="12699"/>
            </a:xfrm>
            <a:custGeom>
              <a:avLst/>
              <a:gdLst>
                <a:gd name="T0" fmla="*/ 1 w 10"/>
                <a:gd name="T1" fmla="*/ 2 h 8"/>
                <a:gd name="T2" fmla="*/ 1 w 10"/>
                <a:gd name="T3" fmla="*/ 2 h 8"/>
                <a:gd name="T4" fmla="*/ 0 w 10"/>
                <a:gd name="T5" fmla="*/ 4 h 8"/>
                <a:gd name="T6" fmla="*/ 0 w 10"/>
                <a:gd name="T7" fmla="*/ 6 h 8"/>
                <a:gd name="T8" fmla="*/ 1 w 10"/>
                <a:gd name="T9" fmla="*/ 8 h 8"/>
                <a:gd name="T10" fmla="*/ 3 w 10"/>
                <a:gd name="T11" fmla="*/ 8 h 8"/>
                <a:gd name="T12" fmla="*/ 3 w 10"/>
                <a:gd name="T13" fmla="*/ 8 h 8"/>
                <a:gd name="T14" fmla="*/ 5 w 10"/>
                <a:gd name="T15" fmla="*/ 6 h 8"/>
                <a:gd name="T16" fmla="*/ 7 w 10"/>
                <a:gd name="T17" fmla="*/ 5 h 8"/>
                <a:gd name="T18" fmla="*/ 7 w 10"/>
                <a:gd name="T19" fmla="*/ 5 h 8"/>
                <a:gd name="T20" fmla="*/ 8 w 10"/>
                <a:gd name="T21" fmla="*/ 4 h 8"/>
                <a:gd name="T22" fmla="*/ 9 w 10"/>
                <a:gd name="T23" fmla="*/ 3 h 8"/>
                <a:gd name="T24" fmla="*/ 10 w 10"/>
                <a:gd name="T25" fmla="*/ 1 h 8"/>
                <a:gd name="T26" fmla="*/ 10 w 10"/>
                <a:gd name="T27" fmla="*/ 1 h 8"/>
                <a:gd name="T28" fmla="*/ 8 w 10"/>
                <a:gd name="T29" fmla="*/ 0 h 8"/>
                <a:gd name="T30" fmla="*/ 6 w 10"/>
                <a:gd name="T31" fmla="*/ 1 h 8"/>
                <a:gd name="T32" fmla="*/ 1 w 10"/>
                <a:gd name="T33" fmla="*/ 2 h 8"/>
                <a:gd name="T34" fmla="*/ 1 w 10"/>
                <a:gd name="T3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 247"/>
            <p:cNvSpPr>
              <a:spLocks/>
            </p:cNvSpPr>
            <p:nvPr/>
          </p:nvSpPr>
          <p:spPr bwMode="auto">
            <a:xfrm>
              <a:off x="10552360" y="6468697"/>
              <a:ext cx="52389" cy="106356"/>
            </a:xfrm>
            <a:custGeom>
              <a:avLst/>
              <a:gdLst>
                <a:gd name="T0" fmla="*/ 29 w 33"/>
                <a:gd name="T1" fmla="*/ 2 h 67"/>
                <a:gd name="T2" fmla="*/ 29 w 33"/>
                <a:gd name="T3" fmla="*/ 2 h 67"/>
                <a:gd name="T4" fmla="*/ 27 w 33"/>
                <a:gd name="T5" fmla="*/ 5 h 67"/>
                <a:gd name="T6" fmla="*/ 24 w 33"/>
                <a:gd name="T7" fmla="*/ 8 h 67"/>
                <a:gd name="T8" fmla="*/ 17 w 33"/>
                <a:gd name="T9" fmla="*/ 14 h 67"/>
                <a:gd name="T10" fmla="*/ 17 w 33"/>
                <a:gd name="T11" fmla="*/ 14 h 67"/>
                <a:gd name="T12" fmla="*/ 11 w 33"/>
                <a:gd name="T13" fmla="*/ 20 h 67"/>
                <a:gd name="T14" fmla="*/ 5 w 33"/>
                <a:gd name="T15" fmla="*/ 28 h 67"/>
                <a:gd name="T16" fmla="*/ 1 w 33"/>
                <a:gd name="T17" fmla="*/ 34 h 67"/>
                <a:gd name="T18" fmla="*/ 0 w 33"/>
                <a:gd name="T19" fmla="*/ 37 h 67"/>
                <a:gd name="T20" fmla="*/ 1 w 33"/>
                <a:gd name="T21" fmla="*/ 40 h 67"/>
                <a:gd name="T22" fmla="*/ 1 w 33"/>
                <a:gd name="T23" fmla="*/ 40 h 67"/>
                <a:gd name="T24" fmla="*/ 6 w 33"/>
                <a:gd name="T25" fmla="*/ 45 h 67"/>
                <a:gd name="T26" fmla="*/ 7 w 33"/>
                <a:gd name="T27" fmla="*/ 48 h 67"/>
                <a:gd name="T28" fmla="*/ 7 w 33"/>
                <a:gd name="T29" fmla="*/ 50 h 67"/>
                <a:gd name="T30" fmla="*/ 5 w 33"/>
                <a:gd name="T31" fmla="*/ 51 h 67"/>
                <a:gd name="T32" fmla="*/ 5 w 33"/>
                <a:gd name="T33" fmla="*/ 51 h 67"/>
                <a:gd name="T34" fmla="*/ 2 w 33"/>
                <a:gd name="T35" fmla="*/ 56 h 67"/>
                <a:gd name="T36" fmla="*/ 2 w 33"/>
                <a:gd name="T37" fmla="*/ 60 h 67"/>
                <a:gd name="T38" fmla="*/ 3 w 33"/>
                <a:gd name="T39" fmla="*/ 64 h 67"/>
                <a:gd name="T40" fmla="*/ 3 w 33"/>
                <a:gd name="T41" fmla="*/ 65 h 67"/>
                <a:gd name="T42" fmla="*/ 5 w 33"/>
                <a:gd name="T43" fmla="*/ 67 h 67"/>
                <a:gd name="T44" fmla="*/ 5 w 33"/>
                <a:gd name="T45" fmla="*/ 67 h 67"/>
                <a:gd name="T46" fmla="*/ 7 w 33"/>
                <a:gd name="T47" fmla="*/ 65 h 67"/>
                <a:gd name="T48" fmla="*/ 8 w 33"/>
                <a:gd name="T49" fmla="*/ 63 h 67"/>
                <a:gd name="T50" fmla="*/ 10 w 33"/>
                <a:gd name="T51" fmla="*/ 60 h 67"/>
                <a:gd name="T52" fmla="*/ 12 w 33"/>
                <a:gd name="T53" fmla="*/ 56 h 67"/>
                <a:gd name="T54" fmla="*/ 12 w 33"/>
                <a:gd name="T55" fmla="*/ 56 h 67"/>
                <a:gd name="T56" fmla="*/ 15 w 33"/>
                <a:gd name="T57" fmla="*/ 53 h 67"/>
                <a:gd name="T58" fmla="*/ 15 w 33"/>
                <a:gd name="T59" fmla="*/ 49 h 67"/>
                <a:gd name="T60" fmla="*/ 16 w 33"/>
                <a:gd name="T61" fmla="*/ 47 h 67"/>
                <a:gd name="T62" fmla="*/ 20 w 33"/>
                <a:gd name="T63" fmla="*/ 45 h 67"/>
                <a:gd name="T64" fmla="*/ 20 w 33"/>
                <a:gd name="T65" fmla="*/ 45 h 67"/>
                <a:gd name="T66" fmla="*/ 24 w 33"/>
                <a:gd name="T67" fmla="*/ 43 h 67"/>
                <a:gd name="T68" fmla="*/ 25 w 33"/>
                <a:gd name="T69" fmla="*/ 41 h 67"/>
                <a:gd name="T70" fmla="*/ 25 w 33"/>
                <a:gd name="T71" fmla="*/ 35 h 67"/>
                <a:gd name="T72" fmla="*/ 25 w 33"/>
                <a:gd name="T73" fmla="*/ 35 h 67"/>
                <a:gd name="T74" fmla="*/ 26 w 33"/>
                <a:gd name="T75" fmla="*/ 33 h 67"/>
                <a:gd name="T76" fmla="*/ 28 w 33"/>
                <a:gd name="T77" fmla="*/ 31 h 67"/>
                <a:gd name="T78" fmla="*/ 29 w 33"/>
                <a:gd name="T79" fmla="*/ 29 h 67"/>
                <a:gd name="T80" fmla="*/ 30 w 33"/>
                <a:gd name="T81" fmla="*/ 26 h 67"/>
                <a:gd name="T82" fmla="*/ 30 w 33"/>
                <a:gd name="T83" fmla="*/ 26 h 67"/>
                <a:gd name="T84" fmla="*/ 29 w 33"/>
                <a:gd name="T85" fmla="*/ 22 h 67"/>
                <a:gd name="T86" fmla="*/ 27 w 33"/>
                <a:gd name="T87" fmla="*/ 19 h 67"/>
                <a:gd name="T88" fmla="*/ 27 w 33"/>
                <a:gd name="T89" fmla="*/ 16 h 67"/>
                <a:gd name="T90" fmla="*/ 27 w 33"/>
                <a:gd name="T91" fmla="*/ 15 h 67"/>
                <a:gd name="T92" fmla="*/ 29 w 33"/>
                <a:gd name="T93" fmla="*/ 14 h 67"/>
                <a:gd name="T94" fmla="*/ 29 w 33"/>
                <a:gd name="T95" fmla="*/ 14 h 67"/>
                <a:gd name="T96" fmla="*/ 31 w 33"/>
                <a:gd name="T97" fmla="*/ 13 h 67"/>
                <a:gd name="T98" fmla="*/ 33 w 33"/>
                <a:gd name="T99" fmla="*/ 11 h 67"/>
                <a:gd name="T100" fmla="*/ 33 w 33"/>
                <a:gd name="T101" fmla="*/ 6 h 67"/>
                <a:gd name="T102" fmla="*/ 33 w 33"/>
                <a:gd name="T103" fmla="*/ 3 h 67"/>
                <a:gd name="T104" fmla="*/ 30 w 33"/>
                <a:gd name="T105" fmla="*/ 1 h 67"/>
                <a:gd name="T106" fmla="*/ 30 w 33"/>
                <a:gd name="T107" fmla="*/ 1 h 67"/>
                <a:gd name="T108" fmla="*/ 29 w 33"/>
                <a:gd name="T109" fmla="*/ 0 h 67"/>
                <a:gd name="T110" fmla="*/ 29 w 33"/>
                <a:gd name="T111" fmla="*/ 1 h 67"/>
                <a:gd name="T112" fmla="*/ 29 w 33"/>
                <a:gd name="T113" fmla="*/ 2 h 67"/>
                <a:gd name="T114" fmla="*/ 29 w 33"/>
                <a:gd name="T115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" h="67">
                  <a:moveTo>
                    <a:pt x="29" y="2"/>
                  </a:moveTo>
                  <a:lnTo>
                    <a:pt x="29" y="2"/>
                  </a:lnTo>
                  <a:lnTo>
                    <a:pt x="27" y="5"/>
                  </a:lnTo>
                  <a:lnTo>
                    <a:pt x="24" y="8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1" y="20"/>
                  </a:lnTo>
                  <a:lnTo>
                    <a:pt x="5" y="28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6" y="45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3" y="64"/>
                  </a:lnTo>
                  <a:lnTo>
                    <a:pt x="3" y="65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10" y="60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5" y="53"/>
                  </a:lnTo>
                  <a:lnTo>
                    <a:pt x="15" y="49"/>
                  </a:lnTo>
                  <a:lnTo>
                    <a:pt x="16" y="47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3"/>
                  </a:lnTo>
                  <a:lnTo>
                    <a:pt x="25" y="4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9" y="22"/>
                  </a:lnTo>
                  <a:lnTo>
                    <a:pt x="27" y="19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3" y="11"/>
                  </a:lnTo>
                  <a:lnTo>
                    <a:pt x="33" y="6"/>
                  </a:lnTo>
                  <a:lnTo>
                    <a:pt x="33" y="3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 248"/>
            <p:cNvSpPr>
              <a:spLocks/>
            </p:cNvSpPr>
            <p:nvPr/>
          </p:nvSpPr>
          <p:spPr bwMode="auto">
            <a:xfrm>
              <a:off x="10466634" y="6487747"/>
              <a:ext cx="14289" cy="14288"/>
            </a:xfrm>
            <a:custGeom>
              <a:avLst/>
              <a:gdLst>
                <a:gd name="T0" fmla="*/ 6 w 9"/>
                <a:gd name="T1" fmla="*/ 6 h 9"/>
                <a:gd name="T2" fmla="*/ 6 w 9"/>
                <a:gd name="T3" fmla="*/ 6 h 9"/>
                <a:gd name="T4" fmla="*/ 5 w 9"/>
                <a:gd name="T5" fmla="*/ 8 h 9"/>
                <a:gd name="T6" fmla="*/ 3 w 9"/>
                <a:gd name="T7" fmla="*/ 9 h 9"/>
                <a:gd name="T8" fmla="*/ 2 w 9"/>
                <a:gd name="T9" fmla="*/ 8 h 9"/>
                <a:gd name="T10" fmla="*/ 0 w 9"/>
                <a:gd name="T11" fmla="*/ 6 h 9"/>
                <a:gd name="T12" fmla="*/ 0 w 9"/>
                <a:gd name="T13" fmla="*/ 6 h 9"/>
                <a:gd name="T14" fmla="*/ 2 w 9"/>
                <a:gd name="T15" fmla="*/ 4 h 9"/>
                <a:gd name="T16" fmla="*/ 3 w 9"/>
                <a:gd name="T17" fmla="*/ 1 h 9"/>
                <a:gd name="T18" fmla="*/ 5 w 9"/>
                <a:gd name="T19" fmla="*/ 0 h 9"/>
                <a:gd name="T20" fmla="*/ 8 w 9"/>
                <a:gd name="T21" fmla="*/ 1 h 9"/>
                <a:gd name="T22" fmla="*/ 8 w 9"/>
                <a:gd name="T23" fmla="*/ 1 h 9"/>
                <a:gd name="T24" fmla="*/ 9 w 9"/>
                <a:gd name="T25" fmla="*/ 1 h 9"/>
                <a:gd name="T26" fmla="*/ 9 w 9"/>
                <a:gd name="T27" fmla="*/ 2 h 9"/>
                <a:gd name="T28" fmla="*/ 8 w 9"/>
                <a:gd name="T29" fmla="*/ 4 h 9"/>
                <a:gd name="T30" fmla="*/ 6 w 9"/>
                <a:gd name="T31" fmla="*/ 6 h 9"/>
                <a:gd name="T32" fmla="*/ 6 w 9"/>
                <a:gd name="T3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6" y="6"/>
                  </a:moveTo>
                  <a:lnTo>
                    <a:pt x="6" y="6"/>
                  </a:lnTo>
                  <a:lnTo>
                    <a:pt x="5" y="8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 249"/>
            <p:cNvSpPr>
              <a:spLocks/>
            </p:cNvSpPr>
            <p:nvPr/>
          </p:nvSpPr>
          <p:spPr bwMode="auto">
            <a:xfrm>
              <a:off x="10415833" y="6400439"/>
              <a:ext cx="49214" cy="42860"/>
            </a:xfrm>
            <a:custGeom>
              <a:avLst/>
              <a:gdLst>
                <a:gd name="T0" fmla="*/ 30 w 31"/>
                <a:gd name="T1" fmla="*/ 8 h 27"/>
                <a:gd name="T2" fmla="*/ 30 w 31"/>
                <a:gd name="T3" fmla="*/ 8 h 27"/>
                <a:gd name="T4" fmla="*/ 26 w 31"/>
                <a:gd name="T5" fmla="*/ 8 h 27"/>
                <a:gd name="T6" fmla="*/ 22 w 31"/>
                <a:gd name="T7" fmla="*/ 10 h 27"/>
                <a:gd name="T8" fmla="*/ 16 w 31"/>
                <a:gd name="T9" fmla="*/ 12 h 27"/>
                <a:gd name="T10" fmla="*/ 15 w 31"/>
                <a:gd name="T11" fmla="*/ 14 h 27"/>
                <a:gd name="T12" fmla="*/ 14 w 31"/>
                <a:gd name="T13" fmla="*/ 16 h 27"/>
                <a:gd name="T14" fmla="*/ 14 w 31"/>
                <a:gd name="T15" fmla="*/ 16 h 27"/>
                <a:gd name="T16" fmla="*/ 13 w 31"/>
                <a:gd name="T17" fmla="*/ 20 h 27"/>
                <a:gd name="T18" fmla="*/ 9 w 31"/>
                <a:gd name="T19" fmla="*/ 25 h 27"/>
                <a:gd name="T20" fmla="*/ 7 w 31"/>
                <a:gd name="T21" fmla="*/ 26 h 27"/>
                <a:gd name="T22" fmla="*/ 6 w 31"/>
                <a:gd name="T23" fmla="*/ 27 h 27"/>
                <a:gd name="T24" fmla="*/ 3 w 31"/>
                <a:gd name="T25" fmla="*/ 27 h 27"/>
                <a:gd name="T26" fmla="*/ 2 w 31"/>
                <a:gd name="T27" fmla="*/ 26 h 27"/>
                <a:gd name="T28" fmla="*/ 2 w 31"/>
                <a:gd name="T29" fmla="*/ 26 h 27"/>
                <a:gd name="T30" fmla="*/ 0 w 31"/>
                <a:gd name="T31" fmla="*/ 21 h 27"/>
                <a:gd name="T32" fmla="*/ 0 w 31"/>
                <a:gd name="T33" fmla="*/ 17 h 27"/>
                <a:gd name="T34" fmla="*/ 0 w 31"/>
                <a:gd name="T35" fmla="*/ 14 h 27"/>
                <a:gd name="T36" fmla="*/ 1 w 31"/>
                <a:gd name="T37" fmla="*/ 12 h 27"/>
                <a:gd name="T38" fmla="*/ 3 w 31"/>
                <a:gd name="T39" fmla="*/ 11 h 27"/>
                <a:gd name="T40" fmla="*/ 3 w 31"/>
                <a:gd name="T41" fmla="*/ 11 h 27"/>
                <a:gd name="T42" fmla="*/ 6 w 31"/>
                <a:gd name="T43" fmla="*/ 10 h 27"/>
                <a:gd name="T44" fmla="*/ 8 w 31"/>
                <a:gd name="T45" fmla="*/ 7 h 27"/>
                <a:gd name="T46" fmla="*/ 9 w 31"/>
                <a:gd name="T47" fmla="*/ 5 h 27"/>
                <a:gd name="T48" fmla="*/ 12 w 31"/>
                <a:gd name="T49" fmla="*/ 3 h 27"/>
                <a:gd name="T50" fmla="*/ 12 w 31"/>
                <a:gd name="T51" fmla="*/ 3 h 27"/>
                <a:gd name="T52" fmla="*/ 21 w 31"/>
                <a:gd name="T53" fmla="*/ 0 h 27"/>
                <a:gd name="T54" fmla="*/ 24 w 31"/>
                <a:gd name="T55" fmla="*/ 0 h 27"/>
                <a:gd name="T56" fmla="*/ 28 w 31"/>
                <a:gd name="T57" fmla="*/ 1 h 27"/>
                <a:gd name="T58" fmla="*/ 28 w 31"/>
                <a:gd name="T59" fmla="*/ 1 h 27"/>
                <a:gd name="T60" fmla="*/ 30 w 31"/>
                <a:gd name="T61" fmla="*/ 2 h 27"/>
                <a:gd name="T62" fmla="*/ 31 w 31"/>
                <a:gd name="T63" fmla="*/ 4 h 27"/>
                <a:gd name="T64" fmla="*/ 31 w 31"/>
                <a:gd name="T65" fmla="*/ 6 h 27"/>
                <a:gd name="T66" fmla="*/ 30 w 31"/>
                <a:gd name="T67" fmla="*/ 7 h 27"/>
                <a:gd name="T68" fmla="*/ 30 w 31"/>
                <a:gd name="T69" fmla="*/ 8 h 27"/>
                <a:gd name="T70" fmla="*/ 30 w 31"/>
                <a:gd name="T71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27">
                  <a:moveTo>
                    <a:pt x="30" y="8"/>
                  </a:moveTo>
                  <a:lnTo>
                    <a:pt x="30" y="8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6" y="12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3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10"/>
                  </a:lnTo>
                  <a:lnTo>
                    <a:pt x="8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2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6" name="Freeform 250"/>
            <p:cNvSpPr>
              <a:spLocks/>
            </p:cNvSpPr>
            <p:nvPr/>
          </p:nvSpPr>
          <p:spPr bwMode="auto">
            <a:xfrm>
              <a:off x="10431708" y="6379804"/>
              <a:ext cx="19050" cy="20637"/>
            </a:xfrm>
            <a:custGeom>
              <a:avLst/>
              <a:gdLst>
                <a:gd name="T0" fmla="*/ 12 w 12"/>
                <a:gd name="T1" fmla="*/ 3 h 13"/>
                <a:gd name="T2" fmla="*/ 12 w 12"/>
                <a:gd name="T3" fmla="*/ 3 h 13"/>
                <a:gd name="T4" fmla="*/ 10 w 12"/>
                <a:gd name="T5" fmla="*/ 3 h 13"/>
                <a:gd name="T6" fmla="*/ 7 w 12"/>
                <a:gd name="T7" fmla="*/ 3 h 13"/>
                <a:gd name="T8" fmla="*/ 6 w 12"/>
                <a:gd name="T9" fmla="*/ 6 h 13"/>
                <a:gd name="T10" fmla="*/ 6 w 12"/>
                <a:gd name="T11" fmla="*/ 6 h 13"/>
                <a:gd name="T12" fmla="*/ 6 w 12"/>
                <a:gd name="T13" fmla="*/ 10 h 13"/>
                <a:gd name="T14" fmla="*/ 4 w 12"/>
                <a:gd name="T15" fmla="*/ 12 h 13"/>
                <a:gd name="T16" fmla="*/ 2 w 12"/>
                <a:gd name="T17" fmla="*/ 13 h 13"/>
                <a:gd name="T18" fmla="*/ 2 w 12"/>
                <a:gd name="T19" fmla="*/ 12 h 13"/>
                <a:gd name="T20" fmla="*/ 1 w 12"/>
                <a:gd name="T21" fmla="*/ 11 h 13"/>
                <a:gd name="T22" fmla="*/ 1 w 12"/>
                <a:gd name="T23" fmla="*/ 11 h 13"/>
                <a:gd name="T24" fmla="*/ 0 w 12"/>
                <a:gd name="T25" fmla="*/ 3 h 13"/>
                <a:gd name="T26" fmla="*/ 1 w 12"/>
                <a:gd name="T27" fmla="*/ 1 h 13"/>
                <a:gd name="T28" fmla="*/ 3 w 12"/>
                <a:gd name="T29" fmla="*/ 0 h 13"/>
                <a:gd name="T30" fmla="*/ 3 w 12"/>
                <a:gd name="T31" fmla="*/ 0 h 13"/>
                <a:gd name="T32" fmla="*/ 6 w 12"/>
                <a:gd name="T33" fmla="*/ 0 h 13"/>
                <a:gd name="T34" fmla="*/ 10 w 12"/>
                <a:gd name="T35" fmla="*/ 1 h 13"/>
                <a:gd name="T36" fmla="*/ 12 w 12"/>
                <a:gd name="T37" fmla="*/ 3 h 13"/>
                <a:gd name="T38" fmla="*/ 12 w 12"/>
                <a:gd name="T3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3">
                  <a:moveTo>
                    <a:pt x="12" y="3"/>
                  </a:move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 251"/>
            <p:cNvSpPr>
              <a:spLocks/>
            </p:cNvSpPr>
            <p:nvPr/>
          </p:nvSpPr>
          <p:spPr bwMode="auto">
            <a:xfrm>
              <a:off x="10385669" y="6389328"/>
              <a:ext cx="9525" cy="17462"/>
            </a:xfrm>
            <a:custGeom>
              <a:avLst/>
              <a:gdLst>
                <a:gd name="T0" fmla="*/ 6 w 6"/>
                <a:gd name="T1" fmla="*/ 10 h 11"/>
                <a:gd name="T2" fmla="*/ 6 w 6"/>
                <a:gd name="T3" fmla="*/ 10 h 11"/>
                <a:gd name="T4" fmla="*/ 5 w 6"/>
                <a:gd name="T5" fmla="*/ 11 h 11"/>
                <a:gd name="T6" fmla="*/ 3 w 6"/>
                <a:gd name="T7" fmla="*/ 11 h 11"/>
                <a:gd name="T8" fmla="*/ 1 w 6"/>
                <a:gd name="T9" fmla="*/ 9 h 11"/>
                <a:gd name="T10" fmla="*/ 0 w 6"/>
                <a:gd name="T11" fmla="*/ 8 h 11"/>
                <a:gd name="T12" fmla="*/ 0 w 6"/>
                <a:gd name="T13" fmla="*/ 8 h 11"/>
                <a:gd name="T14" fmla="*/ 2 w 6"/>
                <a:gd name="T15" fmla="*/ 1 h 11"/>
                <a:gd name="T16" fmla="*/ 3 w 6"/>
                <a:gd name="T17" fmla="*/ 0 h 11"/>
                <a:gd name="T18" fmla="*/ 4 w 6"/>
                <a:gd name="T19" fmla="*/ 0 h 11"/>
                <a:gd name="T20" fmla="*/ 4 w 6"/>
                <a:gd name="T21" fmla="*/ 1 h 11"/>
                <a:gd name="T22" fmla="*/ 4 w 6"/>
                <a:gd name="T23" fmla="*/ 1 h 11"/>
                <a:gd name="T24" fmla="*/ 6 w 6"/>
                <a:gd name="T25" fmla="*/ 8 h 11"/>
                <a:gd name="T26" fmla="*/ 6 w 6"/>
                <a:gd name="T27" fmla="*/ 10 h 11"/>
                <a:gd name="T28" fmla="*/ 6 w 6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6" y="10"/>
                  </a:moveTo>
                  <a:lnTo>
                    <a:pt x="6" y="10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 252"/>
            <p:cNvSpPr>
              <a:spLocks/>
            </p:cNvSpPr>
            <p:nvPr/>
          </p:nvSpPr>
          <p:spPr bwMode="auto">
            <a:xfrm>
              <a:off x="10317406" y="6497271"/>
              <a:ext cx="11114" cy="6349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2 w 7"/>
                <a:gd name="T5" fmla="*/ 4 h 4"/>
                <a:gd name="T6" fmla="*/ 0 w 7"/>
                <a:gd name="T7" fmla="*/ 4 h 4"/>
                <a:gd name="T8" fmla="*/ 0 w 7"/>
                <a:gd name="T9" fmla="*/ 3 h 4"/>
                <a:gd name="T10" fmla="*/ 0 w 7"/>
                <a:gd name="T11" fmla="*/ 3 h 4"/>
                <a:gd name="T12" fmla="*/ 0 w 7"/>
                <a:gd name="T13" fmla="*/ 1 h 4"/>
                <a:gd name="T14" fmla="*/ 1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5 w 7"/>
                <a:gd name="T21" fmla="*/ 0 h 4"/>
                <a:gd name="T22" fmla="*/ 6 w 7"/>
                <a:gd name="T23" fmla="*/ 1 h 4"/>
                <a:gd name="T24" fmla="*/ 7 w 7"/>
                <a:gd name="T25" fmla="*/ 2 h 4"/>
                <a:gd name="T26" fmla="*/ 7 w 7"/>
                <a:gd name="T2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7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 253"/>
            <p:cNvSpPr>
              <a:spLocks/>
            </p:cNvSpPr>
            <p:nvPr/>
          </p:nvSpPr>
          <p:spPr bwMode="auto">
            <a:xfrm>
              <a:off x="10231678" y="6559180"/>
              <a:ext cx="6350" cy="7937"/>
            </a:xfrm>
            <a:custGeom>
              <a:avLst/>
              <a:gdLst>
                <a:gd name="T0" fmla="*/ 1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5 h 5"/>
                <a:gd name="T14" fmla="*/ 4 w 4"/>
                <a:gd name="T15" fmla="*/ 0 h 5"/>
                <a:gd name="T16" fmla="*/ 1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 254"/>
            <p:cNvSpPr>
              <a:spLocks/>
            </p:cNvSpPr>
            <p:nvPr/>
          </p:nvSpPr>
          <p:spPr bwMode="auto">
            <a:xfrm>
              <a:off x="10177702" y="6563942"/>
              <a:ext cx="6350" cy="12699"/>
            </a:xfrm>
            <a:custGeom>
              <a:avLst/>
              <a:gdLst>
                <a:gd name="T0" fmla="*/ 3 w 4"/>
                <a:gd name="T1" fmla="*/ 8 h 8"/>
                <a:gd name="T2" fmla="*/ 3 w 4"/>
                <a:gd name="T3" fmla="*/ 8 h 8"/>
                <a:gd name="T4" fmla="*/ 1 w 4"/>
                <a:gd name="T5" fmla="*/ 7 h 8"/>
                <a:gd name="T6" fmla="*/ 0 w 4"/>
                <a:gd name="T7" fmla="*/ 4 h 8"/>
                <a:gd name="T8" fmla="*/ 0 w 4"/>
                <a:gd name="T9" fmla="*/ 4 h 8"/>
                <a:gd name="T10" fmla="*/ 1 w 4"/>
                <a:gd name="T11" fmla="*/ 2 h 8"/>
                <a:gd name="T12" fmla="*/ 2 w 4"/>
                <a:gd name="T13" fmla="*/ 0 h 8"/>
                <a:gd name="T14" fmla="*/ 3 w 4"/>
                <a:gd name="T15" fmla="*/ 0 h 8"/>
                <a:gd name="T16" fmla="*/ 4 w 4"/>
                <a:gd name="T17" fmla="*/ 1 h 8"/>
                <a:gd name="T18" fmla="*/ 4 w 4"/>
                <a:gd name="T19" fmla="*/ 1 h 8"/>
                <a:gd name="T20" fmla="*/ 3 w 4"/>
                <a:gd name="T21" fmla="*/ 8 h 8"/>
                <a:gd name="T22" fmla="*/ 3 w 4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1" name="Freeform 255"/>
            <p:cNvSpPr>
              <a:spLocks/>
            </p:cNvSpPr>
            <p:nvPr/>
          </p:nvSpPr>
          <p:spPr bwMode="auto">
            <a:xfrm>
              <a:off x="10145951" y="6508382"/>
              <a:ext cx="9525" cy="9524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1 h 6"/>
                <a:gd name="T14" fmla="*/ 1 w 6"/>
                <a:gd name="T15" fmla="*/ 4 h 6"/>
                <a:gd name="T16" fmla="*/ 3 w 6"/>
                <a:gd name="T17" fmla="*/ 5 h 6"/>
                <a:gd name="T18" fmla="*/ 5 w 6"/>
                <a:gd name="T19" fmla="*/ 6 h 6"/>
                <a:gd name="T20" fmla="*/ 6 w 6"/>
                <a:gd name="T21" fmla="*/ 6 h 6"/>
                <a:gd name="T22" fmla="*/ 6 w 6"/>
                <a:gd name="T23" fmla="*/ 5 h 6"/>
                <a:gd name="T24" fmla="*/ 6 w 6"/>
                <a:gd name="T25" fmla="*/ 5 h 6"/>
                <a:gd name="T26" fmla="*/ 6 w 6"/>
                <a:gd name="T27" fmla="*/ 0 h 6"/>
                <a:gd name="T28" fmla="*/ 6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2" name="Freeform 256"/>
            <p:cNvSpPr>
              <a:spLocks/>
            </p:cNvSpPr>
            <p:nvPr/>
          </p:nvSpPr>
          <p:spPr bwMode="auto">
            <a:xfrm>
              <a:off x="10231678" y="6468697"/>
              <a:ext cx="19050" cy="11113"/>
            </a:xfrm>
            <a:custGeom>
              <a:avLst/>
              <a:gdLst>
                <a:gd name="T0" fmla="*/ 12 w 12"/>
                <a:gd name="T1" fmla="*/ 2 h 7"/>
                <a:gd name="T2" fmla="*/ 12 w 12"/>
                <a:gd name="T3" fmla="*/ 2 h 7"/>
                <a:gd name="T4" fmla="*/ 8 w 12"/>
                <a:gd name="T5" fmla="*/ 0 h 7"/>
                <a:gd name="T6" fmla="*/ 4 w 12"/>
                <a:gd name="T7" fmla="*/ 0 h 7"/>
                <a:gd name="T8" fmla="*/ 2 w 12"/>
                <a:gd name="T9" fmla="*/ 0 h 7"/>
                <a:gd name="T10" fmla="*/ 2 w 12"/>
                <a:gd name="T11" fmla="*/ 0 h 7"/>
                <a:gd name="T12" fmla="*/ 1 w 12"/>
                <a:gd name="T13" fmla="*/ 2 h 7"/>
                <a:gd name="T14" fmla="*/ 0 w 12"/>
                <a:gd name="T15" fmla="*/ 4 h 7"/>
                <a:gd name="T16" fmla="*/ 1 w 12"/>
                <a:gd name="T17" fmla="*/ 6 h 7"/>
                <a:gd name="T18" fmla="*/ 2 w 12"/>
                <a:gd name="T19" fmla="*/ 7 h 7"/>
                <a:gd name="T20" fmla="*/ 2 w 12"/>
                <a:gd name="T21" fmla="*/ 7 h 7"/>
                <a:gd name="T22" fmla="*/ 4 w 12"/>
                <a:gd name="T23" fmla="*/ 6 h 7"/>
                <a:gd name="T24" fmla="*/ 4 w 12"/>
                <a:gd name="T25" fmla="*/ 5 h 7"/>
                <a:gd name="T26" fmla="*/ 4 w 12"/>
                <a:gd name="T27" fmla="*/ 4 h 7"/>
                <a:gd name="T28" fmla="*/ 5 w 12"/>
                <a:gd name="T29" fmla="*/ 3 h 7"/>
                <a:gd name="T30" fmla="*/ 5 w 12"/>
                <a:gd name="T31" fmla="*/ 3 h 7"/>
                <a:gd name="T32" fmla="*/ 10 w 12"/>
                <a:gd name="T33" fmla="*/ 4 h 7"/>
                <a:gd name="T34" fmla="*/ 11 w 12"/>
                <a:gd name="T35" fmla="*/ 4 h 7"/>
                <a:gd name="T36" fmla="*/ 12 w 12"/>
                <a:gd name="T37" fmla="*/ 3 h 7"/>
                <a:gd name="T38" fmla="*/ 12 w 12"/>
                <a:gd name="T39" fmla="*/ 3 h 7"/>
                <a:gd name="T40" fmla="*/ 12 w 12"/>
                <a:gd name="T41" fmla="*/ 2 h 7"/>
                <a:gd name="T42" fmla="*/ 12 w 12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12" y="2"/>
                  </a:moveTo>
                  <a:lnTo>
                    <a:pt x="12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3" name="Freeform 257"/>
            <p:cNvSpPr>
              <a:spLocks/>
            </p:cNvSpPr>
            <p:nvPr/>
          </p:nvSpPr>
          <p:spPr bwMode="auto">
            <a:xfrm>
              <a:off x="10153890" y="6424251"/>
              <a:ext cx="23814" cy="34923"/>
            </a:xfrm>
            <a:custGeom>
              <a:avLst/>
              <a:gdLst>
                <a:gd name="T0" fmla="*/ 11 w 15"/>
                <a:gd name="T1" fmla="*/ 0 h 22"/>
                <a:gd name="T2" fmla="*/ 11 w 15"/>
                <a:gd name="T3" fmla="*/ 0 h 22"/>
                <a:gd name="T4" fmla="*/ 10 w 15"/>
                <a:gd name="T5" fmla="*/ 3 h 22"/>
                <a:gd name="T6" fmla="*/ 10 w 15"/>
                <a:gd name="T7" fmla="*/ 5 h 22"/>
                <a:gd name="T8" fmla="*/ 10 w 15"/>
                <a:gd name="T9" fmla="*/ 5 h 22"/>
                <a:gd name="T10" fmla="*/ 11 w 15"/>
                <a:gd name="T11" fmla="*/ 6 h 22"/>
                <a:gd name="T12" fmla="*/ 11 w 15"/>
                <a:gd name="T13" fmla="*/ 6 h 22"/>
                <a:gd name="T14" fmla="*/ 13 w 15"/>
                <a:gd name="T15" fmla="*/ 6 h 22"/>
                <a:gd name="T16" fmla="*/ 15 w 15"/>
                <a:gd name="T17" fmla="*/ 9 h 22"/>
                <a:gd name="T18" fmla="*/ 15 w 15"/>
                <a:gd name="T19" fmla="*/ 11 h 22"/>
                <a:gd name="T20" fmla="*/ 15 w 15"/>
                <a:gd name="T21" fmla="*/ 12 h 22"/>
                <a:gd name="T22" fmla="*/ 15 w 15"/>
                <a:gd name="T23" fmla="*/ 12 h 22"/>
                <a:gd name="T24" fmla="*/ 13 w 15"/>
                <a:gd name="T25" fmla="*/ 15 h 22"/>
                <a:gd name="T26" fmla="*/ 11 w 15"/>
                <a:gd name="T27" fmla="*/ 16 h 22"/>
                <a:gd name="T28" fmla="*/ 11 w 15"/>
                <a:gd name="T29" fmla="*/ 17 h 22"/>
                <a:gd name="T30" fmla="*/ 11 w 15"/>
                <a:gd name="T31" fmla="*/ 17 h 22"/>
                <a:gd name="T32" fmla="*/ 10 w 15"/>
                <a:gd name="T33" fmla="*/ 18 h 22"/>
                <a:gd name="T34" fmla="*/ 9 w 15"/>
                <a:gd name="T35" fmla="*/ 19 h 22"/>
                <a:gd name="T36" fmla="*/ 8 w 15"/>
                <a:gd name="T37" fmla="*/ 19 h 22"/>
                <a:gd name="T38" fmla="*/ 7 w 15"/>
                <a:gd name="T39" fmla="*/ 21 h 22"/>
                <a:gd name="T40" fmla="*/ 7 w 15"/>
                <a:gd name="T41" fmla="*/ 21 h 22"/>
                <a:gd name="T42" fmla="*/ 6 w 15"/>
                <a:gd name="T43" fmla="*/ 22 h 22"/>
                <a:gd name="T44" fmla="*/ 4 w 15"/>
                <a:gd name="T45" fmla="*/ 22 h 22"/>
                <a:gd name="T46" fmla="*/ 3 w 15"/>
                <a:gd name="T47" fmla="*/ 21 h 22"/>
                <a:gd name="T48" fmla="*/ 2 w 15"/>
                <a:gd name="T49" fmla="*/ 20 h 22"/>
                <a:gd name="T50" fmla="*/ 2 w 15"/>
                <a:gd name="T51" fmla="*/ 20 h 22"/>
                <a:gd name="T52" fmla="*/ 2 w 15"/>
                <a:gd name="T53" fmla="*/ 18 h 22"/>
                <a:gd name="T54" fmla="*/ 1 w 15"/>
                <a:gd name="T55" fmla="*/ 16 h 22"/>
                <a:gd name="T56" fmla="*/ 0 w 15"/>
                <a:gd name="T57" fmla="*/ 15 h 22"/>
                <a:gd name="T58" fmla="*/ 0 w 15"/>
                <a:gd name="T59" fmla="*/ 13 h 22"/>
                <a:gd name="T60" fmla="*/ 0 w 15"/>
                <a:gd name="T61" fmla="*/ 13 h 22"/>
                <a:gd name="T62" fmla="*/ 1 w 15"/>
                <a:gd name="T63" fmla="*/ 12 h 22"/>
                <a:gd name="T64" fmla="*/ 3 w 15"/>
                <a:gd name="T65" fmla="*/ 11 h 22"/>
                <a:gd name="T66" fmla="*/ 4 w 15"/>
                <a:gd name="T67" fmla="*/ 10 h 22"/>
                <a:gd name="T68" fmla="*/ 5 w 15"/>
                <a:gd name="T69" fmla="*/ 9 h 22"/>
                <a:gd name="T70" fmla="*/ 5 w 15"/>
                <a:gd name="T71" fmla="*/ 9 h 22"/>
                <a:gd name="T72" fmla="*/ 5 w 15"/>
                <a:gd name="T73" fmla="*/ 6 h 22"/>
                <a:gd name="T74" fmla="*/ 6 w 15"/>
                <a:gd name="T75" fmla="*/ 6 h 22"/>
                <a:gd name="T76" fmla="*/ 7 w 15"/>
                <a:gd name="T77" fmla="*/ 5 h 22"/>
                <a:gd name="T78" fmla="*/ 7 w 15"/>
                <a:gd name="T79" fmla="*/ 3 h 22"/>
                <a:gd name="T80" fmla="*/ 7 w 15"/>
                <a:gd name="T81" fmla="*/ 3 h 22"/>
                <a:gd name="T82" fmla="*/ 7 w 15"/>
                <a:gd name="T83" fmla="*/ 1 h 22"/>
                <a:gd name="T84" fmla="*/ 9 w 15"/>
                <a:gd name="T85" fmla="*/ 0 h 22"/>
                <a:gd name="T86" fmla="*/ 11 w 15"/>
                <a:gd name="T87" fmla="*/ 0 h 22"/>
                <a:gd name="T88" fmla="*/ 11 w 15"/>
                <a:gd name="T8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1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8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4" name="Freeform 258"/>
            <p:cNvSpPr>
              <a:spLocks/>
            </p:cNvSpPr>
            <p:nvPr/>
          </p:nvSpPr>
          <p:spPr bwMode="auto">
            <a:xfrm>
              <a:off x="10109439" y="6438537"/>
              <a:ext cx="19050" cy="25399"/>
            </a:xfrm>
            <a:custGeom>
              <a:avLst/>
              <a:gdLst>
                <a:gd name="T0" fmla="*/ 12 w 12"/>
                <a:gd name="T1" fmla="*/ 2 h 16"/>
                <a:gd name="T2" fmla="*/ 12 w 12"/>
                <a:gd name="T3" fmla="*/ 2 h 16"/>
                <a:gd name="T4" fmla="*/ 12 w 12"/>
                <a:gd name="T5" fmla="*/ 3 h 16"/>
                <a:gd name="T6" fmla="*/ 9 w 12"/>
                <a:gd name="T7" fmla="*/ 4 h 16"/>
                <a:gd name="T8" fmla="*/ 8 w 12"/>
                <a:gd name="T9" fmla="*/ 5 h 16"/>
                <a:gd name="T10" fmla="*/ 7 w 12"/>
                <a:gd name="T11" fmla="*/ 6 h 16"/>
                <a:gd name="T12" fmla="*/ 7 w 12"/>
                <a:gd name="T13" fmla="*/ 6 h 16"/>
                <a:gd name="T14" fmla="*/ 8 w 12"/>
                <a:gd name="T15" fmla="*/ 10 h 16"/>
                <a:gd name="T16" fmla="*/ 7 w 12"/>
                <a:gd name="T17" fmla="*/ 11 h 16"/>
                <a:gd name="T18" fmla="*/ 6 w 12"/>
                <a:gd name="T19" fmla="*/ 12 h 16"/>
                <a:gd name="T20" fmla="*/ 6 w 12"/>
                <a:gd name="T21" fmla="*/ 12 h 16"/>
                <a:gd name="T22" fmla="*/ 5 w 12"/>
                <a:gd name="T23" fmla="*/ 12 h 16"/>
                <a:gd name="T24" fmla="*/ 4 w 12"/>
                <a:gd name="T25" fmla="*/ 15 h 16"/>
                <a:gd name="T26" fmla="*/ 4 w 12"/>
                <a:gd name="T27" fmla="*/ 15 h 16"/>
                <a:gd name="T28" fmla="*/ 3 w 12"/>
                <a:gd name="T29" fmla="*/ 16 h 16"/>
                <a:gd name="T30" fmla="*/ 2 w 12"/>
                <a:gd name="T31" fmla="*/ 16 h 16"/>
                <a:gd name="T32" fmla="*/ 1 w 12"/>
                <a:gd name="T33" fmla="*/ 12 h 16"/>
                <a:gd name="T34" fmla="*/ 1 w 12"/>
                <a:gd name="T35" fmla="*/ 12 h 16"/>
                <a:gd name="T36" fmla="*/ 0 w 12"/>
                <a:gd name="T37" fmla="*/ 8 h 16"/>
                <a:gd name="T38" fmla="*/ 0 w 12"/>
                <a:gd name="T39" fmla="*/ 5 h 16"/>
                <a:gd name="T40" fmla="*/ 0 w 12"/>
                <a:gd name="T41" fmla="*/ 4 h 16"/>
                <a:gd name="T42" fmla="*/ 1 w 12"/>
                <a:gd name="T43" fmla="*/ 4 h 16"/>
                <a:gd name="T44" fmla="*/ 1 w 12"/>
                <a:gd name="T45" fmla="*/ 4 h 16"/>
                <a:gd name="T46" fmla="*/ 3 w 12"/>
                <a:gd name="T47" fmla="*/ 4 h 16"/>
                <a:gd name="T48" fmla="*/ 4 w 12"/>
                <a:gd name="T49" fmla="*/ 3 h 16"/>
                <a:gd name="T50" fmla="*/ 5 w 12"/>
                <a:gd name="T51" fmla="*/ 0 h 16"/>
                <a:gd name="T52" fmla="*/ 5 w 12"/>
                <a:gd name="T53" fmla="*/ 0 h 16"/>
                <a:gd name="T54" fmla="*/ 6 w 12"/>
                <a:gd name="T55" fmla="*/ 0 h 16"/>
                <a:gd name="T56" fmla="*/ 8 w 12"/>
                <a:gd name="T57" fmla="*/ 1 h 16"/>
                <a:gd name="T58" fmla="*/ 12 w 12"/>
                <a:gd name="T59" fmla="*/ 2 h 16"/>
                <a:gd name="T60" fmla="*/ 12 w 12"/>
                <a:gd name="T6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16">
                  <a:moveTo>
                    <a:pt x="12" y="2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5" name="Freeform 259"/>
            <p:cNvSpPr>
              <a:spLocks/>
            </p:cNvSpPr>
            <p:nvPr/>
          </p:nvSpPr>
          <p:spPr bwMode="auto">
            <a:xfrm>
              <a:off x="10130076" y="6371865"/>
              <a:ext cx="9525" cy="6349"/>
            </a:xfrm>
            <a:custGeom>
              <a:avLst/>
              <a:gdLst>
                <a:gd name="T0" fmla="*/ 2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0 w 6"/>
                <a:gd name="T7" fmla="*/ 3 h 4"/>
                <a:gd name="T8" fmla="*/ 1 w 6"/>
                <a:gd name="T9" fmla="*/ 4 h 4"/>
                <a:gd name="T10" fmla="*/ 1 w 6"/>
                <a:gd name="T11" fmla="*/ 4 h 4"/>
                <a:gd name="T12" fmla="*/ 5 w 6"/>
                <a:gd name="T13" fmla="*/ 3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5 w 6"/>
                <a:gd name="T21" fmla="*/ 0 h 4"/>
                <a:gd name="T22" fmla="*/ 4 w 6"/>
                <a:gd name="T23" fmla="*/ 0 h 4"/>
                <a:gd name="T24" fmla="*/ 2 w 6"/>
                <a:gd name="T25" fmla="*/ 0 h 4"/>
                <a:gd name="T26" fmla="*/ 2 w 6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6" name="Freeform 260"/>
            <p:cNvSpPr>
              <a:spLocks/>
            </p:cNvSpPr>
            <p:nvPr/>
          </p:nvSpPr>
          <p:spPr bwMode="auto">
            <a:xfrm>
              <a:off x="10063400" y="6384564"/>
              <a:ext cx="6350" cy="4762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3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0 h 3"/>
                <a:gd name="T22" fmla="*/ 2 w 4"/>
                <a:gd name="T23" fmla="*/ 0 h 3"/>
                <a:gd name="T24" fmla="*/ 2 w 4"/>
                <a:gd name="T25" fmla="*/ 0 h 3"/>
                <a:gd name="T26" fmla="*/ 2 w 4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7" name="Freeform 261"/>
            <p:cNvSpPr>
              <a:spLocks/>
            </p:cNvSpPr>
            <p:nvPr/>
          </p:nvSpPr>
          <p:spPr bwMode="auto">
            <a:xfrm>
              <a:off x="9979260" y="6411550"/>
              <a:ext cx="9525" cy="6349"/>
            </a:xfrm>
            <a:custGeom>
              <a:avLst/>
              <a:gdLst>
                <a:gd name="T0" fmla="*/ 2 w 6"/>
                <a:gd name="T1" fmla="*/ 1 h 4"/>
                <a:gd name="T2" fmla="*/ 2 w 6"/>
                <a:gd name="T3" fmla="*/ 1 h 4"/>
                <a:gd name="T4" fmla="*/ 0 w 6"/>
                <a:gd name="T5" fmla="*/ 3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4 w 6"/>
                <a:gd name="T21" fmla="*/ 0 h 4"/>
                <a:gd name="T22" fmla="*/ 3 w 6"/>
                <a:gd name="T23" fmla="*/ 0 h 4"/>
                <a:gd name="T24" fmla="*/ 2 w 6"/>
                <a:gd name="T25" fmla="*/ 1 h 4"/>
                <a:gd name="T26" fmla="*/ 2 w 6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1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8" name="Freeform 262"/>
            <p:cNvSpPr>
              <a:spLocks/>
            </p:cNvSpPr>
            <p:nvPr/>
          </p:nvSpPr>
          <p:spPr bwMode="auto">
            <a:xfrm>
              <a:off x="10001486" y="6455998"/>
              <a:ext cx="4762" cy="7937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1 w 3"/>
                <a:gd name="T5" fmla="*/ 4 h 5"/>
                <a:gd name="T6" fmla="*/ 1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2 h 5"/>
                <a:gd name="T14" fmla="*/ 3 w 3"/>
                <a:gd name="T15" fmla="*/ 1 h 5"/>
                <a:gd name="T16" fmla="*/ 3 w 3"/>
                <a:gd name="T17" fmla="*/ 1 h 5"/>
                <a:gd name="T18" fmla="*/ 2 w 3"/>
                <a:gd name="T19" fmla="*/ 0 h 5"/>
                <a:gd name="T20" fmla="*/ 0 w 3"/>
                <a:gd name="T21" fmla="*/ 1 h 5"/>
                <a:gd name="T22" fmla="*/ 0 w 3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0" y="1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9" name="Freeform 263"/>
            <p:cNvSpPr>
              <a:spLocks/>
            </p:cNvSpPr>
            <p:nvPr/>
          </p:nvSpPr>
          <p:spPr bwMode="auto">
            <a:xfrm>
              <a:off x="10041174" y="6476634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1 w 4"/>
                <a:gd name="T7" fmla="*/ 6 h 6"/>
                <a:gd name="T8" fmla="*/ 2 w 4"/>
                <a:gd name="T9" fmla="*/ 6 h 6"/>
                <a:gd name="T10" fmla="*/ 2 w 4"/>
                <a:gd name="T11" fmla="*/ 6 h 6"/>
                <a:gd name="T12" fmla="*/ 4 w 4"/>
                <a:gd name="T13" fmla="*/ 3 h 6"/>
                <a:gd name="T14" fmla="*/ 4 w 4"/>
                <a:gd name="T15" fmla="*/ 1 h 6"/>
                <a:gd name="T16" fmla="*/ 4 w 4"/>
                <a:gd name="T17" fmla="*/ 1 h 6"/>
                <a:gd name="T18" fmla="*/ 2 w 4"/>
                <a:gd name="T19" fmla="*/ 0 h 6"/>
                <a:gd name="T20" fmla="*/ 1 w 4"/>
                <a:gd name="T21" fmla="*/ 0 h 6"/>
                <a:gd name="T22" fmla="*/ 1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0" name="Freeform 264"/>
            <p:cNvSpPr>
              <a:spLocks/>
            </p:cNvSpPr>
            <p:nvPr/>
          </p:nvSpPr>
          <p:spPr bwMode="auto">
            <a:xfrm>
              <a:off x="10012599" y="6536956"/>
              <a:ext cx="12700" cy="15874"/>
            </a:xfrm>
            <a:custGeom>
              <a:avLst/>
              <a:gdLst>
                <a:gd name="T0" fmla="*/ 6 w 8"/>
                <a:gd name="T1" fmla="*/ 0 h 10"/>
                <a:gd name="T2" fmla="*/ 6 w 8"/>
                <a:gd name="T3" fmla="*/ 0 h 10"/>
                <a:gd name="T4" fmla="*/ 5 w 8"/>
                <a:gd name="T5" fmla="*/ 1 h 10"/>
                <a:gd name="T6" fmla="*/ 5 w 8"/>
                <a:gd name="T7" fmla="*/ 2 h 10"/>
                <a:gd name="T8" fmla="*/ 4 w 8"/>
                <a:gd name="T9" fmla="*/ 3 h 10"/>
                <a:gd name="T10" fmla="*/ 4 w 8"/>
                <a:gd name="T11" fmla="*/ 3 h 10"/>
                <a:gd name="T12" fmla="*/ 3 w 8"/>
                <a:gd name="T13" fmla="*/ 3 h 10"/>
                <a:gd name="T14" fmla="*/ 2 w 8"/>
                <a:gd name="T15" fmla="*/ 4 h 10"/>
                <a:gd name="T16" fmla="*/ 0 w 8"/>
                <a:gd name="T17" fmla="*/ 7 h 10"/>
                <a:gd name="T18" fmla="*/ 0 w 8"/>
                <a:gd name="T19" fmla="*/ 7 h 10"/>
                <a:gd name="T20" fmla="*/ 2 w 8"/>
                <a:gd name="T21" fmla="*/ 8 h 10"/>
                <a:gd name="T22" fmla="*/ 3 w 8"/>
                <a:gd name="T23" fmla="*/ 10 h 10"/>
                <a:gd name="T24" fmla="*/ 5 w 8"/>
                <a:gd name="T25" fmla="*/ 10 h 10"/>
                <a:gd name="T26" fmla="*/ 5 w 8"/>
                <a:gd name="T27" fmla="*/ 8 h 10"/>
                <a:gd name="T28" fmla="*/ 5 w 8"/>
                <a:gd name="T29" fmla="*/ 8 h 10"/>
                <a:gd name="T30" fmla="*/ 6 w 8"/>
                <a:gd name="T31" fmla="*/ 7 h 10"/>
                <a:gd name="T32" fmla="*/ 7 w 8"/>
                <a:gd name="T33" fmla="*/ 7 h 10"/>
                <a:gd name="T34" fmla="*/ 8 w 8"/>
                <a:gd name="T35" fmla="*/ 6 h 10"/>
                <a:gd name="T36" fmla="*/ 8 w 8"/>
                <a:gd name="T37" fmla="*/ 5 h 10"/>
                <a:gd name="T38" fmla="*/ 8 w 8"/>
                <a:gd name="T39" fmla="*/ 5 h 10"/>
                <a:gd name="T40" fmla="*/ 8 w 8"/>
                <a:gd name="T41" fmla="*/ 3 h 10"/>
                <a:gd name="T42" fmla="*/ 7 w 8"/>
                <a:gd name="T43" fmla="*/ 1 h 10"/>
                <a:gd name="T44" fmla="*/ 6 w 8"/>
                <a:gd name="T45" fmla="*/ 0 h 10"/>
                <a:gd name="T46" fmla="*/ 6 w 8"/>
                <a:gd name="T4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1" name="Freeform 265"/>
            <p:cNvSpPr>
              <a:spLocks/>
            </p:cNvSpPr>
            <p:nvPr/>
          </p:nvSpPr>
          <p:spPr bwMode="auto">
            <a:xfrm>
              <a:off x="9958623" y="6360753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1 w 9"/>
                <a:gd name="T5" fmla="*/ 2 h 9"/>
                <a:gd name="T6" fmla="*/ 2 w 9"/>
                <a:gd name="T7" fmla="*/ 3 h 9"/>
                <a:gd name="T8" fmla="*/ 2 w 9"/>
                <a:gd name="T9" fmla="*/ 4 h 9"/>
                <a:gd name="T10" fmla="*/ 2 w 9"/>
                <a:gd name="T11" fmla="*/ 4 h 9"/>
                <a:gd name="T12" fmla="*/ 3 w 9"/>
                <a:gd name="T13" fmla="*/ 8 h 9"/>
                <a:gd name="T14" fmla="*/ 4 w 9"/>
                <a:gd name="T15" fmla="*/ 9 h 9"/>
                <a:gd name="T16" fmla="*/ 7 w 9"/>
                <a:gd name="T17" fmla="*/ 9 h 9"/>
                <a:gd name="T18" fmla="*/ 7 w 9"/>
                <a:gd name="T19" fmla="*/ 9 h 9"/>
                <a:gd name="T20" fmla="*/ 8 w 9"/>
                <a:gd name="T21" fmla="*/ 7 h 9"/>
                <a:gd name="T22" fmla="*/ 9 w 9"/>
                <a:gd name="T23" fmla="*/ 4 h 9"/>
                <a:gd name="T24" fmla="*/ 9 w 9"/>
                <a:gd name="T25" fmla="*/ 3 h 9"/>
                <a:gd name="T26" fmla="*/ 8 w 9"/>
                <a:gd name="T27" fmla="*/ 1 h 9"/>
                <a:gd name="T28" fmla="*/ 8 w 9"/>
                <a:gd name="T29" fmla="*/ 1 h 9"/>
                <a:gd name="T30" fmla="*/ 5 w 9"/>
                <a:gd name="T31" fmla="*/ 1 h 9"/>
                <a:gd name="T32" fmla="*/ 2 w 9"/>
                <a:gd name="T33" fmla="*/ 0 h 9"/>
                <a:gd name="T34" fmla="*/ 0 w 9"/>
                <a:gd name="T35" fmla="*/ 1 h 9"/>
                <a:gd name="T36" fmla="*/ 0 w 9"/>
                <a:gd name="T3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8"/>
                  </a:lnTo>
                  <a:lnTo>
                    <a:pt x="4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8" y="7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5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2" name="Freeform 266"/>
            <p:cNvSpPr>
              <a:spLocks/>
            </p:cNvSpPr>
            <p:nvPr/>
          </p:nvSpPr>
          <p:spPr bwMode="auto">
            <a:xfrm>
              <a:off x="9907821" y="6244873"/>
              <a:ext cx="74615" cy="52384"/>
            </a:xfrm>
            <a:custGeom>
              <a:avLst/>
              <a:gdLst>
                <a:gd name="T0" fmla="*/ 0 w 47"/>
                <a:gd name="T1" fmla="*/ 1 h 33"/>
                <a:gd name="T2" fmla="*/ 0 w 47"/>
                <a:gd name="T3" fmla="*/ 1 h 33"/>
                <a:gd name="T4" fmla="*/ 1 w 47"/>
                <a:gd name="T5" fmla="*/ 2 h 33"/>
                <a:gd name="T6" fmla="*/ 2 w 47"/>
                <a:gd name="T7" fmla="*/ 4 h 33"/>
                <a:gd name="T8" fmla="*/ 4 w 47"/>
                <a:gd name="T9" fmla="*/ 5 h 33"/>
                <a:gd name="T10" fmla="*/ 4 w 47"/>
                <a:gd name="T11" fmla="*/ 5 h 33"/>
                <a:gd name="T12" fmla="*/ 7 w 47"/>
                <a:gd name="T13" fmla="*/ 5 h 33"/>
                <a:gd name="T14" fmla="*/ 10 w 47"/>
                <a:gd name="T15" fmla="*/ 8 h 33"/>
                <a:gd name="T16" fmla="*/ 11 w 47"/>
                <a:gd name="T17" fmla="*/ 9 h 33"/>
                <a:gd name="T18" fmla="*/ 12 w 47"/>
                <a:gd name="T19" fmla="*/ 11 h 33"/>
                <a:gd name="T20" fmla="*/ 12 w 47"/>
                <a:gd name="T21" fmla="*/ 11 h 33"/>
                <a:gd name="T22" fmla="*/ 13 w 47"/>
                <a:gd name="T23" fmla="*/ 13 h 33"/>
                <a:gd name="T24" fmla="*/ 15 w 47"/>
                <a:gd name="T25" fmla="*/ 15 h 33"/>
                <a:gd name="T26" fmla="*/ 17 w 47"/>
                <a:gd name="T27" fmla="*/ 16 h 33"/>
                <a:gd name="T28" fmla="*/ 18 w 47"/>
                <a:gd name="T29" fmla="*/ 19 h 33"/>
                <a:gd name="T30" fmla="*/ 18 w 47"/>
                <a:gd name="T31" fmla="*/ 19 h 33"/>
                <a:gd name="T32" fmla="*/ 18 w 47"/>
                <a:gd name="T33" fmla="*/ 26 h 33"/>
                <a:gd name="T34" fmla="*/ 19 w 47"/>
                <a:gd name="T35" fmla="*/ 28 h 33"/>
                <a:gd name="T36" fmla="*/ 21 w 47"/>
                <a:gd name="T37" fmla="*/ 29 h 33"/>
                <a:gd name="T38" fmla="*/ 21 w 47"/>
                <a:gd name="T39" fmla="*/ 29 h 33"/>
                <a:gd name="T40" fmla="*/ 28 w 47"/>
                <a:gd name="T41" fmla="*/ 28 h 33"/>
                <a:gd name="T42" fmla="*/ 30 w 47"/>
                <a:gd name="T43" fmla="*/ 28 h 33"/>
                <a:gd name="T44" fmla="*/ 31 w 47"/>
                <a:gd name="T45" fmla="*/ 28 h 33"/>
                <a:gd name="T46" fmla="*/ 31 w 47"/>
                <a:gd name="T47" fmla="*/ 29 h 33"/>
                <a:gd name="T48" fmla="*/ 31 w 47"/>
                <a:gd name="T49" fmla="*/ 29 h 33"/>
                <a:gd name="T50" fmla="*/ 33 w 47"/>
                <a:gd name="T51" fmla="*/ 31 h 33"/>
                <a:gd name="T52" fmla="*/ 35 w 47"/>
                <a:gd name="T53" fmla="*/ 32 h 33"/>
                <a:gd name="T54" fmla="*/ 40 w 47"/>
                <a:gd name="T55" fmla="*/ 33 h 33"/>
                <a:gd name="T56" fmla="*/ 42 w 47"/>
                <a:gd name="T57" fmla="*/ 32 h 33"/>
                <a:gd name="T58" fmla="*/ 42 w 47"/>
                <a:gd name="T59" fmla="*/ 32 h 33"/>
                <a:gd name="T60" fmla="*/ 44 w 47"/>
                <a:gd name="T61" fmla="*/ 31 h 33"/>
                <a:gd name="T62" fmla="*/ 46 w 47"/>
                <a:gd name="T63" fmla="*/ 31 h 33"/>
                <a:gd name="T64" fmla="*/ 47 w 47"/>
                <a:gd name="T65" fmla="*/ 30 h 33"/>
                <a:gd name="T66" fmla="*/ 47 w 47"/>
                <a:gd name="T67" fmla="*/ 26 h 33"/>
                <a:gd name="T68" fmla="*/ 47 w 47"/>
                <a:gd name="T69" fmla="*/ 26 h 33"/>
                <a:gd name="T70" fmla="*/ 47 w 47"/>
                <a:gd name="T71" fmla="*/ 16 h 33"/>
                <a:gd name="T72" fmla="*/ 46 w 47"/>
                <a:gd name="T73" fmla="*/ 13 h 33"/>
                <a:gd name="T74" fmla="*/ 45 w 47"/>
                <a:gd name="T75" fmla="*/ 12 h 33"/>
                <a:gd name="T76" fmla="*/ 43 w 47"/>
                <a:gd name="T77" fmla="*/ 12 h 33"/>
                <a:gd name="T78" fmla="*/ 43 w 47"/>
                <a:gd name="T79" fmla="*/ 12 h 33"/>
                <a:gd name="T80" fmla="*/ 33 w 47"/>
                <a:gd name="T81" fmla="*/ 13 h 33"/>
                <a:gd name="T82" fmla="*/ 28 w 47"/>
                <a:gd name="T83" fmla="*/ 13 h 33"/>
                <a:gd name="T84" fmla="*/ 26 w 47"/>
                <a:gd name="T85" fmla="*/ 12 h 33"/>
                <a:gd name="T86" fmla="*/ 26 w 47"/>
                <a:gd name="T87" fmla="*/ 12 h 33"/>
                <a:gd name="T88" fmla="*/ 23 w 47"/>
                <a:gd name="T89" fmla="*/ 9 h 33"/>
                <a:gd name="T90" fmla="*/ 19 w 47"/>
                <a:gd name="T91" fmla="*/ 6 h 33"/>
                <a:gd name="T92" fmla="*/ 19 w 47"/>
                <a:gd name="T93" fmla="*/ 6 h 33"/>
                <a:gd name="T94" fmla="*/ 12 w 47"/>
                <a:gd name="T95" fmla="*/ 3 h 33"/>
                <a:gd name="T96" fmla="*/ 8 w 47"/>
                <a:gd name="T97" fmla="*/ 2 h 33"/>
                <a:gd name="T98" fmla="*/ 6 w 47"/>
                <a:gd name="T99" fmla="*/ 1 h 33"/>
                <a:gd name="T100" fmla="*/ 6 w 47"/>
                <a:gd name="T101" fmla="*/ 1 h 33"/>
                <a:gd name="T102" fmla="*/ 5 w 47"/>
                <a:gd name="T103" fmla="*/ 0 h 33"/>
                <a:gd name="T104" fmla="*/ 3 w 47"/>
                <a:gd name="T105" fmla="*/ 0 h 33"/>
                <a:gd name="T106" fmla="*/ 0 w 47"/>
                <a:gd name="T107" fmla="*/ 1 h 33"/>
                <a:gd name="T108" fmla="*/ 0 w 47"/>
                <a:gd name="T10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" h="33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7" y="5"/>
                  </a:lnTo>
                  <a:lnTo>
                    <a:pt x="10" y="8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3" y="31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1"/>
                  </a:lnTo>
                  <a:lnTo>
                    <a:pt x="46" y="31"/>
                  </a:lnTo>
                  <a:lnTo>
                    <a:pt x="47" y="30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16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3" y="13"/>
                  </a:lnTo>
                  <a:lnTo>
                    <a:pt x="28" y="13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2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3" name="Freeform 267"/>
            <p:cNvSpPr>
              <a:spLocks/>
            </p:cNvSpPr>
            <p:nvPr/>
          </p:nvSpPr>
          <p:spPr bwMode="auto">
            <a:xfrm>
              <a:off x="10069750" y="6344880"/>
              <a:ext cx="33339" cy="12699"/>
            </a:xfrm>
            <a:custGeom>
              <a:avLst/>
              <a:gdLst>
                <a:gd name="T0" fmla="*/ 10 w 21"/>
                <a:gd name="T1" fmla="*/ 0 h 8"/>
                <a:gd name="T2" fmla="*/ 10 w 21"/>
                <a:gd name="T3" fmla="*/ 0 h 8"/>
                <a:gd name="T4" fmla="*/ 11 w 21"/>
                <a:gd name="T5" fmla="*/ 0 h 8"/>
                <a:gd name="T6" fmla="*/ 12 w 21"/>
                <a:gd name="T7" fmla="*/ 2 h 8"/>
                <a:gd name="T8" fmla="*/ 13 w 21"/>
                <a:gd name="T9" fmla="*/ 3 h 8"/>
                <a:gd name="T10" fmla="*/ 15 w 21"/>
                <a:gd name="T11" fmla="*/ 3 h 8"/>
                <a:gd name="T12" fmla="*/ 15 w 21"/>
                <a:gd name="T13" fmla="*/ 3 h 8"/>
                <a:gd name="T14" fmla="*/ 17 w 21"/>
                <a:gd name="T15" fmla="*/ 4 h 8"/>
                <a:gd name="T16" fmla="*/ 19 w 21"/>
                <a:gd name="T17" fmla="*/ 5 h 8"/>
                <a:gd name="T18" fmla="*/ 21 w 21"/>
                <a:gd name="T19" fmla="*/ 7 h 8"/>
                <a:gd name="T20" fmla="*/ 21 w 21"/>
                <a:gd name="T21" fmla="*/ 7 h 8"/>
                <a:gd name="T22" fmla="*/ 20 w 21"/>
                <a:gd name="T23" fmla="*/ 8 h 8"/>
                <a:gd name="T24" fmla="*/ 20 w 21"/>
                <a:gd name="T25" fmla="*/ 8 h 8"/>
                <a:gd name="T26" fmla="*/ 9 w 21"/>
                <a:gd name="T27" fmla="*/ 8 h 8"/>
                <a:gd name="T28" fmla="*/ 2 w 21"/>
                <a:gd name="T29" fmla="*/ 8 h 8"/>
                <a:gd name="T30" fmla="*/ 0 w 21"/>
                <a:gd name="T31" fmla="*/ 7 h 8"/>
                <a:gd name="T32" fmla="*/ 0 w 21"/>
                <a:gd name="T33" fmla="*/ 7 h 8"/>
                <a:gd name="T34" fmla="*/ 0 w 21"/>
                <a:gd name="T35" fmla="*/ 7 h 8"/>
                <a:gd name="T36" fmla="*/ 2 w 21"/>
                <a:gd name="T37" fmla="*/ 6 h 8"/>
                <a:gd name="T38" fmla="*/ 4 w 21"/>
                <a:gd name="T39" fmla="*/ 6 h 8"/>
                <a:gd name="T40" fmla="*/ 5 w 21"/>
                <a:gd name="T41" fmla="*/ 6 h 8"/>
                <a:gd name="T42" fmla="*/ 6 w 21"/>
                <a:gd name="T43" fmla="*/ 5 h 8"/>
                <a:gd name="T44" fmla="*/ 6 w 21"/>
                <a:gd name="T45" fmla="*/ 5 h 8"/>
                <a:gd name="T46" fmla="*/ 6 w 21"/>
                <a:gd name="T47" fmla="*/ 3 h 8"/>
                <a:gd name="T48" fmla="*/ 8 w 21"/>
                <a:gd name="T49" fmla="*/ 2 h 8"/>
                <a:gd name="T50" fmla="*/ 10 w 21"/>
                <a:gd name="T51" fmla="*/ 0 h 8"/>
                <a:gd name="T52" fmla="*/ 10 w 21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9" y="8"/>
                  </a:lnTo>
                  <a:lnTo>
                    <a:pt x="2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10069750" y="6327417"/>
              <a:ext cx="12700" cy="12699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5 w 8"/>
                <a:gd name="T5" fmla="*/ 8 h 8"/>
                <a:gd name="T6" fmla="*/ 4 w 8"/>
                <a:gd name="T7" fmla="*/ 8 h 8"/>
                <a:gd name="T8" fmla="*/ 3 w 8"/>
                <a:gd name="T9" fmla="*/ 7 h 8"/>
                <a:gd name="T10" fmla="*/ 3 w 8"/>
                <a:gd name="T11" fmla="*/ 7 h 8"/>
                <a:gd name="T12" fmla="*/ 3 w 8"/>
                <a:gd name="T13" fmla="*/ 6 h 8"/>
                <a:gd name="T14" fmla="*/ 3 w 8"/>
                <a:gd name="T15" fmla="*/ 5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2 h 8"/>
                <a:gd name="T22" fmla="*/ 1 w 8"/>
                <a:gd name="T23" fmla="*/ 1 h 8"/>
                <a:gd name="T24" fmla="*/ 1 w 8"/>
                <a:gd name="T25" fmla="*/ 0 h 8"/>
                <a:gd name="T26" fmla="*/ 2 w 8"/>
                <a:gd name="T27" fmla="*/ 1 h 8"/>
                <a:gd name="T28" fmla="*/ 2 w 8"/>
                <a:gd name="T29" fmla="*/ 1 h 8"/>
                <a:gd name="T30" fmla="*/ 3 w 8"/>
                <a:gd name="T31" fmla="*/ 3 h 8"/>
                <a:gd name="T32" fmla="*/ 4 w 8"/>
                <a:gd name="T33" fmla="*/ 4 h 8"/>
                <a:gd name="T34" fmla="*/ 5 w 8"/>
                <a:gd name="T35" fmla="*/ 4 h 8"/>
                <a:gd name="T36" fmla="*/ 5 w 8"/>
                <a:gd name="T37" fmla="*/ 4 h 8"/>
                <a:gd name="T38" fmla="*/ 6 w 8"/>
                <a:gd name="T39" fmla="*/ 5 h 8"/>
                <a:gd name="T40" fmla="*/ 8 w 8"/>
                <a:gd name="T41" fmla="*/ 6 h 8"/>
                <a:gd name="T42" fmla="*/ 8 w 8"/>
                <a:gd name="T43" fmla="*/ 8 h 8"/>
                <a:gd name="T44" fmla="*/ 8 w 8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10022124" y="6300432"/>
              <a:ext cx="44451" cy="34923"/>
            </a:xfrm>
            <a:custGeom>
              <a:avLst/>
              <a:gdLst>
                <a:gd name="T0" fmla="*/ 27 w 28"/>
                <a:gd name="T1" fmla="*/ 21 h 22"/>
                <a:gd name="T2" fmla="*/ 27 w 28"/>
                <a:gd name="T3" fmla="*/ 21 h 22"/>
                <a:gd name="T4" fmla="*/ 20 w 28"/>
                <a:gd name="T5" fmla="*/ 22 h 22"/>
                <a:gd name="T6" fmla="*/ 16 w 28"/>
                <a:gd name="T7" fmla="*/ 21 h 22"/>
                <a:gd name="T8" fmla="*/ 15 w 28"/>
                <a:gd name="T9" fmla="*/ 20 h 22"/>
                <a:gd name="T10" fmla="*/ 14 w 28"/>
                <a:gd name="T11" fmla="*/ 19 h 22"/>
                <a:gd name="T12" fmla="*/ 14 w 28"/>
                <a:gd name="T13" fmla="*/ 19 h 22"/>
                <a:gd name="T14" fmla="*/ 14 w 28"/>
                <a:gd name="T15" fmla="*/ 17 h 22"/>
                <a:gd name="T16" fmla="*/ 15 w 28"/>
                <a:gd name="T17" fmla="*/ 13 h 22"/>
                <a:gd name="T18" fmla="*/ 14 w 28"/>
                <a:gd name="T19" fmla="*/ 11 h 22"/>
                <a:gd name="T20" fmla="*/ 11 w 28"/>
                <a:gd name="T21" fmla="*/ 10 h 22"/>
                <a:gd name="T22" fmla="*/ 11 w 28"/>
                <a:gd name="T23" fmla="*/ 10 h 22"/>
                <a:gd name="T24" fmla="*/ 6 w 28"/>
                <a:gd name="T25" fmla="*/ 9 h 22"/>
                <a:gd name="T26" fmla="*/ 3 w 28"/>
                <a:gd name="T27" fmla="*/ 7 h 22"/>
                <a:gd name="T28" fmla="*/ 1 w 28"/>
                <a:gd name="T29" fmla="*/ 4 h 22"/>
                <a:gd name="T30" fmla="*/ 0 w 28"/>
                <a:gd name="T31" fmla="*/ 2 h 22"/>
                <a:gd name="T32" fmla="*/ 0 w 28"/>
                <a:gd name="T33" fmla="*/ 2 h 22"/>
                <a:gd name="T34" fmla="*/ 1 w 28"/>
                <a:gd name="T35" fmla="*/ 0 h 22"/>
                <a:gd name="T36" fmla="*/ 3 w 28"/>
                <a:gd name="T37" fmla="*/ 0 h 22"/>
                <a:gd name="T38" fmla="*/ 6 w 28"/>
                <a:gd name="T39" fmla="*/ 2 h 22"/>
                <a:gd name="T40" fmla="*/ 8 w 28"/>
                <a:gd name="T41" fmla="*/ 3 h 22"/>
                <a:gd name="T42" fmla="*/ 8 w 28"/>
                <a:gd name="T43" fmla="*/ 3 h 22"/>
                <a:gd name="T44" fmla="*/ 10 w 28"/>
                <a:gd name="T45" fmla="*/ 5 h 22"/>
                <a:gd name="T46" fmla="*/ 13 w 28"/>
                <a:gd name="T47" fmla="*/ 5 h 22"/>
                <a:gd name="T48" fmla="*/ 15 w 28"/>
                <a:gd name="T49" fmla="*/ 6 h 22"/>
                <a:gd name="T50" fmla="*/ 16 w 28"/>
                <a:gd name="T51" fmla="*/ 8 h 22"/>
                <a:gd name="T52" fmla="*/ 16 w 28"/>
                <a:gd name="T53" fmla="*/ 8 h 22"/>
                <a:gd name="T54" fmla="*/ 17 w 28"/>
                <a:gd name="T55" fmla="*/ 9 h 22"/>
                <a:gd name="T56" fmla="*/ 18 w 28"/>
                <a:gd name="T57" fmla="*/ 10 h 22"/>
                <a:gd name="T58" fmla="*/ 21 w 28"/>
                <a:gd name="T59" fmla="*/ 10 h 22"/>
                <a:gd name="T60" fmla="*/ 21 w 28"/>
                <a:gd name="T61" fmla="*/ 10 h 22"/>
                <a:gd name="T62" fmla="*/ 24 w 28"/>
                <a:gd name="T63" fmla="*/ 10 h 22"/>
                <a:gd name="T64" fmla="*/ 25 w 28"/>
                <a:gd name="T65" fmla="*/ 11 h 22"/>
                <a:gd name="T66" fmla="*/ 25 w 28"/>
                <a:gd name="T67" fmla="*/ 13 h 22"/>
                <a:gd name="T68" fmla="*/ 25 w 28"/>
                <a:gd name="T69" fmla="*/ 13 h 22"/>
                <a:gd name="T70" fmla="*/ 25 w 28"/>
                <a:gd name="T71" fmla="*/ 16 h 22"/>
                <a:gd name="T72" fmla="*/ 27 w 28"/>
                <a:gd name="T73" fmla="*/ 17 h 22"/>
                <a:gd name="T74" fmla="*/ 28 w 28"/>
                <a:gd name="T75" fmla="*/ 17 h 22"/>
                <a:gd name="T76" fmla="*/ 28 w 28"/>
                <a:gd name="T77" fmla="*/ 18 h 22"/>
                <a:gd name="T78" fmla="*/ 28 w 28"/>
                <a:gd name="T79" fmla="*/ 18 h 22"/>
                <a:gd name="T80" fmla="*/ 28 w 28"/>
                <a:gd name="T81" fmla="*/ 20 h 22"/>
                <a:gd name="T82" fmla="*/ 27 w 28"/>
                <a:gd name="T83" fmla="*/ 21 h 22"/>
                <a:gd name="T84" fmla="*/ 27 w 28"/>
                <a:gd name="T8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2">
                  <a:moveTo>
                    <a:pt x="27" y="21"/>
                  </a:moveTo>
                  <a:lnTo>
                    <a:pt x="27" y="21"/>
                  </a:lnTo>
                  <a:lnTo>
                    <a:pt x="20" y="22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5" y="13"/>
                  </a:lnTo>
                  <a:lnTo>
                    <a:pt x="14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6" y="9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7" y="21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6" name="Freeform 270"/>
            <p:cNvSpPr>
              <a:spLocks/>
            </p:cNvSpPr>
            <p:nvPr/>
          </p:nvSpPr>
          <p:spPr bwMode="auto">
            <a:xfrm>
              <a:off x="10028474" y="6329006"/>
              <a:ext cx="9525" cy="6349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6 w 6"/>
                <a:gd name="T5" fmla="*/ 3 h 4"/>
                <a:gd name="T6" fmla="*/ 6 w 6"/>
                <a:gd name="T7" fmla="*/ 4 h 4"/>
                <a:gd name="T8" fmla="*/ 4 w 6"/>
                <a:gd name="T9" fmla="*/ 4 h 4"/>
                <a:gd name="T10" fmla="*/ 4 w 6"/>
                <a:gd name="T11" fmla="*/ 4 h 4"/>
                <a:gd name="T12" fmla="*/ 1 w 6"/>
                <a:gd name="T13" fmla="*/ 3 h 4"/>
                <a:gd name="T14" fmla="*/ 0 w 6"/>
                <a:gd name="T15" fmla="*/ 2 h 4"/>
                <a:gd name="T16" fmla="*/ 1 w 6"/>
                <a:gd name="T17" fmla="*/ 1 h 4"/>
                <a:gd name="T18" fmla="*/ 1 w 6"/>
                <a:gd name="T19" fmla="*/ 1 h 4"/>
                <a:gd name="T20" fmla="*/ 3 w 6"/>
                <a:gd name="T21" fmla="*/ 0 h 4"/>
                <a:gd name="T22" fmla="*/ 6 w 6"/>
                <a:gd name="T23" fmla="*/ 1 h 4"/>
                <a:gd name="T24" fmla="*/ 6 w 6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7" name="Freeform 271"/>
            <p:cNvSpPr>
              <a:spLocks/>
            </p:cNvSpPr>
            <p:nvPr/>
          </p:nvSpPr>
          <p:spPr bwMode="auto">
            <a:xfrm>
              <a:off x="9722079" y="6144866"/>
              <a:ext cx="180980" cy="95245"/>
            </a:xfrm>
            <a:custGeom>
              <a:avLst/>
              <a:gdLst>
                <a:gd name="T0" fmla="*/ 114 w 114"/>
                <a:gd name="T1" fmla="*/ 60 h 60"/>
                <a:gd name="T2" fmla="*/ 103 w 114"/>
                <a:gd name="T3" fmla="*/ 58 h 60"/>
                <a:gd name="T4" fmla="*/ 99 w 114"/>
                <a:gd name="T5" fmla="*/ 58 h 60"/>
                <a:gd name="T6" fmla="*/ 79 w 114"/>
                <a:gd name="T7" fmla="*/ 60 h 60"/>
                <a:gd name="T8" fmla="*/ 75 w 114"/>
                <a:gd name="T9" fmla="*/ 59 h 60"/>
                <a:gd name="T10" fmla="*/ 74 w 114"/>
                <a:gd name="T11" fmla="*/ 53 h 60"/>
                <a:gd name="T12" fmla="*/ 67 w 114"/>
                <a:gd name="T13" fmla="*/ 43 h 60"/>
                <a:gd name="T14" fmla="*/ 63 w 114"/>
                <a:gd name="T15" fmla="*/ 39 h 60"/>
                <a:gd name="T16" fmla="*/ 60 w 114"/>
                <a:gd name="T17" fmla="*/ 38 h 60"/>
                <a:gd name="T18" fmla="*/ 52 w 114"/>
                <a:gd name="T19" fmla="*/ 31 h 60"/>
                <a:gd name="T20" fmla="*/ 46 w 114"/>
                <a:gd name="T21" fmla="*/ 28 h 60"/>
                <a:gd name="T22" fmla="*/ 37 w 114"/>
                <a:gd name="T23" fmla="*/ 26 h 60"/>
                <a:gd name="T24" fmla="*/ 32 w 114"/>
                <a:gd name="T25" fmla="*/ 26 h 60"/>
                <a:gd name="T26" fmla="*/ 22 w 114"/>
                <a:gd name="T27" fmla="*/ 22 h 60"/>
                <a:gd name="T28" fmla="*/ 15 w 114"/>
                <a:gd name="T29" fmla="*/ 17 h 60"/>
                <a:gd name="T30" fmla="*/ 13 w 114"/>
                <a:gd name="T31" fmla="*/ 17 h 60"/>
                <a:gd name="T32" fmla="*/ 3 w 114"/>
                <a:gd name="T33" fmla="*/ 19 h 60"/>
                <a:gd name="T34" fmla="*/ 0 w 114"/>
                <a:gd name="T35" fmla="*/ 20 h 60"/>
                <a:gd name="T36" fmla="*/ 0 w 114"/>
                <a:gd name="T37" fmla="*/ 18 h 60"/>
                <a:gd name="T38" fmla="*/ 5 w 114"/>
                <a:gd name="T39" fmla="*/ 10 h 60"/>
                <a:gd name="T40" fmla="*/ 9 w 114"/>
                <a:gd name="T41" fmla="*/ 3 h 60"/>
                <a:gd name="T42" fmla="*/ 10 w 114"/>
                <a:gd name="T43" fmla="*/ 1 h 60"/>
                <a:gd name="T44" fmla="*/ 16 w 114"/>
                <a:gd name="T45" fmla="*/ 0 h 60"/>
                <a:gd name="T46" fmla="*/ 27 w 114"/>
                <a:gd name="T47" fmla="*/ 4 h 60"/>
                <a:gd name="T48" fmla="*/ 37 w 114"/>
                <a:gd name="T49" fmla="*/ 11 h 60"/>
                <a:gd name="T50" fmla="*/ 51 w 114"/>
                <a:gd name="T51" fmla="*/ 17 h 60"/>
                <a:gd name="T52" fmla="*/ 68 w 114"/>
                <a:gd name="T53" fmla="*/ 16 h 60"/>
                <a:gd name="T54" fmla="*/ 80 w 114"/>
                <a:gd name="T55" fmla="*/ 17 h 60"/>
                <a:gd name="T56" fmla="*/ 81 w 114"/>
                <a:gd name="T57" fmla="*/ 19 h 60"/>
                <a:gd name="T58" fmla="*/ 90 w 114"/>
                <a:gd name="T59" fmla="*/ 23 h 60"/>
                <a:gd name="T60" fmla="*/ 99 w 114"/>
                <a:gd name="T61" fmla="*/ 24 h 60"/>
                <a:gd name="T62" fmla="*/ 107 w 114"/>
                <a:gd name="T63" fmla="*/ 28 h 60"/>
                <a:gd name="T64" fmla="*/ 111 w 114"/>
                <a:gd name="T65" fmla="*/ 36 h 60"/>
                <a:gd name="T66" fmla="*/ 110 w 114"/>
                <a:gd name="T67" fmla="*/ 45 h 60"/>
                <a:gd name="T68" fmla="*/ 110 w 114"/>
                <a:gd name="T69" fmla="*/ 50 h 60"/>
                <a:gd name="T70" fmla="*/ 111 w 114"/>
                <a:gd name="T71" fmla="*/ 51 h 60"/>
                <a:gd name="T72" fmla="*/ 114 w 114"/>
                <a:gd name="T73" fmla="*/ 55 h 60"/>
                <a:gd name="T74" fmla="*/ 114 w 114"/>
                <a:gd name="T7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60">
                  <a:moveTo>
                    <a:pt x="114" y="60"/>
                  </a:moveTo>
                  <a:lnTo>
                    <a:pt x="114" y="60"/>
                  </a:lnTo>
                  <a:lnTo>
                    <a:pt x="108" y="58"/>
                  </a:lnTo>
                  <a:lnTo>
                    <a:pt x="103" y="58"/>
                  </a:lnTo>
                  <a:lnTo>
                    <a:pt x="99" y="58"/>
                  </a:lnTo>
                  <a:lnTo>
                    <a:pt x="99" y="58"/>
                  </a:lnTo>
                  <a:lnTo>
                    <a:pt x="86" y="60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4" y="53"/>
                  </a:lnTo>
                  <a:lnTo>
                    <a:pt x="72" y="48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63" y="39"/>
                  </a:lnTo>
                  <a:lnTo>
                    <a:pt x="63" y="39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2" y="31"/>
                  </a:lnTo>
                  <a:lnTo>
                    <a:pt x="49" y="29"/>
                  </a:lnTo>
                  <a:lnTo>
                    <a:pt x="46" y="28"/>
                  </a:lnTo>
                  <a:lnTo>
                    <a:pt x="42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2" y="26"/>
                  </a:lnTo>
                  <a:lnTo>
                    <a:pt x="29" y="25"/>
                  </a:lnTo>
                  <a:lnTo>
                    <a:pt x="22" y="22"/>
                  </a:lnTo>
                  <a:lnTo>
                    <a:pt x="17" y="18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8" y="18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7" y="11"/>
                  </a:lnTo>
                  <a:lnTo>
                    <a:pt x="45" y="15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68" y="16"/>
                  </a:lnTo>
                  <a:lnTo>
                    <a:pt x="77" y="16"/>
                  </a:lnTo>
                  <a:lnTo>
                    <a:pt x="80" y="17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90" y="23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103" y="25"/>
                  </a:lnTo>
                  <a:lnTo>
                    <a:pt x="107" y="28"/>
                  </a:lnTo>
                  <a:lnTo>
                    <a:pt x="109" y="32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0" y="45"/>
                  </a:lnTo>
                  <a:lnTo>
                    <a:pt x="109" y="48"/>
                  </a:lnTo>
                  <a:lnTo>
                    <a:pt x="110" y="50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4" y="53"/>
                  </a:lnTo>
                  <a:lnTo>
                    <a:pt x="114" y="55"/>
                  </a:lnTo>
                  <a:lnTo>
                    <a:pt x="114" y="60"/>
                  </a:lnTo>
                  <a:lnTo>
                    <a:pt x="114" y="6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8" name="Freeform 272"/>
            <p:cNvSpPr>
              <a:spLocks/>
            </p:cNvSpPr>
            <p:nvPr/>
          </p:nvSpPr>
          <p:spPr bwMode="auto">
            <a:xfrm>
              <a:off x="9936396" y="6103593"/>
              <a:ext cx="38101" cy="26987"/>
            </a:xfrm>
            <a:custGeom>
              <a:avLst/>
              <a:gdLst>
                <a:gd name="T0" fmla="*/ 0 w 24"/>
                <a:gd name="T1" fmla="*/ 2 h 17"/>
                <a:gd name="T2" fmla="*/ 0 w 24"/>
                <a:gd name="T3" fmla="*/ 2 h 17"/>
                <a:gd name="T4" fmla="*/ 0 w 24"/>
                <a:gd name="T5" fmla="*/ 2 h 17"/>
                <a:gd name="T6" fmla="*/ 0 w 24"/>
                <a:gd name="T7" fmla="*/ 3 h 17"/>
                <a:gd name="T8" fmla="*/ 2 w 24"/>
                <a:gd name="T9" fmla="*/ 4 h 17"/>
                <a:gd name="T10" fmla="*/ 7 w 24"/>
                <a:gd name="T11" fmla="*/ 4 h 17"/>
                <a:gd name="T12" fmla="*/ 7 w 24"/>
                <a:gd name="T13" fmla="*/ 4 h 17"/>
                <a:gd name="T14" fmla="*/ 14 w 24"/>
                <a:gd name="T15" fmla="*/ 5 h 17"/>
                <a:gd name="T16" fmla="*/ 16 w 24"/>
                <a:gd name="T17" fmla="*/ 6 h 17"/>
                <a:gd name="T18" fmla="*/ 16 w 24"/>
                <a:gd name="T19" fmla="*/ 8 h 17"/>
                <a:gd name="T20" fmla="*/ 16 w 24"/>
                <a:gd name="T21" fmla="*/ 8 h 17"/>
                <a:gd name="T22" fmla="*/ 16 w 24"/>
                <a:gd name="T23" fmla="*/ 9 h 17"/>
                <a:gd name="T24" fmla="*/ 15 w 24"/>
                <a:gd name="T25" fmla="*/ 11 h 17"/>
                <a:gd name="T26" fmla="*/ 13 w 24"/>
                <a:gd name="T27" fmla="*/ 11 h 17"/>
                <a:gd name="T28" fmla="*/ 11 w 24"/>
                <a:gd name="T29" fmla="*/ 9 h 17"/>
                <a:gd name="T30" fmla="*/ 11 w 24"/>
                <a:gd name="T31" fmla="*/ 9 h 17"/>
                <a:gd name="T32" fmla="*/ 8 w 24"/>
                <a:gd name="T33" fmla="*/ 7 h 17"/>
                <a:gd name="T34" fmla="*/ 7 w 24"/>
                <a:gd name="T35" fmla="*/ 7 h 17"/>
                <a:gd name="T36" fmla="*/ 5 w 24"/>
                <a:gd name="T37" fmla="*/ 8 h 17"/>
                <a:gd name="T38" fmla="*/ 5 w 24"/>
                <a:gd name="T39" fmla="*/ 8 h 17"/>
                <a:gd name="T40" fmla="*/ 7 w 24"/>
                <a:gd name="T41" fmla="*/ 15 h 17"/>
                <a:gd name="T42" fmla="*/ 8 w 24"/>
                <a:gd name="T43" fmla="*/ 17 h 17"/>
                <a:gd name="T44" fmla="*/ 9 w 24"/>
                <a:gd name="T45" fmla="*/ 17 h 17"/>
                <a:gd name="T46" fmla="*/ 10 w 24"/>
                <a:gd name="T47" fmla="*/ 17 h 17"/>
                <a:gd name="T48" fmla="*/ 10 w 24"/>
                <a:gd name="T49" fmla="*/ 17 h 17"/>
                <a:gd name="T50" fmla="*/ 14 w 24"/>
                <a:gd name="T51" fmla="*/ 15 h 17"/>
                <a:gd name="T52" fmla="*/ 16 w 24"/>
                <a:gd name="T53" fmla="*/ 15 h 17"/>
                <a:gd name="T54" fmla="*/ 18 w 24"/>
                <a:gd name="T55" fmla="*/ 15 h 17"/>
                <a:gd name="T56" fmla="*/ 18 w 24"/>
                <a:gd name="T57" fmla="*/ 15 h 17"/>
                <a:gd name="T58" fmla="*/ 22 w 24"/>
                <a:gd name="T59" fmla="*/ 15 h 17"/>
                <a:gd name="T60" fmla="*/ 23 w 24"/>
                <a:gd name="T61" fmla="*/ 13 h 17"/>
                <a:gd name="T62" fmla="*/ 24 w 24"/>
                <a:gd name="T63" fmla="*/ 9 h 17"/>
                <a:gd name="T64" fmla="*/ 24 w 24"/>
                <a:gd name="T65" fmla="*/ 7 h 17"/>
                <a:gd name="T66" fmla="*/ 24 w 24"/>
                <a:gd name="T67" fmla="*/ 7 h 17"/>
                <a:gd name="T68" fmla="*/ 24 w 24"/>
                <a:gd name="T69" fmla="*/ 4 h 17"/>
                <a:gd name="T70" fmla="*/ 24 w 24"/>
                <a:gd name="T71" fmla="*/ 2 h 17"/>
                <a:gd name="T72" fmla="*/ 22 w 24"/>
                <a:gd name="T73" fmla="*/ 1 h 17"/>
                <a:gd name="T74" fmla="*/ 18 w 24"/>
                <a:gd name="T75" fmla="*/ 0 h 17"/>
                <a:gd name="T76" fmla="*/ 18 w 24"/>
                <a:gd name="T77" fmla="*/ 0 h 17"/>
                <a:gd name="T78" fmla="*/ 7 w 24"/>
                <a:gd name="T79" fmla="*/ 1 h 17"/>
                <a:gd name="T80" fmla="*/ 0 w 24"/>
                <a:gd name="T81" fmla="*/ 2 h 17"/>
                <a:gd name="T82" fmla="*/ 0 w 24"/>
                <a:gd name="T8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7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3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7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9" name="Freeform 273"/>
            <p:cNvSpPr>
              <a:spLocks/>
            </p:cNvSpPr>
            <p:nvPr/>
          </p:nvSpPr>
          <p:spPr bwMode="auto">
            <a:xfrm>
              <a:off x="9934809" y="6114705"/>
              <a:ext cx="6350" cy="9524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5 h 6"/>
                <a:gd name="T6" fmla="*/ 0 w 4"/>
                <a:gd name="T7" fmla="*/ 6 h 6"/>
                <a:gd name="T8" fmla="*/ 1 w 4"/>
                <a:gd name="T9" fmla="*/ 5 h 6"/>
                <a:gd name="T10" fmla="*/ 1 w 4"/>
                <a:gd name="T11" fmla="*/ 5 h 6"/>
                <a:gd name="T12" fmla="*/ 4 w 4"/>
                <a:gd name="T13" fmla="*/ 2 h 6"/>
                <a:gd name="T14" fmla="*/ 4 w 4"/>
                <a:gd name="T15" fmla="*/ 1 h 6"/>
                <a:gd name="T16" fmla="*/ 4 w 4"/>
                <a:gd name="T17" fmla="*/ 0 h 6"/>
                <a:gd name="T18" fmla="*/ 4 w 4"/>
                <a:gd name="T19" fmla="*/ 0 h 6"/>
                <a:gd name="T20" fmla="*/ 1 w 4"/>
                <a:gd name="T21" fmla="*/ 0 h 6"/>
                <a:gd name="T22" fmla="*/ 0 w 4"/>
                <a:gd name="T23" fmla="*/ 1 h 6"/>
                <a:gd name="T24" fmla="*/ 0 w 4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0" name="Freeform 274"/>
            <p:cNvSpPr>
              <a:spLocks/>
            </p:cNvSpPr>
            <p:nvPr/>
          </p:nvSpPr>
          <p:spPr bwMode="auto">
            <a:xfrm>
              <a:off x="9826856" y="6103593"/>
              <a:ext cx="25401" cy="19048"/>
            </a:xfrm>
            <a:custGeom>
              <a:avLst/>
              <a:gdLst>
                <a:gd name="T0" fmla="*/ 15 w 16"/>
                <a:gd name="T1" fmla="*/ 2 h 12"/>
                <a:gd name="T2" fmla="*/ 15 w 16"/>
                <a:gd name="T3" fmla="*/ 2 h 12"/>
                <a:gd name="T4" fmla="*/ 16 w 16"/>
                <a:gd name="T5" fmla="*/ 5 h 12"/>
                <a:gd name="T6" fmla="*/ 16 w 16"/>
                <a:gd name="T7" fmla="*/ 8 h 12"/>
                <a:gd name="T8" fmla="*/ 15 w 16"/>
                <a:gd name="T9" fmla="*/ 9 h 12"/>
                <a:gd name="T10" fmla="*/ 14 w 16"/>
                <a:gd name="T11" fmla="*/ 9 h 12"/>
                <a:gd name="T12" fmla="*/ 14 w 16"/>
                <a:gd name="T13" fmla="*/ 9 h 12"/>
                <a:gd name="T14" fmla="*/ 8 w 16"/>
                <a:gd name="T15" fmla="*/ 12 h 12"/>
                <a:gd name="T16" fmla="*/ 6 w 16"/>
                <a:gd name="T17" fmla="*/ 12 h 12"/>
                <a:gd name="T18" fmla="*/ 6 w 16"/>
                <a:gd name="T19" fmla="*/ 11 h 12"/>
                <a:gd name="T20" fmla="*/ 6 w 16"/>
                <a:gd name="T21" fmla="*/ 11 h 12"/>
                <a:gd name="T22" fmla="*/ 5 w 16"/>
                <a:gd name="T23" fmla="*/ 7 h 12"/>
                <a:gd name="T24" fmla="*/ 4 w 16"/>
                <a:gd name="T25" fmla="*/ 7 h 12"/>
                <a:gd name="T26" fmla="*/ 2 w 16"/>
                <a:gd name="T27" fmla="*/ 6 h 12"/>
                <a:gd name="T28" fmla="*/ 2 w 16"/>
                <a:gd name="T29" fmla="*/ 6 h 12"/>
                <a:gd name="T30" fmla="*/ 0 w 16"/>
                <a:gd name="T31" fmla="*/ 6 h 12"/>
                <a:gd name="T32" fmla="*/ 0 w 16"/>
                <a:gd name="T33" fmla="*/ 4 h 12"/>
                <a:gd name="T34" fmla="*/ 0 w 16"/>
                <a:gd name="T35" fmla="*/ 1 h 12"/>
                <a:gd name="T36" fmla="*/ 2 w 16"/>
                <a:gd name="T37" fmla="*/ 0 h 12"/>
                <a:gd name="T38" fmla="*/ 2 w 16"/>
                <a:gd name="T39" fmla="*/ 0 h 12"/>
                <a:gd name="T40" fmla="*/ 10 w 16"/>
                <a:gd name="T41" fmla="*/ 1 h 12"/>
                <a:gd name="T42" fmla="*/ 15 w 16"/>
                <a:gd name="T43" fmla="*/ 2 h 12"/>
                <a:gd name="T44" fmla="*/ 15 w 16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12">
                  <a:moveTo>
                    <a:pt x="15" y="2"/>
                  </a:moveTo>
                  <a:lnTo>
                    <a:pt x="15" y="2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0" y="1"/>
                  </a:lnTo>
                  <a:lnTo>
                    <a:pt x="15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1" name="Freeform 275"/>
            <p:cNvSpPr>
              <a:spLocks/>
            </p:cNvSpPr>
            <p:nvPr/>
          </p:nvSpPr>
          <p:spPr bwMode="auto">
            <a:xfrm>
              <a:off x="9777643" y="6098831"/>
              <a:ext cx="6350" cy="476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1 h 3"/>
                <a:gd name="T14" fmla="*/ 2 w 4"/>
                <a:gd name="T15" fmla="*/ 0 h 3"/>
                <a:gd name="T16" fmla="*/ 4 w 4"/>
                <a:gd name="T17" fmla="*/ 0 h 3"/>
                <a:gd name="T18" fmla="*/ 4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" name="Freeform 276"/>
            <p:cNvSpPr>
              <a:spLocks/>
            </p:cNvSpPr>
            <p:nvPr/>
          </p:nvSpPr>
          <p:spPr bwMode="auto">
            <a:xfrm>
              <a:off x="9722079" y="6100418"/>
              <a:ext cx="9525" cy="9524"/>
            </a:xfrm>
            <a:custGeom>
              <a:avLst/>
              <a:gdLst>
                <a:gd name="T0" fmla="*/ 5 w 6"/>
                <a:gd name="T1" fmla="*/ 0 h 6"/>
                <a:gd name="T2" fmla="*/ 5 w 6"/>
                <a:gd name="T3" fmla="*/ 0 h 6"/>
                <a:gd name="T4" fmla="*/ 6 w 6"/>
                <a:gd name="T5" fmla="*/ 3 h 6"/>
                <a:gd name="T6" fmla="*/ 6 w 6"/>
                <a:gd name="T7" fmla="*/ 5 h 6"/>
                <a:gd name="T8" fmla="*/ 4 w 6"/>
                <a:gd name="T9" fmla="*/ 6 h 6"/>
                <a:gd name="T10" fmla="*/ 4 w 6"/>
                <a:gd name="T11" fmla="*/ 6 h 6"/>
                <a:gd name="T12" fmla="*/ 2 w 6"/>
                <a:gd name="T13" fmla="*/ 6 h 6"/>
                <a:gd name="T14" fmla="*/ 0 w 6"/>
                <a:gd name="T15" fmla="*/ 4 h 6"/>
                <a:gd name="T16" fmla="*/ 0 w 6"/>
                <a:gd name="T17" fmla="*/ 1 h 6"/>
                <a:gd name="T18" fmla="*/ 0 w 6"/>
                <a:gd name="T19" fmla="*/ 1 h 6"/>
                <a:gd name="T20" fmla="*/ 0 w 6"/>
                <a:gd name="T21" fmla="*/ 1 h 6"/>
                <a:gd name="T22" fmla="*/ 2 w 6"/>
                <a:gd name="T23" fmla="*/ 0 h 6"/>
                <a:gd name="T24" fmla="*/ 5 w 6"/>
                <a:gd name="T25" fmla="*/ 0 h 6"/>
                <a:gd name="T26" fmla="*/ 5 w 6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3" name="Freeform 277"/>
            <p:cNvSpPr>
              <a:spLocks/>
            </p:cNvSpPr>
            <p:nvPr/>
          </p:nvSpPr>
          <p:spPr bwMode="auto">
            <a:xfrm>
              <a:off x="9734779" y="6065495"/>
              <a:ext cx="11114" cy="4762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2 w 7"/>
                <a:gd name="T9" fmla="*/ 3 h 3"/>
                <a:gd name="T10" fmla="*/ 5 w 7"/>
                <a:gd name="T11" fmla="*/ 3 h 3"/>
                <a:gd name="T12" fmla="*/ 5 w 7"/>
                <a:gd name="T13" fmla="*/ 3 h 3"/>
                <a:gd name="T14" fmla="*/ 6 w 7"/>
                <a:gd name="T15" fmla="*/ 2 h 3"/>
                <a:gd name="T16" fmla="*/ 7 w 7"/>
                <a:gd name="T17" fmla="*/ 1 h 3"/>
                <a:gd name="T18" fmla="*/ 6 w 7"/>
                <a:gd name="T19" fmla="*/ 0 h 3"/>
                <a:gd name="T20" fmla="*/ 6 w 7"/>
                <a:gd name="T21" fmla="*/ 0 h 3"/>
                <a:gd name="T22" fmla="*/ 0 w 7"/>
                <a:gd name="T23" fmla="*/ 0 h 3"/>
                <a:gd name="T24" fmla="*/ 0 w 7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4" name="Freeform 278"/>
            <p:cNvSpPr>
              <a:spLocks/>
            </p:cNvSpPr>
            <p:nvPr/>
          </p:nvSpPr>
          <p:spPr bwMode="auto">
            <a:xfrm>
              <a:off x="9717317" y="6048034"/>
              <a:ext cx="11114" cy="12699"/>
            </a:xfrm>
            <a:custGeom>
              <a:avLst/>
              <a:gdLst>
                <a:gd name="T0" fmla="*/ 7 w 7"/>
                <a:gd name="T1" fmla="*/ 7 h 8"/>
                <a:gd name="T2" fmla="*/ 7 w 7"/>
                <a:gd name="T3" fmla="*/ 7 h 8"/>
                <a:gd name="T4" fmla="*/ 4 w 7"/>
                <a:gd name="T5" fmla="*/ 8 h 8"/>
                <a:gd name="T6" fmla="*/ 2 w 7"/>
                <a:gd name="T7" fmla="*/ 7 h 8"/>
                <a:gd name="T8" fmla="*/ 0 w 7"/>
                <a:gd name="T9" fmla="*/ 7 h 8"/>
                <a:gd name="T10" fmla="*/ 0 w 7"/>
                <a:gd name="T11" fmla="*/ 7 h 8"/>
                <a:gd name="T12" fmla="*/ 2 w 7"/>
                <a:gd name="T13" fmla="*/ 6 h 8"/>
                <a:gd name="T14" fmla="*/ 3 w 7"/>
                <a:gd name="T15" fmla="*/ 6 h 8"/>
                <a:gd name="T16" fmla="*/ 4 w 7"/>
                <a:gd name="T17" fmla="*/ 6 h 8"/>
                <a:gd name="T18" fmla="*/ 4 w 7"/>
                <a:gd name="T19" fmla="*/ 4 h 8"/>
                <a:gd name="T20" fmla="*/ 4 w 7"/>
                <a:gd name="T21" fmla="*/ 4 h 8"/>
                <a:gd name="T22" fmla="*/ 4 w 7"/>
                <a:gd name="T23" fmla="*/ 1 h 8"/>
                <a:gd name="T24" fmla="*/ 4 w 7"/>
                <a:gd name="T25" fmla="*/ 0 h 8"/>
                <a:gd name="T26" fmla="*/ 5 w 7"/>
                <a:gd name="T27" fmla="*/ 0 h 8"/>
                <a:gd name="T28" fmla="*/ 5 w 7"/>
                <a:gd name="T29" fmla="*/ 0 h 8"/>
                <a:gd name="T30" fmla="*/ 7 w 7"/>
                <a:gd name="T31" fmla="*/ 1 h 8"/>
                <a:gd name="T32" fmla="*/ 7 w 7"/>
                <a:gd name="T33" fmla="*/ 4 h 8"/>
                <a:gd name="T34" fmla="*/ 7 w 7"/>
                <a:gd name="T35" fmla="*/ 7 h 8"/>
                <a:gd name="T36" fmla="*/ 7 w 7"/>
                <a:gd name="T3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5" name="Freeform 279"/>
            <p:cNvSpPr>
              <a:spLocks/>
            </p:cNvSpPr>
            <p:nvPr/>
          </p:nvSpPr>
          <p:spPr bwMode="auto">
            <a:xfrm>
              <a:off x="9734779" y="5928979"/>
              <a:ext cx="26989" cy="26987"/>
            </a:xfrm>
            <a:custGeom>
              <a:avLst/>
              <a:gdLst>
                <a:gd name="T0" fmla="*/ 0 w 17"/>
                <a:gd name="T1" fmla="*/ 1 h 17"/>
                <a:gd name="T2" fmla="*/ 0 w 17"/>
                <a:gd name="T3" fmla="*/ 1 h 17"/>
                <a:gd name="T4" fmla="*/ 1 w 17"/>
                <a:gd name="T5" fmla="*/ 2 h 17"/>
                <a:gd name="T6" fmla="*/ 2 w 17"/>
                <a:gd name="T7" fmla="*/ 5 h 17"/>
                <a:gd name="T8" fmla="*/ 2 w 17"/>
                <a:gd name="T9" fmla="*/ 5 h 17"/>
                <a:gd name="T10" fmla="*/ 2 w 17"/>
                <a:gd name="T11" fmla="*/ 8 h 17"/>
                <a:gd name="T12" fmla="*/ 3 w 17"/>
                <a:gd name="T13" fmla="*/ 9 h 17"/>
                <a:gd name="T14" fmla="*/ 7 w 17"/>
                <a:gd name="T15" fmla="*/ 10 h 17"/>
                <a:gd name="T16" fmla="*/ 7 w 17"/>
                <a:gd name="T17" fmla="*/ 10 h 17"/>
                <a:gd name="T18" fmla="*/ 11 w 17"/>
                <a:gd name="T19" fmla="*/ 12 h 17"/>
                <a:gd name="T20" fmla="*/ 12 w 17"/>
                <a:gd name="T21" fmla="*/ 13 h 17"/>
                <a:gd name="T22" fmla="*/ 13 w 17"/>
                <a:gd name="T23" fmla="*/ 14 h 17"/>
                <a:gd name="T24" fmla="*/ 13 w 17"/>
                <a:gd name="T25" fmla="*/ 14 h 17"/>
                <a:gd name="T26" fmla="*/ 14 w 17"/>
                <a:gd name="T27" fmla="*/ 16 h 17"/>
                <a:gd name="T28" fmla="*/ 15 w 17"/>
                <a:gd name="T29" fmla="*/ 17 h 17"/>
                <a:gd name="T30" fmla="*/ 17 w 17"/>
                <a:gd name="T31" fmla="*/ 16 h 17"/>
                <a:gd name="T32" fmla="*/ 17 w 17"/>
                <a:gd name="T33" fmla="*/ 14 h 17"/>
                <a:gd name="T34" fmla="*/ 17 w 17"/>
                <a:gd name="T35" fmla="*/ 14 h 17"/>
                <a:gd name="T36" fmla="*/ 16 w 17"/>
                <a:gd name="T37" fmla="*/ 11 h 17"/>
                <a:gd name="T38" fmla="*/ 14 w 17"/>
                <a:gd name="T39" fmla="*/ 8 h 17"/>
                <a:gd name="T40" fmla="*/ 14 w 17"/>
                <a:gd name="T41" fmla="*/ 8 h 17"/>
                <a:gd name="T42" fmla="*/ 11 w 17"/>
                <a:gd name="T43" fmla="*/ 3 h 17"/>
                <a:gd name="T44" fmla="*/ 8 w 17"/>
                <a:gd name="T45" fmla="*/ 3 h 17"/>
                <a:gd name="T46" fmla="*/ 8 w 17"/>
                <a:gd name="T47" fmla="*/ 3 h 17"/>
                <a:gd name="T48" fmla="*/ 5 w 17"/>
                <a:gd name="T49" fmla="*/ 2 h 17"/>
                <a:gd name="T50" fmla="*/ 3 w 17"/>
                <a:gd name="T51" fmla="*/ 1 h 17"/>
                <a:gd name="T52" fmla="*/ 2 w 17"/>
                <a:gd name="T53" fmla="*/ 0 h 17"/>
                <a:gd name="T54" fmla="*/ 2 w 17"/>
                <a:gd name="T55" fmla="*/ 0 h 17"/>
                <a:gd name="T56" fmla="*/ 2 w 17"/>
                <a:gd name="T57" fmla="*/ 0 h 17"/>
                <a:gd name="T58" fmla="*/ 1 w 17"/>
                <a:gd name="T59" fmla="*/ 0 h 17"/>
                <a:gd name="T60" fmla="*/ 0 w 17"/>
                <a:gd name="T61" fmla="*/ 1 h 17"/>
                <a:gd name="T62" fmla="*/ 0 w 17"/>
                <a:gd name="T6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1" y="12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1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6" name="Freeform 280"/>
            <p:cNvSpPr>
              <a:spLocks/>
            </p:cNvSpPr>
            <p:nvPr/>
          </p:nvSpPr>
          <p:spPr bwMode="auto">
            <a:xfrm>
              <a:off x="9783993" y="5903579"/>
              <a:ext cx="33339" cy="30161"/>
            </a:xfrm>
            <a:custGeom>
              <a:avLst/>
              <a:gdLst>
                <a:gd name="T0" fmla="*/ 0 w 21"/>
                <a:gd name="T1" fmla="*/ 0 h 19"/>
                <a:gd name="T2" fmla="*/ 0 w 21"/>
                <a:gd name="T3" fmla="*/ 0 h 19"/>
                <a:gd name="T4" fmla="*/ 0 w 21"/>
                <a:gd name="T5" fmla="*/ 1 h 19"/>
                <a:gd name="T6" fmla="*/ 3 w 21"/>
                <a:gd name="T7" fmla="*/ 2 h 19"/>
                <a:gd name="T8" fmla="*/ 4 w 21"/>
                <a:gd name="T9" fmla="*/ 3 h 19"/>
                <a:gd name="T10" fmla="*/ 5 w 21"/>
                <a:gd name="T11" fmla="*/ 5 h 19"/>
                <a:gd name="T12" fmla="*/ 5 w 21"/>
                <a:gd name="T13" fmla="*/ 5 h 19"/>
                <a:gd name="T14" fmla="*/ 5 w 21"/>
                <a:gd name="T15" fmla="*/ 10 h 19"/>
                <a:gd name="T16" fmla="*/ 5 w 21"/>
                <a:gd name="T17" fmla="*/ 12 h 19"/>
                <a:gd name="T18" fmla="*/ 7 w 21"/>
                <a:gd name="T19" fmla="*/ 13 h 19"/>
                <a:gd name="T20" fmla="*/ 7 w 21"/>
                <a:gd name="T21" fmla="*/ 13 h 19"/>
                <a:gd name="T22" fmla="*/ 8 w 21"/>
                <a:gd name="T23" fmla="*/ 14 h 19"/>
                <a:gd name="T24" fmla="*/ 10 w 21"/>
                <a:gd name="T25" fmla="*/ 15 h 19"/>
                <a:gd name="T26" fmla="*/ 11 w 21"/>
                <a:gd name="T27" fmla="*/ 18 h 19"/>
                <a:gd name="T28" fmla="*/ 11 w 21"/>
                <a:gd name="T29" fmla="*/ 18 h 19"/>
                <a:gd name="T30" fmla="*/ 12 w 21"/>
                <a:gd name="T31" fmla="*/ 19 h 19"/>
                <a:gd name="T32" fmla="*/ 14 w 21"/>
                <a:gd name="T33" fmla="*/ 19 h 19"/>
                <a:gd name="T34" fmla="*/ 17 w 21"/>
                <a:gd name="T35" fmla="*/ 18 h 19"/>
                <a:gd name="T36" fmla="*/ 19 w 21"/>
                <a:gd name="T37" fmla="*/ 16 h 19"/>
                <a:gd name="T38" fmla="*/ 19 w 21"/>
                <a:gd name="T39" fmla="*/ 16 h 19"/>
                <a:gd name="T40" fmla="*/ 21 w 21"/>
                <a:gd name="T41" fmla="*/ 14 h 19"/>
                <a:gd name="T42" fmla="*/ 21 w 21"/>
                <a:gd name="T43" fmla="*/ 12 h 19"/>
                <a:gd name="T44" fmla="*/ 20 w 21"/>
                <a:gd name="T45" fmla="*/ 10 h 19"/>
                <a:gd name="T46" fmla="*/ 18 w 21"/>
                <a:gd name="T47" fmla="*/ 6 h 19"/>
                <a:gd name="T48" fmla="*/ 18 w 21"/>
                <a:gd name="T49" fmla="*/ 6 h 19"/>
                <a:gd name="T50" fmla="*/ 13 w 21"/>
                <a:gd name="T51" fmla="*/ 5 h 19"/>
                <a:gd name="T52" fmla="*/ 10 w 21"/>
                <a:gd name="T53" fmla="*/ 4 h 19"/>
                <a:gd name="T54" fmla="*/ 7 w 21"/>
                <a:gd name="T55" fmla="*/ 4 h 19"/>
                <a:gd name="T56" fmla="*/ 7 w 21"/>
                <a:gd name="T57" fmla="*/ 3 h 19"/>
                <a:gd name="T58" fmla="*/ 6 w 21"/>
                <a:gd name="T59" fmla="*/ 2 h 19"/>
                <a:gd name="T60" fmla="*/ 6 w 21"/>
                <a:gd name="T61" fmla="*/ 2 h 19"/>
                <a:gd name="T62" fmla="*/ 6 w 21"/>
                <a:gd name="T63" fmla="*/ 1 h 19"/>
                <a:gd name="T64" fmla="*/ 5 w 21"/>
                <a:gd name="T65" fmla="*/ 0 h 19"/>
                <a:gd name="T66" fmla="*/ 3 w 21"/>
                <a:gd name="T67" fmla="*/ 0 h 19"/>
                <a:gd name="T68" fmla="*/ 0 w 21"/>
                <a:gd name="T69" fmla="*/ 0 h 19"/>
                <a:gd name="T70" fmla="*/ 0 w 21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7" y="18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3" y="5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7" name="Freeform 281"/>
            <p:cNvSpPr>
              <a:spLocks/>
            </p:cNvSpPr>
            <p:nvPr/>
          </p:nvSpPr>
          <p:spPr bwMode="auto">
            <a:xfrm>
              <a:off x="9817331" y="5857544"/>
              <a:ext cx="15875" cy="11113"/>
            </a:xfrm>
            <a:custGeom>
              <a:avLst/>
              <a:gdLst>
                <a:gd name="T0" fmla="*/ 0 w 10"/>
                <a:gd name="T1" fmla="*/ 1 h 7"/>
                <a:gd name="T2" fmla="*/ 0 w 10"/>
                <a:gd name="T3" fmla="*/ 1 h 7"/>
                <a:gd name="T4" fmla="*/ 1 w 10"/>
                <a:gd name="T5" fmla="*/ 2 h 7"/>
                <a:gd name="T6" fmla="*/ 2 w 10"/>
                <a:gd name="T7" fmla="*/ 2 h 7"/>
                <a:gd name="T8" fmla="*/ 4 w 10"/>
                <a:gd name="T9" fmla="*/ 3 h 7"/>
                <a:gd name="T10" fmla="*/ 5 w 10"/>
                <a:gd name="T11" fmla="*/ 4 h 7"/>
                <a:gd name="T12" fmla="*/ 5 w 10"/>
                <a:gd name="T13" fmla="*/ 4 h 7"/>
                <a:gd name="T14" fmla="*/ 5 w 10"/>
                <a:gd name="T15" fmla="*/ 6 h 7"/>
                <a:gd name="T16" fmla="*/ 7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5 h 7"/>
                <a:gd name="T26" fmla="*/ 8 w 10"/>
                <a:gd name="T27" fmla="*/ 4 h 7"/>
                <a:gd name="T28" fmla="*/ 7 w 10"/>
                <a:gd name="T29" fmla="*/ 2 h 7"/>
                <a:gd name="T30" fmla="*/ 6 w 10"/>
                <a:gd name="T31" fmla="*/ 1 h 7"/>
                <a:gd name="T32" fmla="*/ 6 w 10"/>
                <a:gd name="T33" fmla="*/ 1 h 7"/>
                <a:gd name="T34" fmla="*/ 5 w 10"/>
                <a:gd name="T35" fmla="*/ 0 h 7"/>
                <a:gd name="T36" fmla="*/ 3 w 10"/>
                <a:gd name="T37" fmla="*/ 0 h 7"/>
                <a:gd name="T38" fmla="*/ 0 w 10"/>
                <a:gd name="T39" fmla="*/ 1 h 7"/>
                <a:gd name="T40" fmla="*/ 0 w 10"/>
                <a:gd name="T4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8" y="4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8" name="Freeform 282"/>
            <p:cNvSpPr>
              <a:spLocks/>
            </p:cNvSpPr>
            <p:nvPr/>
          </p:nvSpPr>
          <p:spPr bwMode="auto">
            <a:xfrm>
              <a:off x="9857020" y="5886117"/>
              <a:ext cx="9525" cy="12699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0 w 6"/>
                <a:gd name="T5" fmla="*/ 1 h 8"/>
                <a:gd name="T6" fmla="*/ 1 w 6"/>
                <a:gd name="T7" fmla="*/ 1 h 8"/>
                <a:gd name="T8" fmla="*/ 2 w 6"/>
                <a:gd name="T9" fmla="*/ 2 h 8"/>
                <a:gd name="T10" fmla="*/ 2 w 6"/>
                <a:gd name="T11" fmla="*/ 3 h 8"/>
                <a:gd name="T12" fmla="*/ 2 w 6"/>
                <a:gd name="T13" fmla="*/ 3 h 8"/>
                <a:gd name="T14" fmla="*/ 3 w 6"/>
                <a:gd name="T15" fmla="*/ 7 h 8"/>
                <a:gd name="T16" fmla="*/ 4 w 6"/>
                <a:gd name="T17" fmla="*/ 8 h 8"/>
                <a:gd name="T18" fmla="*/ 5 w 6"/>
                <a:gd name="T19" fmla="*/ 8 h 8"/>
                <a:gd name="T20" fmla="*/ 6 w 6"/>
                <a:gd name="T21" fmla="*/ 8 h 8"/>
                <a:gd name="T22" fmla="*/ 6 w 6"/>
                <a:gd name="T23" fmla="*/ 8 h 8"/>
                <a:gd name="T24" fmla="*/ 6 w 6"/>
                <a:gd name="T25" fmla="*/ 6 h 8"/>
                <a:gd name="T26" fmla="*/ 5 w 6"/>
                <a:gd name="T27" fmla="*/ 2 h 8"/>
                <a:gd name="T28" fmla="*/ 5 w 6"/>
                <a:gd name="T29" fmla="*/ 2 h 8"/>
                <a:gd name="T30" fmla="*/ 3 w 6"/>
                <a:gd name="T31" fmla="*/ 1 h 8"/>
                <a:gd name="T32" fmla="*/ 2 w 6"/>
                <a:gd name="T33" fmla="*/ 0 h 8"/>
                <a:gd name="T34" fmla="*/ 0 w 6"/>
                <a:gd name="T35" fmla="*/ 0 h 8"/>
                <a:gd name="T36" fmla="*/ 0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9" name="Freeform 283"/>
            <p:cNvSpPr>
              <a:spLocks/>
            </p:cNvSpPr>
            <p:nvPr/>
          </p:nvSpPr>
          <p:spPr bwMode="auto">
            <a:xfrm>
              <a:off x="9890359" y="5751188"/>
              <a:ext cx="34926" cy="38098"/>
            </a:xfrm>
            <a:custGeom>
              <a:avLst/>
              <a:gdLst>
                <a:gd name="T0" fmla="*/ 0 w 22"/>
                <a:gd name="T1" fmla="*/ 1 h 24"/>
                <a:gd name="T2" fmla="*/ 0 w 22"/>
                <a:gd name="T3" fmla="*/ 1 h 24"/>
                <a:gd name="T4" fmla="*/ 1 w 22"/>
                <a:gd name="T5" fmla="*/ 11 h 24"/>
                <a:gd name="T6" fmla="*/ 3 w 22"/>
                <a:gd name="T7" fmla="*/ 21 h 24"/>
                <a:gd name="T8" fmla="*/ 3 w 22"/>
                <a:gd name="T9" fmla="*/ 21 h 24"/>
                <a:gd name="T10" fmla="*/ 7 w 22"/>
                <a:gd name="T11" fmla="*/ 22 h 24"/>
                <a:gd name="T12" fmla="*/ 13 w 22"/>
                <a:gd name="T13" fmla="*/ 24 h 24"/>
                <a:gd name="T14" fmla="*/ 18 w 22"/>
                <a:gd name="T15" fmla="*/ 24 h 24"/>
                <a:gd name="T16" fmla="*/ 21 w 22"/>
                <a:gd name="T17" fmla="*/ 23 h 24"/>
                <a:gd name="T18" fmla="*/ 22 w 22"/>
                <a:gd name="T19" fmla="*/ 22 h 24"/>
                <a:gd name="T20" fmla="*/ 22 w 22"/>
                <a:gd name="T21" fmla="*/ 22 h 24"/>
                <a:gd name="T22" fmla="*/ 21 w 22"/>
                <a:gd name="T23" fmla="*/ 17 h 24"/>
                <a:gd name="T24" fmla="*/ 19 w 22"/>
                <a:gd name="T25" fmla="*/ 14 h 24"/>
                <a:gd name="T26" fmla="*/ 16 w 22"/>
                <a:gd name="T27" fmla="*/ 10 h 24"/>
                <a:gd name="T28" fmla="*/ 16 w 22"/>
                <a:gd name="T29" fmla="*/ 10 h 24"/>
                <a:gd name="T30" fmla="*/ 16 w 22"/>
                <a:gd name="T31" fmla="*/ 8 h 24"/>
                <a:gd name="T32" fmla="*/ 16 w 22"/>
                <a:gd name="T33" fmla="*/ 6 h 24"/>
                <a:gd name="T34" fmla="*/ 15 w 22"/>
                <a:gd name="T35" fmla="*/ 4 h 24"/>
                <a:gd name="T36" fmla="*/ 13 w 22"/>
                <a:gd name="T37" fmla="*/ 1 h 24"/>
                <a:gd name="T38" fmla="*/ 13 w 22"/>
                <a:gd name="T39" fmla="*/ 1 h 24"/>
                <a:gd name="T40" fmla="*/ 10 w 22"/>
                <a:gd name="T41" fmla="*/ 0 h 24"/>
                <a:gd name="T42" fmla="*/ 5 w 22"/>
                <a:gd name="T43" fmla="*/ 0 h 24"/>
                <a:gd name="T44" fmla="*/ 0 w 22"/>
                <a:gd name="T45" fmla="*/ 1 h 24"/>
                <a:gd name="T46" fmla="*/ 0 w 22"/>
                <a:gd name="T4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24">
                  <a:moveTo>
                    <a:pt x="0" y="1"/>
                  </a:moveTo>
                  <a:lnTo>
                    <a:pt x="0" y="1"/>
                  </a:lnTo>
                  <a:lnTo>
                    <a:pt x="1" y="1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2"/>
                  </a:lnTo>
                  <a:lnTo>
                    <a:pt x="13" y="24"/>
                  </a:lnTo>
                  <a:lnTo>
                    <a:pt x="18" y="24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0" name="Freeform 284"/>
            <p:cNvSpPr>
              <a:spLocks/>
            </p:cNvSpPr>
            <p:nvPr/>
          </p:nvSpPr>
          <p:spPr bwMode="auto">
            <a:xfrm>
              <a:off x="10030061" y="5767062"/>
              <a:ext cx="23814" cy="17462"/>
            </a:xfrm>
            <a:custGeom>
              <a:avLst/>
              <a:gdLst>
                <a:gd name="T0" fmla="*/ 3 w 15"/>
                <a:gd name="T1" fmla="*/ 1 h 11"/>
                <a:gd name="T2" fmla="*/ 3 w 15"/>
                <a:gd name="T3" fmla="*/ 1 h 11"/>
                <a:gd name="T4" fmla="*/ 3 w 15"/>
                <a:gd name="T5" fmla="*/ 1 h 11"/>
                <a:gd name="T6" fmla="*/ 2 w 15"/>
                <a:gd name="T7" fmla="*/ 1 h 11"/>
                <a:gd name="T8" fmla="*/ 1 w 15"/>
                <a:gd name="T9" fmla="*/ 2 h 11"/>
                <a:gd name="T10" fmla="*/ 0 w 15"/>
                <a:gd name="T11" fmla="*/ 4 h 11"/>
                <a:gd name="T12" fmla="*/ 0 w 15"/>
                <a:gd name="T13" fmla="*/ 4 h 11"/>
                <a:gd name="T14" fmla="*/ 0 w 15"/>
                <a:gd name="T15" fmla="*/ 7 h 11"/>
                <a:gd name="T16" fmla="*/ 1 w 15"/>
                <a:gd name="T17" fmla="*/ 10 h 11"/>
                <a:gd name="T18" fmla="*/ 2 w 15"/>
                <a:gd name="T19" fmla="*/ 11 h 11"/>
                <a:gd name="T20" fmla="*/ 6 w 15"/>
                <a:gd name="T21" fmla="*/ 11 h 11"/>
                <a:gd name="T22" fmla="*/ 6 w 15"/>
                <a:gd name="T23" fmla="*/ 11 h 11"/>
                <a:gd name="T24" fmla="*/ 13 w 15"/>
                <a:gd name="T25" fmla="*/ 10 h 11"/>
                <a:gd name="T26" fmla="*/ 15 w 15"/>
                <a:gd name="T27" fmla="*/ 9 h 11"/>
                <a:gd name="T28" fmla="*/ 15 w 15"/>
                <a:gd name="T29" fmla="*/ 9 h 11"/>
                <a:gd name="T30" fmla="*/ 14 w 15"/>
                <a:gd name="T31" fmla="*/ 7 h 11"/>
                <a:gd name="T32" fmla="*/ 14 w 15"/>
                <a:gd name="T33" fmla="*/ 7 h 11"/>
                <a:gd name="T34" fmla="*/ 11 w 15"/>
                <a:gd name="T35" fmla="*/ 5 h 11"/>
                <a:gd name="T36" fmla="*/ 9 w 15"/>
                <a:gd name="T37" fmla="*/ 4 h 11"/>
                <a:gd name="T38" fmla="*/ 8 w 15"/>
                <a:gd name="T39" fmla="*/ 4 h 11"/>
                <a:gd name="T40" fmla="*/ 8 w 15"/>
                <a:gd name="T41" fmla="*/ 2 h 11"/>
                <a:gd name="T42" fmla="*/ 8 w 15"/>
                <a:gd name="T43" fmla="*/ 2 h 11"/>
                <a:gd name="T44" fmla="*/ 7 w 15"/>
                <a:gd name="T45" fmla="*/ 0 h 11"/>
                <a:gd name="T46" fmla="*/ 6 w 15"/>
                <a:gd name="T47" fmla="*/ 0 h 11"/>
                <a:gd name="T48" fmla="*/ 3 w 15"/>
                <a:gd name="T49" fmla="*/ 1 h 11"/>
                <a:gd name="T50" fmla="*/ 3 w 15"/>
                <a:gd name="T5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1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1" name="Freeform 285"/>
            <p:cNvSpPr>
              <a:spLocks/>
            </p:cNvSpPr>
            <p:nvPr/>
          </p:nvSpPr>
          <p:spPr bwMode="auto">
            <a:xfrm>
              <a:off x="10072925" y="5790872"/>
              <a:ext cx="33339" cy="25399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0 h 16"/>
                <a:gd name="T4" fmla="*/ 9 w 21"/>
                <a:gd name="T5" fmla="*/ 2 h 16"/>
                <a:gd name="T6" fmla="*/ 6 w 21"/>
                <a:gd name="T7" fmla="*/ 4 h 16"/>
                <a:gd name="T8" fmla="*/ 6 w 21"/>
                <a:gd name="T9" fmla="*/ 4 h 16"/>
                <a:gd name="T10" fmla="*/ 1 w 21"/>
                <a:gd name="T11" fmla="*/ 8 h 16"/>
                <a:gd name="T12" fmla="*/ 0 w 21"/>
                <a:gd name="T13" fmla="*/ 9 h 16"/>
                <a:gd name="T14" fmla="*/ 0 w 21"/>
                <a:gd name="T15" fmla="*/ 10 h 16"/>
                <a:gd name="T16" fmla="*/ 0 w 21"/>
                <a:gd name="T17" fmla="*/ 10 h 16"/>
                <a:gd name="T18" fmla="*/ 0 w 21"/>
                <a:gd name="T19" fmla="*/ 10 h 16"/>
                <a:gd name="T20" fmla="*/ 2 w 21"/>
                <a:gd name="T21" fmla="*/ 11 h 16"/>
                <a:gd name="T22" fmla="*/ 4 w 21"/>
                <a:gd name="T23" fmla="*/ 11 h 16"/>
                <a:gd name="T24" fmla="*/ 6 w 21"/>
                <a:gd name="T25" fmla="*/ 11 h 16"/>
                <a:gd name="T26" fmla="*/ 7 w 21"/>
                <a:gd name="T27" fmla="*/ 12 h 16"/>
                <a:gd name="T28" fmla="*/ 7 w 21"/>
                <a:gd name="T29" fmla="*/ 12 h 16"/>
                <a:gd name="T30" fmla="*/ 7 w 21"/>
                <a:gd name="T31" fmla="*/ 14 h 16"/>
                <a:gd name="T32" fmla="*/ 10 w 21"/>
                <a:gd name="T33" fmla="*/ 16 h 16"/>
                <a:gd name="T34" fmla="*/ 12 w 21"/>
                <a:gd name="T35" fmla="*/ 16 h 16"/>
                <a:gd name="T36" fmla="*/ 14 w 21"/>
                <a:gd name="T37" fmla="*/ 14 h 16"/>
                <a:gd name="T38" fmla="*/ 14 w 21"/>
                <a:gd name="T39" fmla="*/ 14 h 16"/>
                <a:gd name="T40" fmla="*/ 16 w 21"/>
                <a:gd name="T41" fmla="*/ 12 h 16"/>
                <a:gd name="T42" fmla="*/ 18 w 21"/>
                <a:gd name="T43" fmla="*/ 10 h 16"/>
                <a:gd name="T44" fmla="*/ 21 w 21"/>
                <a:gd name="T45" fmla="*/ 9 h 16"/>
                <a:gd name="T46" fmla="*/ 19 w 21"/>
                <a:gd name="T47" fmla="*/ 6 h 16"/>
                <a:gd name="T48" fmla="*/ 19 w 21"/>
                <a:gd name="T49" fmla="*/ 6 h 16"/>
                <a:gd name="T50" fmla="*/ 18 w 21"/>
                <a:gd name="T51" fmla="*/ 5 h 16"/>
                <a:gd name="T52" fmla="*/ 17 w 21"/>
                <a:gd name="T53" fmla="*/ 5 h 16"/>
                <a:gd name="T54" fmla="*/ 16 w 21"/>
                <a:gd name="T55" fmla="*/ 5 h 16"/>
                <a:gd name="T56" fmla="*/ 15 w 21"/>
                <a:gd name="T57" fmla="*/ 3 h 16"/>
                <a:gd name="T58" fmla="*/ 15 w 21"/>
                <a:gd name="T59" fmla="*/ 3 h 16"/>
                <a:gd name="T60" fmla="*/ 14 w 21"/>
                <a:gd name="T61" fmla="*/ 1 h 16"/>
                <a:gd name="T62" fmla="*/ 12 w 21"/>
                <a:gd name="T63" fmla="*/ 0 h 16"/>
                <a:gd name="T64" fmla="*/ 10 w 21"/>
                <a:gd name="T65" fmla="*/ 0 h 16"/>
                <a:gd name="T66" fmla="*/ 10 w 21"/>
                <a:gd name="T6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lnTo>
                    <a:pt x="10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1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2" name="Freeform 286"/>
            <p:cNvSpPr>
              <a:spLocks/>
            </p:cNvSpPr>
            <p:nvPr/>
          </p:nvSpPr>
          <p:spPr bwMode="auto">
            <a:xfrm>
              <a:off x="10007836" y="5825796"/>
              <a:ext cx="42864" cy="49210"/>
            </a:xfrm>
            <a:custGeom>
              <a:avLst/>
              <a:gdLst>
                <a:gd name="T0" fmla="*/ 14 w 27"/>
                <a:gd name="T1" fmla="*/ 5 h 31"/>
                <a:gd name="T2" fmla="*/ 14 w 27"/>
                <a:gd name="T3" fmla="*/ 5 h 31"/>
                <a:gd name="T4" fmla="*/ 14 w 27"/>
                <a:gd name="T5" fmla="*/ 9 h 31"/>
                <a:gd name="T6" fmla="*/ 13 w 27"/>
                <a:gd name="T7" fmla="*/ 11 h 31"/>
                <a:gd name="T8" fmla="*/ 12 w 27"/>
                <a:gd name="T9" fmla="*/ 12 h 31"/>
                <a:gd name="T10" fmla="*/ 12 w 27"/>
                <a:gd name="T11" fmla="*/ 12 h 31"/>
                <a:gd name="T12" fmla="*/ 6 w 27"/>
                <a:gd name="T13" fmla="*/ 11 h 31"/>
                <a:gd name="T14" fmla="*/ 2 w 27"/>
                <a:gd name="T15" fmla="*/ 12 h 31"/>
                <a:gd name="T16" fmla="*/ 1 w 27"/>
                <a:gd name="T17" fmla="*/ 12 h 31"/>
                <a:gd name="T18" fmla="*/ 0 w 27"/>
                <a:gd name="T19" fmla="*/ 14 h 31"/>
                <a:gd name="T20" fmla="*/ 0 w 27"/>
                <a:gd name="T21" fmla="*/ 14 h 31"/>
                <a:gd name="T22" fmla="*/ 1 w 27"/>
                <a:gd name="T23" fmla="*/ 17 h 31"/>
                <a:gd name="T24" fmla="*/ 3 w 27"/>
                <a:gd name="T25" fmla="*/ 18 h 31"/>
                <a:gd name="T26" fmla="*/ 6 w 27"/>
                <a:gd name="T27" fmla="*/ 19 h 31"/>
                <a:gd name="T28" fmla="*/ 6 w 27"/>
                <a:gd name="T29" fmla="*/ 22 h 31"/>
                <a:gd name="T30" fmla="*/ 6 w 27"/>
                <a:gd name="T31" fmla="*/ 22 h 31"/>
                <a:gd name="T32" fmla="*/ 6 w 27"/>
                <a:gd name="T33" fmla="*/ 24 h 31"/>
                <a:gd name="T34" fmla="*/ 6 w 27"/>
                <a:gd name="T35" fmla="*/ 27 h 31"/>
                <a:gd name="T36" fmla="*/ 7 w 27"/>
                <a:gd name="T37" fmla="*/ 29 h 31"/>
                <a:gd name="T38" fmla="*/ 9 w 27"/>
                <a:gd name="T39" fmla="*/ 27 h 31"/>
                <a:gd name="T40" fmla="*/ 9 w 27"/>
                <a:gd name="T41" fmla="*/ 27 h 31"/>
                <a:gd name="T42" fmla="*/ 12 w 27"/>
                <a:gd name="T43" fmla="*/ 21 h 31"/>
                <a:gd name="T44" fmla="*/ 13 w 27"/>
                <a:gd name="T45" fmla="*/ 19 h 31"/>
                <a:gd name="T46" fmla="*/ 14 w 27"/>
                <a:gd name="T47" fmla="*/ 19 h 31"/>
                <a:gd name="T48" fmla="*/ 14 w 27"/>
                <a:gd name="T49" fmla="*/ 19 h 31"/>
                <a:gd name="T50" fmla="*/ 14 w 27"/>
                <a:gd name="T51" fmla="*/ 19 h 31"/>
                <a:gd name="T52" fmla="*/ 15 w 27"/>
                <a:gd name="T53" fmla="*/ 25 h 31"/>
                <a:gd name="T54" fmla="*/ 16 w 27"/>
                <a:gd name="T55" fmla="*/ 29 h 31"/>
                <a:gd name="T56" fmla="*/ 17 w 27"/>
                <a:gd name="T57" fmla="*/ 31 h 31"/>
                <a:gd name="T58" fmla="*/ 17 w 27"/>
                <a:gd name="T59" fmla="*/ 31 h 31"/>
                <a:gd name="T60" fmla="*/ 20 w 27"/>
                <a:gd name="T61" fmla="*/ 30 h 31"/>
                <a:gd name="T62" fmla="*/ 23 w 27"/>
                <a:gd name="T63" fmla="*/ 29 h 31"/>
                <a:gd name="T64" fmla="*/ 25 w 27"/>
                <a:gd name="T65" fmla="*/ 26 h 31"/>
                <a:gd name="T66" fmla="*/ 25 w 27"/>
                <a:gd name="T67" fmla="*/ 25 h 31"/>
                <a:gd name="T68" fmla="*/ 24 w 27"/>
                <a:gd name="T69" fmla="*/ 24 h 31"/>
                <a:gd name="T70" fmla="*/ 24 w 27"/>
                <a:gd name="T71" fmla="*/ 24 h 31"/>
                <a:gd name="T72" fmla="*/ 23 w 27"/>
                <a:gd name="T73" fmla="*/ 23 h 31"/>
                <a:gd name="T74" fmla="*/ 22 w 27"/>
                <a:gd name="T75" fmla="*/ 20 h 31"/>
                <a:gd name="T76" fmla="*/ 22 w 27"/>
                <a:gd name="T77" fmla="*/ 14 h 31"/>
                <a:gd name="T78" fmla="*/ 22 w 27"/>
                <a:gd name="T79" fmla="*/ 14 h 31"/>
                <a:gd name="T80" fmla="*/ 22 w 27"/>
                <a:gd name="T81" fmla="*/ 11 h 31"/>
                <a:gd name="T82" fmla="*/ 24 w 27"/>
                <a:gd name="T83" fmla="*/ 10 h 31"/>
                <a:gd name="T84" fmla="*/ 25 w 27"/>
                <a:gd name="T85" fmla="*/ 10 h 31"/>
                <a:gd name="T86" fmla="*/ 26 w 27"/>
                <a:gd name="T87" fmla="*/ 8 h 31"/>
                <a:gd name="T88" fmla="*/ 26 w 27"/>
                <a:gd name="T89" fmla="*/ 8 h 31"/>
                <a:gd name="T90" fmla="*/ 27 w 27"/>
                <a:gd name="T91" fmla="*/ 3 h 31"/>
                <a:gd name="T92" fmla="*/ 26 w 27"/>
                <a:gd name="T93" fmla="*/ 1 h 31"/>
                <a:gd name="T94" fmla="*/ 25 w 27"/>
                <a:gd name="T95" fmla="*/ 0 h 31"/>
                <a:gd name="T96" fmla="*/ 25 w 27"/>
                <a:gd name="T97" fmla="*/ 0 h 31"/>
                <a:gd name="T98" fmla="*/ 22 w 27"/>
                <a:gd name="T99" fmla="*/ 1 h 31"/>
                <a:gd name="T100" fmla="*/ 19 w 27"/>
                <a:gd name="T101" fmla="*/ 3 h 31"/>
                <a:gd name="T102" fmla="*/ 14 w 27"/>
                <a:gd name="T103" fmla="*/ 5 h 31"/>
                <a:gd name="T104" fmla="*/ 14 w 27"/>
                <a:gd name="T10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" h="31">
                  <a:moveTo>
                    <a:pt x="14" y="5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1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3" y="18"/>
                  </a:lnTo>
                  <a:lnTo>
                    <a:pt x="6" y="19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7"/>
                  </a:lnTo>
                  <a:lnTo>
                    <a:pt x="7" y="29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12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5" y="25"/>
                  </a:lnTo>
                  <a:lnTo>
                    <a:pt x="16" y="29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3" y="23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3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2" y="1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3" name="Freeform 287"/>
            <p:cNvSpPr>
              <a:spLocks/>
            </p:cNvSpPr>
            <p:nvPr/>
          </p:nvSpPr>
          <p:spPr bwMode="auto">
            <a:xfrm>
              <a:off x="9985610" y="5987711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1 w 5"/>
                <a:gd name="T5" fmla="*/ 3 h 5"/>
                <a:gd name="T6" fmla="*/ 4 w 5"/>
                <a:gd name="T7" fmla="*/ 5 h 5"/>
                <a:gd name="T8" fmla="*/ 4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2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4" name="Freeform 288"/>
            <p:cNvSpPr>
              <a:spLocks/>
            </p:cNvSpPr>
            <p:nvPr/>
          </p:nvSpPr>
          <p:spPr bwMode="auto">
            <a:xfrm>
              <a:off x="10131663" y="5979776"/>
              <a:ext cx="93665" cy="74609"/>
            </a:xfrm>
            <a:custGeom>
              <a:avLst/>
              <a:gdLst>
                <a:gd name="T0" fmla="*/ 36 w 59"/>
                <a:gd name="T1" fmla="*/ 0 h 47"/>
                <a:gd name="T2" fmla="*/ 27 w 59"/>
                <a:gd name="T3" fmla="*/ 10 h 47"/>
                <a:gd name="T4" fmla="*/ 22 w 59"/>
                <a:gd name="T5" fmla="*/ 12 h 47"/>
                <a:gd name="T6" fmla="*/ 17 w 59"/>
                <a:gd name="T7" fmla="*/ 15 h 47"/>
                <a:gd name="T8" fmla="*/ 14 w 59"/>
                <a:gd name="T9" fmla="*/ 20 h 47"/>
                <a:gd name="T10" fmla="*/ 14 w 59"/>
                <a:gd name="T11" fmla="*/ 22 h 47"/>
                <a:gd name="T12" fmla="*/ 6 w 59"/>
                <a:gd name="T13" fmla="*/ 25 h 47"/>
                <a:gd name="T14" fmla="*/ 3 w 59"/>
                <a:gd name="T15" fmla="*/ 26 h 47"/>
                <a:gd name="T16" fmla="*/ 0 w 59"/>
                <a:gd name="T17" fmla="*/ 32 h 47"/>
                <a:gd name="T18" fmla="*/ 0 w 59"/>
                <a:gd name="T19" fmla="*/ 35 h 47"/>
                <a:gd name="T20" fmla="*/ 6 w 59"/>
                <a:gd name="T21" fmla="*/ 39 h 47"/>
                <a:gd name="T22" fmla="*/ 14 w 59"/>
                <a:gd name="T23" fmla="*/ 38 h 47"/>
                <a:gd name="T24" fmla="*/ 16 w 59"/>
                <a:gd name="T25" fmla="*/ 37 h 47"/>
                <a:gd name="T26" fmla="*/ 29 w 59"/>
                <a:gd name="T27" fmla="*/ 28 h 47"/>
                <a:gd name="T28" fmla="*/ 35 w 59"/>
                <a:gd name="T29" fmla="*/ 26 h 47"/>
                <a:gd name="T30" fmla="*/ 35 w 59"/>
                <a:gd name="T31" fmla="*/ 27 h 47"/>
                <a:gd name="T32" fmla="*/ 30 w 59"/>
                <a:gd name="T33" fmla="*/ 36 h 47"/>
                <a:gd name="T34" fmla="*/ 31 w 59"/>
                <a:gd name="T35" fmla="*/ 37 h 47"/>
                <a:gd name="T36" fmla="*/ 44 w 59"/>
                <a:gd name="T37" fmla="*/ 43 h 47"/>
                <a:gd name="T38" fmla="*/ 46 w 59"/>
                <a:gd name="T39" fmla="*/ 46 h 47"/>
                <a:gd name="T40" fmla="*/ 47 w 59"/>
                <a:gd name="T41" fmla="*/ 47 h 47"/>
                <a:gd name="T42" fmla="*/ 53 w 59"/>
                <a:gd name="T43" fmla="*/ 44 h 47"/>
                <a:gd name="T44" fmla="*/ 56 w 59"/>
                <a:gd name="T45" fmla="*/ 42 h 47"/>
                <a:gd name="T46" fmla="*/ 57 w 59"/>
                <a:gd name="T47" fmla="*/ 35 h 47"/>
                <a:gd name="T48" fmla="*/ 59 w 59"/>
                <a:gd name="T49" fmla="*/ 29 h 47"/>
                <a:gd name="T50" fmla="*/ 59 w 59"/>
                <a:gd name="T51" fmla="*/ 29 h 47"/>
                <a:gd name="T52" fmla="*/ 57 w 59"/>
                <a:gd name="T53" fmla="*/ 24 h 47"/>
                <a:gd name="T54" fmla="*/ 50 w 59"/>
                <a:gd name="T55" fmla="*/ 18 h 47"/>
                <a:gd name="T56" fmla="*/ 42 w 59"/>
                <a:gd name="T57" fmla="*/ 10 h 47"/>
                <a:gd name="T58" fmla="*/ 41 w 59"/>
                <a:gd name="T59" fmla="*/ 8 h 47"/>
                <a:gd name="T60" fmla="*/ 38 w 59"/>
                <a:gd name="T61" fmla="*/ 3 h 47"/>
                <a:gd name="T62" fmla="*/ 36 w 59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47">
                  <a:moveTo>
                    <a:pt x="36" y="0"/>
                  </a:moveTo>
                  <a:lnTo>
                    <a:pt x="36" y="0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3" y="26"/>
                  </a:lnTo>
                  <a:lnTo>
                    <a:pt x="1" y="29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6" y="39"/>
                  </a:lnTo>
                  <a:lnTo>
                    <a:pt x="12" y="39"/>
                  </a:lnTo>
                  <a:lnTo>
                    <a:pt x="14" y="38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21" y="33"/>
                  </a:lnTo>
                  <a:lnTo>
                    <a:pt x="29" y="28"/>
                  </a:lnTo>
                  <a:lnTo>
                    <a:pt x="34" y="26"/>
                  </a:lnTo>
                  <a:lnTo>
                    <a:pt x="35" y="26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9" y="40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3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7" y="39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8"/>
                  </a:lnTo>
                  <a:lnTo>
                    <a:pt x="57" y="24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5" name="Freeform 289"/>
            <p:cNvSpPr>
              <a:spLocks/>
            </p:cNvSpPr>
            <p:nvPr/>
          </p:nvSpPr>
          <p:spPr bwMode="auto">
            <a:xfrm>
              <a:off x="10234853" y="6116292"/>
              <a:ext cx="15875" cy="11113"/>
            </a:xfrm>
            <a:custGeom>
              <a:avLst/>
              <a:gdLst>
                <a:gd name="T0" fmla="*/ 6 w 10"/>
                <a:gd name="T1" fmla="*/ 0 h 7"/>
                <a:gd name="T2" fmla="*/ 6 w 10"/>
                <a:gd name="T3" fmla="*/ 0 h 7"/>
                <a:gd name="T4" fmla="*/ 6 w 10"/>
                <a:gd name="T5" fmla="*/ 1 h 7"/>
                <a:gd name="T6" fmla="*/ 8 w 10"/>
                <a:gd name="T7" fmla="*/ 3 h 7"/>
                <a:gd name="T8" fmla="*/ 8 w 10"/>
                <a:gd name="T9" fmla="*/ 3 h 7"/>
                <a:gd name="T10" fmla="*/ 9 w 10"/>
                <a:gd name="T11" fmla="*/ 4 h 7"/>
                <a:gd name="T12" fmla="*/ 10 w 10"/>
                <a:gd name="T13" fmla="*/ 5 h 7"/>
                <a:gd name="T14" fmla="*/ 10 w 10"/>
                <a:gd name="T15" fmla="*/ 7 h 7"/>
                <a:gd name="T16" fmla="*/ 8 w 10"/>
                <a:gd name="T17" fmla="*/ 7 h 7"/>
                <a:gd name="T18" fmla="*/ 8 w 10"/>
                <a:gd name="T19" fmla="*/ 7 h 7"/>
                <a:gd name="T20" fmla="*/ 5 w 10"/>
                <a:gd name="T21" fmla="*/ 7 h 7"/>
                <a:gd name="T22" fmla="*/ 2 w 10"/>
                <a:gd name="T23" fmla="*/ 5 h 7"/>
                <a:gd name="T24" fmla="*/ 1 w 10"/>
                <a:gd name="T25" fmla="*/ 4 h 7"/>
                <a:gd name="T26" fmla="*/ 0 w 10"/>
                <a:gd name="T27" fmla="*/ 1 h 7"/>
                <a:gd name="T28" fmla="*/ 0 w 10"/>
                <a:gd name="T29" fmla="*/ 1 h 7"/>
                <a:gd name="T30" fmla="*/ 1 w 10"/>
                <a:gd name="T31" fmla="*/ 0 h 7"/>
                <a:gd name="T32" fmla="*/ 2 w 10"/>
                <a:gd name="T33" fmla="*/ 0 h 7"/>
                <a:gd name="T34" fmla="*/ 6 w 10"/>
                <a:gd name="T35" fmla="*/ 0 h 7"/>
                <a:gd name="T36" fmla="*/ 6 w 10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6" name="Freeform 290"/>
            <p:cNvSpPr>
              <a:spLocks/>
            </p:cNvSpPr>
            <p:nvPr/>
          </p:nvSpPr>
          <p:spPr bwMode="auto">
            <a:xfrm>
              <a:off x="10258667" y="6130578"/>
              <a:ext cx="7937" cy="12699"/>
            </a:xfrm>
            <a:custGeom>
              <a:avLst/>
              <a:gdLst>
                <a:gd name="T0" fmla="*/ 2 w 5"/>
                <a:gd name="T1" fmla="*/ 0 h 8"/>
                <a:gd name="T2" fmla="*/ 2 w 5"/>
                <a:gd name="T3" fmla="*/ 0 h 8"/>
                <a:gd name="T4" fmla="*/ 1 w 5"/>
                <a:gd name="T5" fmla="*/ 4 h 8"/>
                <a:gd name="T6" fmla="*/ 0 w 5"/>
                <a:gd name="T7" fmla="*/ 6 h 8"/>
                <a:gd name="T8" fmla="*/ 1 w 5"/>
                <a:gd name="T9" fmla="*/ 8 h 8"/>
                <a:gd name="T10" fmla="*/ 1 w 5"/>
                <a:gd name="T11" fmla="*/ 8 h 8"/>
                <a:gd name="T12" fmla="*/ 1 w 5"/>
                <a:gd name="T13" fmla="*/ 8 h 8"/>
                <a:gd name="T14" fmla="*/ 4 w 5"/>
                <a:gd name="T15" fmla="*/ 8 h 8"/>
                <a:gd name="T16" fmla="*/ 5 w 5"/>
                <a:gd name="T17" fmla="*/ 6 h 8"/>
                <a:gd name="T18" fmla="*/ 5 w 5"/>
                <a:gd name="T19" fmla="*/ 3 h 8"/>
                <a:gd name="T20" fmla="*/ 5 w 5"/>
                <a:gd name="T21" fmla="*/ 3 h 8"/>
                <a:gd name="T22" fmla="*/ 4 w 5"/>
                <a:gd name="T23" fmla="*/ 1 h 8"/>
                <a:gd name="T24" fmla="*/ 2 w 5"/>
                <a:gd name="T25" fmla="*/ 0 h 8"/>
                <a:gd name="T26" fmla="*/ 2 w 5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2" y="0"/>
                  </a:lnTo>
                  <a:lnTo>
                    <a:pt x="1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4" y="8"/>
                  </a:lnTo>
                  <a:lnTo>
                    <a:pt x="5" y="6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7" name="Freeform 291"/>
            <p:cNvSpPr>
              <a:spLocks/>
            </p:cNvSpPr>
            <p:nvPr/>
          </p:nvSpPr>
          <p:spPr bwMode="auto">
            <a:xfrm>
              <a:off x="10163415" y="6140102"/>
              <a:ext cx="55564" cy="74609"/>
            </a:xfrm>
            <a:custGeom>
              <a:avLst/>
              <a:gdLst>
                <a:gd name="T0" fmla="*/ 22 w 35"/>
                <a:gd name="T1" fmla="*/ 2 h 47"/>
                <a:gd name="T2" fmla="*/ 22 w 35"/>
                <a:gd name="T3" fmla="*/ 2 h 47"/>
                <a:gd name="T4" fmla="*/ 26 w 35"/>
                <a:gd name="T5" fmla="*/ 4 h 47"/>
                <a:gd name="T6" fmla="*/ 29 w 35"/>
                <a:gd name="T7" fmla="*/ 6 h 47"/>
                <a:gd name="T8" fmla="*/ 30 w 35"/>
                <a:gd name="T9" fmla="*/ 8 h 47"/>
                <a:gd name="T10" fmla="*/ 30 w 35"/>
                <a:gd name="T11" fmla="*/ 10 h 47"/>
                <a:gd name="T12" fmla="*/ 30 w 35"/>
                <a:gd name="T13" fmla="*/ 10 h 47"/>
                <a:gd name="T14" fmla="*/ 30 w 35"/>
                <a:gd name="T15" fmla="*/ 14 h 47"/>
                <a:gd name="T16" fmla="*/ 29 w 35"/>
                <a:gd name="T17" fmla="*/ 19 h 47"/>
                <a:gd name="T18" fmla="*/ 29 w 35"/>
                <a:gd name="T19" fmla="*/ 22 h 47"/>
                <a:gd name="T20" fmla="*/ 30 w 35"/>
                <a:gd name="T21" fmla="*/ 23 h 47"/>
                <a:gd name="T22" fmla="*/ 32 w 35"/>
                <a:gd name="T23" fmla="*/ 25 h 47"/>
                <a:gd name="T24" fmla="*/ 32 w 35"/>
                <a:gd name="T25" fmla="*/ 25 h 47"/>
                <a:gd name="T26" fmla="*/ 33 w 35"/>
                <a:gd name="T27" fmla="*/ 26 h 47"/>
                <a:gd name="T28" fmla="*/ 35 w 35"/>
                <a:gd name="T29" fmla="*/ 27 h 47"/>
                <a:gd name="T30" fmla="*/ 35 w 35"/>
                <a:gd name="T31" fmla="*/ 31 h 47"/>
                <a:gd name="T32" fmla="*/ 32 w 35"/>
                <a:gd name="T33" fmla="*/ 34 h 47"/>
                <a:gd name="T34" fmla="*/ 29 w 35"/>
                <a:gd name="T35" fmla="*/ 36 h 47"/>
                <a:gd name="T36" fmla="*/ 29 w 35"/>
                <a:gd name="T37" fmla="*/ 36 h 47"/>
                <a:gd name="T38" fmla="*/ 24 w 35"/>
                <a:gd name="T39" fmla="*/ 38 h 47"/>
                <a:gd name="T40" fmla="*/ 22 w 35"/>
                <a:gd name="T41" fmla="*/ 39 h 47"/>
                <a:gd name="T42" fmla="*/ 21 w 35"/>
                <a:gd name="T43" fmla="*/ 41 h 47"/>
                <a:gd name="T44" fmla="*/ 21 w 35"/>
                <a:gd name="T45" fmla="*/ 41 h 47"/>
                <a:gd name="T46" fmla="*/ 19 w 35"/>
                <a:gd name="T47" fmla="*/ 45 h 47"/>
                <a:gd name="T48" fmla="*/ 17 w 35"/>
                <a:gd name="T49" fmla="*/ 47 h 47"/>
                <a:gd name="T50" fmla="*/ 14 w 35"/>
                <a:gd name="T51" fmla="*/ 47 h 47"/>
                <a:gd name="T52" fmla="*/ 13 w 35"/>
                <a:gd name="T53" fmla="*/ 46 h 47"/>
                <a:gd name="T54" fmla="*/ 13 w 35"/>
                <a:gd name="T55" fmla="*/ 45 h 47"/>
                <a:gd name="T56" fmla="*/ 13 w 35"/>
                <a:gd name="T57" fmla="*/ 45 h 47"/>
                <a:gd name="T58" fmla="*/ 13 w 35"/>
                <a:gd name="T59" fmla="*/ 29 h 47"/>
                <a:gd name="T60" fmla="*/ 13 w 35"/>
                <a:gd name="T61" fmla="*/ 22 h 47"/>
                <a:gd name="T62" fmla="*/ 12 w 35"/>
                <a:gd name="T63" fmla="*/ 19 h 47"/>
                <a:gd name="T64" fmla="*/ 10 w 35"/>
                <a:gd name="T65" fmla="*/ 17 h 47"/>
                <a:gd name="T66" fmla="*/ 10 w 35"/>
                <a:gd name="T67" fmla="*/ 17 h 47"/>
                <a:gd name="T68" fmla="*/ 7 w 35"/>
                <a:gd name="T69" fmla="*/ 14 h 47"/>
                <a:gd name="T70" fmla="*/ 3 w 35"/>
                <a:gd name="T71" fmla="*/ 11 h 47"/>
                <a:gd name="T72" fmla="*/ 1 w 35"/>
                <a:gd name="T73" fmla="*/ 8 h 47"/>
                <a:gd name="T74" fmla="*/ 0 w 35"/>
                <a:gd name="T75" fmla="*/ 6 h 47"/>
                <a:gd name="T76" fmla="*/ 1 w 35"/>
                <a:gd name="T77" fmla="*/ 4 h 47"/>
                <a:gd name="T78" fmla="*/ 1 w 35"/>
                <a:gd name="T79" fmla="*/ 4 h 47"/>
                <a:gd name="T80" fmla="*/ 2 w 35"/>
                <a:gd name="T81" fmla="*/ 2 h 47"/>
                <a:gd name="T82" fmla="*/ 4 w 35"/>
                <a:gd name="T83" fmla="*/ 0 h 47"/>
                <a:gd name="T84" fmla="*/ 12 w 35"/>
                <a:gd name="T85" fmla="*/ 0 h 47"/>
                <a:gd name="T86" fmla="*/ 22 w 35"/>
                <a:gd name="T87" fmla="*/ 2 h 47"/>
                <a:gd name="T88" fmla="*/ 22 w 35"/>
                <a:gd name="T8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47">
                  <a:moveTo>
                    <a:pt x="22" y="2"/>
                  </a:moveTo>
                  <a:lnTo>
                    <a:pt x="22" y="2"/>
                  </a:lnTo>
                  <a:lnTo>
                    <a:pt x="26" y="4"/>
                  </a:lnTo>
                  <a:lnTo>
                    <a:pt x="29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30" y="23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6"/>
                  </a:lnTo>
                  <a:lnTo>
                    <a:pt x="35" y="27"/>
                  </a:lnTo>
                  <a:lnTo>
                    <a:pt x="35" y="31"/>
                  </a:lnTo>
                  <a:lnTo>
                    <a:pt x="32" y="34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4" y="38"/>
                  </a:lnTo>
                  <a:lnTo>
                    <a:pt x="22" y="39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9" y="45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2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8" name="Freeform 292"/>
            <p:cNvSpPr>
              <a:spLocks/>
            </p:cNvSpPr>
            <p:nvPr/>
          </p:nvSpPr>
          <p:spPr bwMode="auto">
            <a:xfrm>
              <a:off x="10107850" y="6148041"/>
              <a:ext cx="7937" cy="4762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2 h 3"/>
                <a:gd name="T4" fmla="*/ 4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1 h 3"/>
                <a:gd name="T18" fmla="*/ 5 w 5"/>
                <a:gd name="T19" fmla="*/ 2 h 3"/>
                <a:gd name="T20" fmla="*/ 5 w 5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9" name="Freeform 293"/>
            <p:cNvSpPr>
              <a:spLocks/>
            </p:cNvSpPr>
            <p:nvPr/>
          </p:nvSpPr>
          <p:spPr bwMode="auto">
            <a:xfrm>
              <a:off x="10169765" y="6195663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3 h 4"/>
                <a:gd name="T8" fmla="*/ 3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5 w 5"/>
                <a:gd name="T15" fmla="*/ 2 h 4"/>
                <a:gd name="T16" fmla="*/ 4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0" name="Freeform 294"/>
            <p:cNvSpPr>
              <a:spLocks/>
            </p:cNvSpPr>
            <p:nvPr/>
          </p:nvSpPr>
          <p:spPr bwMode="auto">
            <a:xfrm>
              <a:off x="10304704" y="6202012"/>
              <a:ext cx="12700" cy="15874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2 h 10"/>
                <a:gd name="T6" fmla="*/ 1 w 8"/>
                <a:gd name="T7" fmla="*/ 2 h 10"/>
                <a:gd name="T8" fmla="*/ 3 w 8"/>
                <a:gd name="T9" fmla="*/ 3 h 10"/>
                <a:gd name="T10" fmla="*/ 4 w 8"/>
                <a:gd name="T11" fmla="*/ 4 h 10"/>
                <a:gd name="T12" fmla="*/ 4 w 8"/>
                <a:gd name="T13" fmla="*/ 4 h 10"/>
                <a:gd name="T14" fmla="*/ 5 w 8"/>
                <a:gd name="T15" fmla="*/ 7 h 10"/>
                <a:gd name="T16" fmla="*/ 6 w 8"/>
                <a:gd name="T17" fmla="*/ 9 h 10"/>
                <a:gd name="T18" fmla="*/ 7 w 8"/>
                <a:gd name="T19" fmla="*/ 10 h 10"/>
                <a:gd name="T20" fmla="*/ 8 w 8"/>
                <a:gd name="T21" fmla="*/ 8 h 10"/>
                <a:gd name="T22" fmla="*/ 8 w 8"/>
                <a:gd name="T23" fmla="*/ 8 h 10"/>
                <a:gd name="T24" fmla="*/ 7 w 8"/>
                <a:gd name="T25" fmla="*/ 7 h 10"/>
                <a:gd name="T26" fmla="*/ 6 w 8"/>
                <a:gd name="T27" fmla="*/ 6 h 10"/>
                <a:gd name="T28" fmla="*/ 5 w 8"/>
                <a:gd name="T29" fmla="*/ 4 h 10"/>
                <a:gd name="T30" fmla="*/ 5 w 8"/>
                <a:gd name="T31" fmla="*/ 2 h 10"/>
                <a:gd name="T32" fmla="*/ 5 w 8"/>
                <a:gd name="T33" fmla="*/ 2 h 10"/>
                <a:gd name="T34" fmla="*/ 4 w 8"/>
                <a:gd name="T35" fmla="*/ 1 h 10"/>
                <a:gd name="T36" fmla="*/ 3 w 8"/>
                <a:gd name="T37" fmla="*/ 0 h 10"/>
                <a:gd name="T38" fmla="*/ 0 w 8"/>
                <a:gd name="T39" fmla="*/ 0 h 10"/>
                <a:gd name="T40" fmla="*/ 0 w 8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7"/>
                  </a:lnTo>
                  <a:lnTo>
                    <a:pt x="6" y="9"/>
                  </a:lnTo>
                  <a:lnTo>
                    <a:pt x="7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1" name="Freeform 295"/>
            <p:cNvSpPr>
              <a:spLocks/>
            </p:cNvSpPr>
            <p:nvPr/>
          </p:nvSpPr>
          <p:spPr bwMode="auto">
            <a:xfrm>
              <a:off x="10374557" y="6221061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4 h 4"/>
                <a:gd name="T8" fmla="*/ 4 w 4"/>
                <a:gd name="T9" fmla="*/ 3 h 4"/>
                <a:gd name="T10" fmla="*/ 4 w 4"/>
                <a:gd name="T11" fmla="*/ 3 h 4"/>
                <a:gd name="T12" fmla="*/ 4 w 4"/>
                <a:gd name="T13" fmla="*/ 2 h 4"/>
                <a:gd name="T14" fmla="*/ 3 w 4"/>
                <a:gd name="T15" fmla="*/ 1 h 4"/>
                <a:gd name="T16" fmla="*/ 0 w 4"/>
                <a:gd name="T17" fmla="*/ 0 h 4"/>
                <a:gd name="T18" fmla="*/ 0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2" name="Freeform 296"/>
            <p:cNvSpPr>
              <a:spLocks/>
            </p:cNvSpPr>
            <p:nvPr/>
          </p:nvSpPr>
          <p:spPr bwMode="auto">
            <a:xfrm>
              <a:off x="10379319" y="629725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4 h 5"/>
                <a:gd name="T6" fmla="*/ 1 w 3"/>
                <a:gd name="T7" fmla="*/ 5 h 5"/>
                <a:gd name="T8" fmla="*/ 2 w 3"/>
                <a:gd name="T9" fmla="*/ 4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3" name="Freeform 297"/>
            <p:cNvSpPr>
              <a:spLocks/>
            </p:cNvSpPr>
            <p:nvPr/>
          </p:nvSpPr>
          <p:spPr bwMode="auto">
            <a:xfrm>
              <a:off x="10312643" y="6257572"/>
              <a:ext cx="50801" cy="31749"/>
            </a:xfrm>
            <a:custGeom>
              <a:avLst/>
              <a:gdLst>
                <a:gd name="T0" fmla="*/ 30 w 32"/>
                <a:gd name="T1" fmla="*/ 12 h 20"/>
                <a:gd name="T2" fmla="*/ 30 w 32"/>
                <a:gd name="T3" fmla="*/ 12 h 20"/>
                <a:gd name="T4" fmla="*/ 24 w 32"/>
                <a:gd name="T5" fmla="*/ 12 h 20"/>
                <a:gd name="T6" fmla="*/ 23 w 32"/>
                <a:gd name="T7" fmla="*/ 12 h 20"/>
                <a:gd name="T8" fmla="*/ 22 w 32"/>
                <a:gd name="T9" fmla="*/ 15 h 20"/>
                <a:gd name="T10" fmla="*/ 22 w 32"/>
                <a:gd name="T11" fmla="*/ 15 h 20"/>
                <a:gd name="T12" fmla="*/ 21 w 32"/>
                <a:gd name="T13" fmla="*/ 17 h 20"/>
                <a:gd name="T14" fmla="*/ 20 w 32"/>
                <a:gd name="T15" fmla="*/ 17 h 20"/>
                <a:gd name="T16" fmla="*/ 18 w 32"/>
                <a:gd name="T17" fmla="*/ 18 h 20"/>
                <a:gd name="T18" fmla="*/ 18 w 32"/>
                <a:gd name="T19" fmla="*/ 19 h 20"/>
                <a:gd name="T20" fmla="*/ 18 w 32"/>
                <a:gd name="T21" fmla="*/ 19 h 20"/>
                <a:gd name="T22" fmla="*/ 16 w 32"/>
                <a:gd name="T23" fmla="*/ 20 h 20"/>
                <a:gd name="T24" fmla="*/ 14 w 32"/>
                <a:gd name="T25" fmla="*/ 20 h 20"/>
                <a:gd name="T26" fmla="*/ 11 w 32"/>
                <a:gd name="T27" fmla="*/ 20 h 20"/>
                <a:gd name="T28" fmla="*/ 10 w 32"/>
                <a:gd name="T29" fmla="*/ 19 h 20"/>
                <a:gd name="T30" fmla="*/ 10 w 32"/>
                <a:gd name="T31" fmla="*/ 19 h 20"/>
                <a:gd name="T32" fmla="*/ 8 w 32"/>
                <a:gd name="T33" fmla="*/ 17 h 20"/>
                <a:gd name="T34" fmla="*/ 7 w 32"/>
                <a:gd name="T35" fmla="*/ 16 h 20"/>
                <a:gd name="T36" fmla="*/ 4 w 32"/>
                <a:gd name="T37" fmla="*/ 16 h 20"/>
                <a:gd name="T38" fmla="*/ 4 w 32"/>
                <a:gd name="T39" fmla="*/ 16 h 20"/>
                <a:gd name="T40" fmla="*/ 1 w 32"/>
                <a:gd name="T41" fmla="*/ 15 h 20"/>
                <a:gd name="T42" fmla="*/ 0 w 32"/>
                <a:gd name="T43" fmla="*/ 11 h 20"/>
                <a:gd name="T44" fmla="*/ 1 w 32"/>
                <a:gd name="T45" fmla="*/ 9 h 20"/>
                <a:gd name="T46" fmla="*/ 3 w 32"/>
                <a:gd name="T47" fmla="*/ 7 h 20"/>
                <a:gd name="T48" fmla="*/ 3 w 32"/>
                <a:gd name="T49" fmla="*/ 7 h 20"/>
                <a:gd name="T50" fmla="*/ 4 w 32"/>
                <a:gd name="T51" fmla="*/ 6 h 20"/>
                <a:gd name="T52" fmla="*/ 7 w 32"/>
                <a:gd name="T53" fmla="*/ 6 h 20"/>
                <a:gd name="T54" fmla="*/ 14 w 32"/>
                <a:gd name="T55" fmla="*/ 7 h 20"/>
                <a:gd name="T56" fmla="*/ 20 w 32"/>
                <a:gd name="T57" fmla="*/ 7 h 20"/>
                <a:gd name="T58" fmla="*/ 22 w 32"/>
                <a:gd name="T59" fmla="*/ 6 h 20"/>
                <a:gd name="T60" fmla="*/ 22 w 32"/>
                <a:gd name="T61" fmla="*/ 5 h 20"/>
                <a:gd name="T62" fmla="*/ 22 w 32"/>
                <a:gd name="T63" fmla="*/ 5 h 20"/>
                <a:gd name="T64" fmla="*/ 23 w 32"/>
                <a:gd name="T65" fmla="*/ 2 h 20"/>
                <a:gd name="T66" fmla="*/ 24 w 32"/>
                <a:gd name="T67" fmla="*/ 0 h 20"/>
                <a:gd name="T68" fmla="*/ 27 w 32"/>
                <a:gd name="T69" fmla="*/ 0 h 20"/>
                <a:gd name="T70" fmla="*/ 28 w 32"/>
                <a:gd name="T71" fmla="*/ 1 h 20"/>
                <a:gd name="T72" fmla="*/ 28 w 32"/>
                <a:gd name="T73" fmla="*/ 2 h 20"/>
                <a:gd name="T74" fmla="*/ 28 w 32"/>
                <a:gd name="T75" fmla="*/ 2 h 20"/>
                <a:gd name="T76" fmla="*/ 28 w 32"/>
                <a:gd name="T77" fmla="*/ 4 h 20"/>
                <a:gd name="T78" fmla="*/ 30 w 32"/>
                <a:gd name="T79" fmla="*/ 5 h 20"/>
                <a:gd name="T80" fmla="*/ 31 w 32"/>
                <a:gd name="T81" fmla="*/ 5 h 20"/>
                <a:gd name="T82" fmla="*/ 32 w 32"/>
                <a:gd name="T83" fmla="*/ 7 h 20"/>
                <a:gd name="T84" fmla="*/ 32 w 32"/>
                <a:gd name="T85" fmla="*/ 7 h 20"/>
                <a:gd name="T86" fmla="*/ 32 w 32"/>
                <a:gd name="T87" fmla="*/ 9 h 20"/>
                <a:gd name="T88" fmla="*/ 31 w 32"/>
                <a:gd name="T89" fmla="*/ 10 h 20"/>
                <a:gd name="T90" fmla="*/ 30 w 32"/>
                <a:gd name="T91" fmla="*/ 12 h 20"/>
                <a:gd name="T92" fmla="*/ 30 w 32"/>
                <a:gd name="T9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0">
                  <a:moveTo>
                    <a:pt x="30" y="12"/>
                  </a:moveTo>
                  <a:lnTo>
                    <a:pt x="30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0" y="7"/>
                  </a:lnTo>
                  <a:lnTo>
                    <a:pt x="22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2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8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1" y="10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4" name="Freeform 298"/>
            <p:cNvSpPr>
              <a:spLocks/>
            </p:cNvSpPr>
            <p:nvPr/>
          </p:nvSpPr>
          <p:spPr bwMode="auto">
            <a:xfrm>
              <a:off x="10230091" y="6303607"/>
              <a:ext cx="44451" cy="28574"/>
            </a:xfrm>
            <a:custGeom>
              <a:avLst/>
              <a:gdLst>
                <a:gd name="T0" fmla="*/ 16 w 28"/>
                <a:gd name="T1" fmla="*/ 2 h 18"/>
                <a:gd name="T2" fmla="*/ 16 w 28"/>
                <a:gd name="T3" fmla="*/ 2 h 18"/>
                <a:gd name="T4" fmla="*/ 15 w 28"/>
                <a:gd name="T5" fmla="*/ 3 h 18"/>
                <a:gd name="T6" fmla="*/ 14 w 28"/>
                <a:gd name="T7" fmla="*/ 4 h 18"/>
                <a:gd name="T8" fmla="*/ 12 w 28"/>
                <a:gd name="T9" fmla="*/ 4 h 18"/>
                <a:gd name="T10" fmla="*/ 12 w 28"/>
                <a:gd name="T11" fmla="*/ 4 h 18"/>
                <a:gd name="T12" fmla="*/ 9 w 28"/>
                <a:gd name="T13" fmla="*/ 4 h 18"/>
                <a:gd name="T14" fmla="*/ 6 w 28"/>
                <a:gd name="T15" fmla="*/ 5 h 18"/>
                <a:gd name="T16" fmla="*/ 5 w 28"/>
                <a:gd name="T17" fmla="*/ 6 h 18"/>
                <a:gd name="T18" fmla="*/ 5 w 28"/>
                <a:gd name="T19" fmla="*/ 7 h 18"/>
                <a:gd name="T20" fmla="*/ 5 w 28"/>
                <a:gd name="T21" fmla="*/ 7 h 18"/>
                <a:gd name="T22" fmla="*/ 4 w 28"/>
                <a:gd name="T23" fmla="*/ 8 h 18"/>
                <a:gd name="T24" fmla="*/ 2 w 28"/>
                <a:gd name="T25" fmla="*/ 9 h 18"/>
                <a:gd name="T26" fmla="*/ 0 w 28"/>
                <a:gd name="T27" fmla="*/ 10 h 18"/>
                <a:gd name="T28" fmla="*/ 0 w 28"/>
                <a:gd name="T29" fmla="*/ 10 h 18"/>
                <a:gd name="T30" fmla="*/ 1 w 28"/>
                <a:gd name="T31" fmla="*/ 11 h 18"/>
                <a:gd name="T32" fmla="*/ 1 w 28"/>
                <a:gd name="T33" fmla="*/ 11 h 18"/>
                <a:gd name="T34" fmla="*/ 6 w 28"/>
                <a:gd name="T35" fmla="*/ 17 h 18"/>
                <a:gd name="T36" fmla="*/ 9 w 28"/>
                <a:gd name="T37" fmla="*/ 18 h 18"/>
                <a:gd name="T38" fmla="*/ 10 w 28"/>
                <a:gd name="T39" fmla="*/ 18 h 18"/>
                <a:gd name="T40" fmla="*/ 11 w 28"/>
                <a:gd name="T41" fmla="*/ 16 h 18"/>
                <a:gd name="T42" fmla="*/ 11 w 28"/>
                <a:gd name="T43" fmla="*/ 16 h 18"/>
                <a:gd name="T44" fmla="*/ 13 w 28"/>
                <a:gd name="T45" fmla="*/ 14 h 18"/>
                <a:gd name="T46" fmla="*/ 16 w 28"/>
                <a:gd name="T47" fmla="*/ 12 h 18"/>
                <a:gd name="T48" fmla="*/ 18 w 28"/>
                <a:gd name="T49" fmla="*/ 11 h 18"/>
                <a:gd name="T50" fmla="*/ 20 w 28"/>
                <a:gd name="T51" fmla="*/ 12 h 18"/>
                <a:gd name="T52" fmla="*/ 20 w 28"/>
                <a:gd name="T53" fmla="*/ 12 h 18"/>
                <a:gd name="T54" fmla="*/ 22 w 28"/>
                <a:gd name="T55" fmla="*/ 14 h 18"/>
                <a:gd name="T56" fmla="*/ 24 w 28"/>
                <a:gd name="T57" fmla="*/ 16 h 18"/>
                <a:gd name="T58" fmla="*/ 26 w 28"/>
                <a:gd name="T59" fmla="*/ 16 h 18"/>
                <a:gd name="T60" fmla="*/ 27 w 28"/>
                <a:gd name="T61" fmla="*/ 15 h 18"/>
                <a:gd name="T62" fmla="*/ 27 w 28"/>
                <a:gd name="T63" fmla="*/ 14 h 18"/>
                <a:gd name="T64" fmla="*/ 27 w 28"/>
                <a:gd name="T65" fmla="*/ 14 h 18"/>
                <a:gd name="T66" fmla="*/ 28 w 28"/>
                <a:gd name="T67" fmla="*/ 6 h 18"/>
                <a:gd name="T68" fmla="*/ 28 w 28"/>
                <a:gd name="T69" fmla="*/ 3 h 18"/>
                <a:gd name="T70" fmla="*/ 27 w 28"/>
                <a:gd name="T71" fmla="*/ 1 h 18"/>
                <a:gd name="T72" fmla="*/ 25 w 28"/>
                <a:gd name="T73" fmla="*/ 1 h 18"/>
                <a:gd name="T74" fmla="*/ 25 w 28"/>
                <a:gd name="T75" fmla="*/ 1 h 18"/>
                <a:gd name="T76" fmla="*/ 22 w 28"/>
                <a:gd name="T77" fmla="*/ 0 h 18"/>
                <a:gd name="T78" fmla="*/ 18 w 28"/>
                <a:gd name="T79" fmla="*/ 1 h 18"/>
                <a:gd name="T80" fmla="*/ 16 w 28"/>
                <a:gd name="T81" fmla="*/ 2 h 18"/>
                <a:gd name="T82" fmla="*/ 16 w 28"/>
                <a:gd name="T8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8">
                  <a:moveTo>
                    <a:pt x="16" y="2"/>
                  </a:moveTo>
                  <a:lnTo>
                    <a:pt x="16" y="2"/>
                  </a:lnTo>
                  <a:lnTo>
                    <a:pt x="15" y="3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9" y="4"/>
                  </a:lnTo>
                  <a:lnTo>
                    <a:pt x="6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6" y="17"/>
                  </a:lnTo>
                  <a:lnTo>
                    <a:pt x="9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" name="Freeform 299"/>
            <p:cNvSpPr>
              <a:spLocks/>
            </p:cNvSpPr>
            <p:nvPr/>
          </p:nvSpPr>
          <p:spPr bwMode="auto">
            <a:xfrm>
              <a:off x="10460283" y="6355991"/>
              <a:ext cx="4762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0 w 3"/>
                <a:gd name="T19" fmla="*/ 0 h 3"/>
                <a:gd name="T20" fmla="*/ 0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6" name="Freeform 300"/>
            <p:cNvSpPr>
              <a:spLocks/>
            </p:cNvSpPr>
            <p:nvPr/>
          </p:nvSpPr>
          <p:spPr bwMode="auto">
            <a:xfrm>
              <a:off x="10501559" y="6384564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0 w 4"/>
                <a:gd name="T5" fmla="*/ 3 h 4"/>
                <a:gd name="T6" fmla="*/ 1 w 4"/>
                <a:gd name="T7" fmla="*/ 4 h 4"/>
                <a:gd name="T8" fmla="*/ 3 w 4"/>
                <a:gd name="T9" fmla="*/ 3 h 4"/>
                <a:gd name="T10" fmla="*/ 3 w 4"/>
                <a:gd name="T11" fmla="*/ 3 h 4"/>
                <a:gd name="T12" fmla="*/ 4 w 4"/>
                <a:gd name="T13" fmla="*/ 2 h 4"/>
                <a:gd name="T14" fmla="*/ 4 w 4"/>
                <a:gd name="T15" fmla="*/ 2 h 4"/>
                <a:gd name="T16" fmla="*/ 3 w 4"/>
                <a:gd name="T17" fmla="*/ 1 h 4"/>
                <a:gd name="T18" fmla="*/ 0 w 4"/>
                <a:gd name="T19" fmla="*/ 0 h 4"/>
                <a:gd name="T20" fmla="*/ 0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7" name="Freeform 301"/>
            <p:cNvSpPr>
              <a:spLocks/>
            </p:cNvSpPr>
            <p:nvPr/>
          </p:nvSpPr>
          <p:spPr bwMode="auto">
            <a:xfrm>
              <a:off x="9868133" y="4260609"/>
              <a:ext cx="481025" cy="509560"/>
            </a:xfrm>
            <a:custGeom>
              <a:avLst/>
              <a:gdLst>
                <a:gd name="T0" fmla="*/ 55 w 303"/>
                <a:gd name="T1" fmla="*/ 73 h 321"/>
                <a:gd name="T2" fmla="*/ 19 w 303"/>
                <a:gd name="T3" fmla="*/ 37 h 321"/>
                <a:gd name="T4" fmla="*/ 8 w 303"/>
                <a:gd name="T5" fmla="*/ 34 h 321"/>
                <a:gd name="T6" fmla="*/ 0 w 303"/>
                <a:gd name="T7" fmla="*/ 26 h 321"/>
                <a:gd name="T8" fmla="*/ 4 w 303"/>
                <a:gd name="T9" fmla="*/ 23 h 321"/>
                <a:gd name="T10" fmla="*/ 38 w 303"/>
                <a:gd name="T11" fmla="*/ 8 h 321"/>
                <a:gd name="T12" fmla="*/ 44 w 303"/>
                <a:gd name="T13" fmla="*/ 3 h 321"/>
                <a:gd name="T14" fmla="*/ 61 w 303"/>
                <a:gd name="T15" fmla="*/ 0 h 321"/>
                <a:gd name="T16" fmla="*/ 79 w 303"/>
                <a:gd name="T17" fmla="*/ 4 h 321"/>
                <a:gd name="T18" fmla="*/ 86 w 303"/>
                <a:gd name="T19" fmla="*/ 10 h 321"/>
                <a:gd name="T20" fmla="*/ 99 w 303"/>
                <a:gd name="T21" fmla="*/ 16 h 321"/>
                <a:gd name="T22" fmla="*/ 124 w 303"/>
                <a:gd name="T23" fmla="*/ 19 h 321"/>
                <a:gd name="T24" fmla="*/ 161 w 303"/>
                <a:gd name="T25" fmla="*/ 28 h 321"/>
                <a:gd name="T26" fmla="*/ 189 w 303"/>
                <a:gd name="T27" fmla="*/ 33 h 321"/>
                <a:gd name="T28" fmla="*/ 193 w 303"/>
                <a:gd name="T29" fmla="*/ 32 h 321"/>
                <a:gd name="T30" fmla="*/ 195 w 303"/>
                <a:gd name="T31" fmla="*/ 53 h 321"/>
                <a:gd name="T32" fmla="*/ 211 w 303"/>
                <a:gd name="T33" fmla="*/ 94 h 321"/>
                <a:gd name="T34" fmla="*/ 219 w 303"/>
                <a:gd name="T35" fmla="*/ 107 h 321"/>
                <a:gd name="T36" fmla="*/ 244 w 303"/>
                <a:gd name="T37" fmla="*/ 128 h 321"/>
                <a:gd name="T38" fmla="*/ 255 w 303"/>
                <a:gd name="T39" fmla="*/ 132 h 321"/>
                <a:gd name="T40" fmla="*/ 268 w 303"/>
                <a:gd name="T41" fmla="*/ 140 h 321"/>
                <a:gd name="T42" fmla="*/ 286 w 303"/>
                <a:gd name="T43" fmla="*/ 151 h 321"/>
                <a:gd name="T44" fmla="*/ 287 w 303"/>
                <a:gd name="T45" fmla="*/ 158 h 321"/>
                <a:gd name="T46" fmla="*/ 293 w 303"/>
                <a:gd name="T47" fmla="*/ 173 h 321"/>
                <a:gd name="T48" fmla="*/ 300 w 303"/>
                <a:gd name="T49" fmla="*/ 181 h 321"/>
                <a:gd name="T50" fmla="*/ 303 w 303"/>
                <a:gd name="T51" fmla="*/ 188 h 321"/>
                <a:gd name="T52" fmla="*/ 300 w 303"/>
                <a:gd name="T53" fmla="*/ 187 h 321"/>
                <a:gd name="T54" fmla="*/ 284 w 303"/>
                <a:gd name="T55" fmla="*/ 181 h 321"/>
                <a:gd name="T56" fmla="*/ 272 w 303"/>
                <a:gd name="T57" fmla="*/ 187 h 321"/>
                <a:gd name="T58" fmla="*/ 270 w 303"/>
                <a:gd name="T59" fmla="*/ 186 h 321"/>
                <a:gd name="T60" fmla="*/ 258 w 303"/>
                <a:gd name="T61" fmla="*/ 182 h 321"/>
                <a:gd name="T62" fmla="*/ 242 w 303"/>
                <a:gd name="T63" fmla="*/ 187 h 321"/>
                <a:gd name="T64" fmla="*/ 226 w 303"/>
                <a:gd name="T65" fmla="*/ 188 h 321"/>
                <a:gd name="T66" fmla="*/ 216 w 303"/>
                <a:gd name="T67" fmla="*/ 193 h 321"/>
                <a:gd name="T68" fmla="*/ 217 w 303"/>
                <a:gd name="T69" fmla="*/ 208 h 321"/>
                <a:gd name="T70" fmla="*/ 222 w 303"/>
                <a:gd name="T71" fmla="*/ 237 h 321"/>
                <a:gd name="T72" fmla="*/ 219 w 303"/>
                <a:gd name="T73" fmla="*/ 252 h 321"/>
                <a:gd name="T74" fmla="*/ 209 w 303"/>
                <a:gd name="T75" fmla="*/ 286 h 321"/>
                <a:gd name="T76" fmla="*/ 207 w 303"/>
                <a:gd name="T77" fmla="*/ 295 h 321"/>
                <a:gd name="T78" fmla="*/ 194 w 303"/>
                <a:gd name="T79" fmla="*/ 319 h 321"/>
                <a:gd name="T80" fmla="*/ 188 w 303"/>
                <a:gd name="T81" fmla="*/ 320 h 321"/>
                <a:gd name="T82" fmla="*/ 182 w 303"/>
                <a:gd name="T83" fmla="*/ 312 h 321"/>
                <a:gd name="T84" fmla="*/ 178 w 303"/>
                <a:gd name="T85" fmla="*/ 294 h 321"/>
                <a:gd name="T86" fmla="*/ 171 w 303"/>
                <a:gd name="T87" fmla="*/ 267 h 321"/>
                <a:gd name="T88" fmla="*/ 164 w 303"/>
                <a:gd name="T89" fmla="*/ 228 h 321"/>
                <a:gd name="T90" fmla="*/ 162 w 303"/>
                <a:gd name="T91" fmla="*/ 205 h 321"/>
                <a:gd name="T92" fmla="*/ 155 w 303"/>
                <a:gd name="T93" fmla="*/ 186 h 321"/>
                <a:gd name="T94" fmla="*/ 146 w 303"/>
                <a:gd name="T95" fmla="*/ 169 h 321"/>
                <a:gd name="T96" fmla="*/ 115 w 303"/>
                <a:gd name="T97" fmla="*/ 133 h 321"/>
                <a:gd name="T98" fmla="*/ 104 w 303"/>
                <a:gd name="T99" fmla="*/ 129 h 321"/>
                <a:gd name="T100" fmla="*/ 90 w 303"/>
                <a:gd name="T101" fmla="*/ 123 h 321"/>
                <a:gd name="T102" fmla="*/ 81 w 303"/>
                <a:gd name="T103" fmla="*/ 112 h 321"/>
                <a:gd name="T104" fmla="*/ 81 w 303"/>
                <a:gd name="T105" fmla="*/ 108 h 321"/>
                <a:gd name="T106" fmla="*/ 73 w 303"/>
                <a:gd name="T107" fmla="*/ 104 h 321"/>
                <a:gd name="T108" fmla="*/ 65 w 303"/>
                <a:gd name="T109" fmla="*/ 100 h 321"/>
                <a:gd name="T110" fmla="*/ 61 w 303"/>
                <a:gd name="T111" fmla="*/ 92 h 321"/>
                <a:gd name="T112" fmla="*/ 60 w 303"/>
                <a:gd name="T113" fmla="*/ 7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21">
                  <a:moveTo>
                    <a:pt x="60" y="79"/>
                  </a:moveTo>
                  <a:lnTo>
                    <a:pt x="60" y="79"/>
                  </a:lnTo>
                  <a:lnTo>
                    <a:pt x="55" y="73"/>
                  </a:lnTo>
                  <a:lnTo>
                    <a:pt x="41" y="58"/>
                  </a:lnTo>
                  <a:lnTo>
                    <a:pt x="27" y="43"/>
                  </a:lnTo>
                  <a:lnTo>
                    <a:pt x="19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4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4" y="16"/>
                  </a:lnTo>
                  <a:lnTo>
                    <a:pt x="33" y="10"/>
                  </a:lnTo>
                  <a:lnTo>
                    <a:pt x="38" y="8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4" y="3"/>
                  </a:lnTo>
                  <a:lnTo>
                    <a:pt x="48" y="2"/>
                  </a:lnTo>
                  <a:lnTo>
                    <a:pt x="55" y="1"/>
                  </a:lnTo>
                  <a:lnTo>
                    <a:pt x="61" y="0"/>
                  </a:lnTo>
                  <a:lnTo>
                    <a:pt x="68" y="1"/>
                  </a:lnTo>
                  <a:lnTo>
                    <a:pt x="74" y="2"/>
                  </a:lnTo>
                  <a:lnTo>
                    <a:pt x="79" y="4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6" y="10"/>
                  </a:lnTo>
                  <a:lnTo>
                    <a:pt x="90" y="13"/>
                  </a:lnTo>
                  <a:lnTo>
                    <a:pt x="95" y="15"/>
                  </a:lnTo>
                  <a:lnTo>
                    <a:pt x="99" y="16"/>
                  </a:lnTo>
                  <a:lnTo>
                    <a:pt x="111" y="18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31" y="20"/>
                  </a:lnTo>
                  <a:lnTo>
                    <a:pt x="141" y="22"/>
                  </a:lnTo>
                  <a:lnTo>
                    <a:pt x="161" y="28"/>
                  </a:lnTo>
                  <a:lnTo>
                    <a:pt x="180" y="32"/>
                  </a:lnTo>
                  <a:lnTo>
                    <a:pt x="186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1" y="32"/>
                  </a:lnTo>
                  <a:lnTo>
                    <a:pt x="193" y="32"/>
                  </a:lnTo>
                  <a:lnTo>
                    <a:pt x="194" y="36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8" y="66"/>
                  </a:lnTo>
                  <a:lnTo>
                    <a:pt x="203" y="80"/>
                  </a:lnTo>
                  <a:lnTo>
                    <a:pt x="211" y="94"/>
                  </a:lnTo>
                  <a:lnTo>
                    <a:pt x="215" y="101"/>
                  </a:lnTo>
                  <a:lnTo>
                    <a:pt x="219" y="107"/>
                  </a:lnTo>
                  <a:lnTo>
                    <a:pt x="219" y="107"/>
                  </a:lnTo>
                  <a:lnTo>
                    <a:pt x="233" y="123"/>
                  </a:lnTo>
                  <a:lnTo>
                    <a:pt x="239" y="126"/>
                  </a:lnTo>
                  <a:lnTo>
                    <a:pt x="244" y="128"/>
                  </a:lnTo>
                  <a:lnTo>
                    <a:pt x="244" y="128"/>
                  </a:lnTo>
                  <a:lnTo>
                    <a:pt x="250" y="129"/>
                  </a:lnTo>
                  <a:lnTo>
                    <a:pt x="255" y="132"/>
                  </a:lnTo>
                  <a:lnTo>
                    <a:pt x="261" y="136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6" y="151"/>
                  </a:lnTo>
                  <a:lnTo>
                    <a:pt x="287" y="154"/>
                  </a:lnTo>
                  <a:lnTo>
                    <a:pt x="287" y="158"/>
                  </a:lnTo>
                  <a:lnTo>
                    <a:pt x="287" y="158"/>
                  </a:lnTo>
                  <a:lnTo>
                    <a:pt x="288" y="164"/>
                  </a:lnTo>
                  <a:lnTo>
                    <a:pt x="289" y="168"/>
                  </a:lnTo>
                  <a:lnTo>
                    <a:pt x="293" y="173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300" y="181"/>
                  </a:lnTo>
                  <a:lnTo>
                    <a:pt x="303" y="186"/>
                  </a:lnTo>
                  <a:lnTo>
                    <a:pt x="303" y="187"/>
                  </a:lnTo>
                  <a:lnTo>
                    <a:pt x="303" y="188"/>
                  </a:lnTo>
                  <a:lnTo>
                    <a:pt x="302" y="188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291" y="182"/>
                  </a:lnTo>
                  <a:lnTo>
                    <a:pt x="287" y="181"/>
                  </a:lnTo>
                  <a:lnTo>
                    <a:pt x="284" y="181"/>
                  </a:lnTo>
                  <a:lnTo>
                    <a:pt x="284" y="181"/>
                  </a:lnTo>
                  <a:lnTo>
                    <a:pt x="276" y="186"/>
                  </a:lnTo>
                  <a:lnTo>
                    <a:pt x="272" y="187"/>
                  </a:lnTo>
                  <a:lnTo>
                    <a:pt x="271" y="187"/>
                  </a:lnTo>
                  <a:lnTo>
                    <a:pt x="270" y="186"/>
                  </a:lnTo>
                  <a:lnTo>
                    <a:pt x="270" y="186"/>
                  </a:lnTo>
                  <a:lnTo>
                    <a:pt x="267" y="185"/>
                  </a:lnTo>
                  <a:lnTo>
                    <a:pt x="262" y="183"/>
                  </a:lnTo>
                  <a:lnTo>
                    <a:pt x="258" y="182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42" y="187"/>
                  </a:lnTo>
                  <a:lnTo>
                    <a:pt x="233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17" y="190"/>
                  </a:lnTo>
                  <a:lnTo>
                    <a:pt x="216" y="193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7" y="208"/>
                  </a:lnTo>
                  <a:lnTo>
                    <a:pt x="219" y="222"/>
                  </a:lnTo>
                  <a:lnTo>
                    <a:pt x="221" y="230"/>
                  </a:lnTo>
                  <a:lnTo>
                    <a:pt x="222" y="237"/>
                  </a:lnTo>
                  <a:lnTo>
                    <a:pt x="221" y="245"/>
                  </a:lnTo>
                  <a:lnTo>
                    <a:pt x="219" y="252"/>
                  </a:lnTo>
                  <a:lnTo>
                    <a:pt x="219" y="252"/>
                  </a:lnTo>
                  <a:lnTo>
                    <a:pt x="212" y="272"/>
                  </a:lnTo>
                  <a:lnTo>
                    <a:pt x="209" y="279"/>
                  </a:lnTo>
                  <a:lnTo>
                    <a:pt x="209" y="286"/>
                  </a:lnTo>
                  <a:lnTo>
                    <a:pt x="209" y="286"/>
                  </a:lnTo>
                  <a:lnTo>
                    <a:pt x="208" y="290"/>
                  </a:lnTo>
                  <a:lnTo>
                    <a:pt x="207" y="295"/>
                  </a:lnTo>
                  <a:lnTo>
                    <a:pt x="202" y="306"/>
                  </a:lnTo>
                  <a:lnTo>
                    <a:pt x="197" y="316"/>
                  </a:lnTo>
                  <a:lnTo>
                    <a:pt x="194" y="319"/>
                  </a:lnTo>
                  <a:lnTo>
                    <a:pt x="190" y="321"/>
                  </a:lnTo>
                  <a:lnTo>
                    <a:pt x="190" y="321"/>
                  </a:lnTo>
                  <a:lnTo>
                    <a:pt x="188" y="320"/>
                  </a:lnTo>
                  <a:lnTo>
                    <a:pt x="186" y="319"/>
                  </a:lnTo>
                  <a:lnTo>
                    <a:pt x="183" y="316"/>
                  </a:lnTo>
                  <a:lnTo>
                    <a:pt x="182" y="312"/>
                  </a:lnTo>
                  <a:lnTo>
                    <a:pt x="179" y="304"/>
                  </a:lnTo>
                  <a:lnTo>
                    <a:pt x="178" y="294"/>
                  </a:lnTo>
                  <a:lnTo>
                    <a:pt x="178" y="294"/>
                  </a:lnTo>
                  <a:lnTo>
                    <a:pt x="176" y="288"/>
                  </a:lnTo>
                  <a:lnTo>
                    <a:pt x="175" y="281"/>
                  </a:lnTo>
                  <a:lnTo>
                    <a:pt x="171" y="267"/>
                  </a:lnTo>
                  <a:lnTo>
                    <a:pt x="171" y="267"/>
                  </a:lnTo>
                  <a:lnTo>
                    <a:pt x="166" y="243"/>
                  </a:lnTo>
                  <a:lnTo>
                    <a:pt x="164" y="228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05"/>
                  </a:lnTo>
                  <a:lnTo>
                    <a:pt x="162" y="200"/>
                  </a:lnTo>
                  <a:lnTo>
                    <a:pt x="160" y="195"/>
                  </a:lnTo>
                  <a:lnTo>
                    <a:pt x="155" y="186"/>
                  </a:lnTo>
                  <a:lnTo>
                    <a:pt x="155" y="186"/>
                  </a:lnTo>
                  <a:lnTo>
                    <a:pt x="152" y="178"/>
                  </a:lnTo>
                  <a:lnTo>
                    <a:pt x="146" y="169"/>
                  </a:lnTo>
                  <a:lnTo>
                    <a:pt x="133" y="152"/>
                  </a:lnTo>
                  <a:lnTo>
                    <a:pt x="121" y="138"/>
                  </a:lnTo>
                  <a:lnTo>
                    <a:pt x="115" y="133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04" y="129"/>
                  </a:lnTo>
                  <a:lnTo>
                    <a:pt x="99" y="128"/>
                  </a:lnTo>
                  <a:lnTo>
                    <a:pt x="95" y="126"/>
                  </a:lnTo>
                  <a:lnTo>
                    <a:pt x="90" y="123"/>
                  </a:lnTo>
                  <a:lnTo>
                    <a:pt x="90" y="123"/>
                  </a:lnTo>
                  <a:lnTo>
                    <a:pt x="83" y="116"/>
                  </a:lnTo>
                  <a:lnTo>
                    <a:pt x="81" y="112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1" y="108"/>
                  </a:lnTo>
                  <a:lnTo>
                    <a:pt x="80" y="106"/>
                  </a:lnTo>
                  <a:lnTo>
                    <a:pt x="78" y="105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69" y="103"/>
                  </a:lnTo>
                  <a:lnTo>
                    <a:pt x="65" y="100"/>
                  </a:lnTo>
                  <a:lnTo>
                    <a:pt x="62" y="95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83"/>
                  </a:lnTo>
                  <a:lnTo>
                    <a:pt x="60" y="79"/>
                  </a:lnTo>
                  <a:lnTo>
                    <a:pt x="60" y="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8" name="Freeform 302"/>
            <p:cNvSpPr>
              <a:spLocks/>
            </p:cNvSpPr>
            <p:nvPr/>
          </p:nvSpPr>
          <p:spPr bwMode="auto">
            <a:xfrm>
              <a:off x="9282331" y="3351024"/>
              <a:ext cx="2171751" cy="1462005"/>
            </a:xfrm>
            <a:custGeom>
              <a:avLst/>
              <a:gdLst>
                <a:gd name="T0" fmla="*/ 66 w 1368"/>
                <a:gd name="T1" fmla="*/ 441 h 921"/>
                <a:gd name="T2" fmla="*/ 88 w 1368"/>
                <a:gd name="T3" fmla="*/ 333 h 921"/>
                <a:gd name="T4" fmla="*/ 90 w 1368"/>
                <a:gd name="T5" fmla="*/ 259 h 921"/>
                <a:gd name="T6" fmla="*/ 233 w 1368"/>
                <a:gd name="T7" fmla="*/ 202 h 921"/>
                <a:gd name="T8" fmla="*/ 335 w 1368"/>
                <a:gd name="T9" fmla="*/ 213 h 921"/>
                <a:gd name="T10" fmla="*/ 420 w 1368"/>
                <a:gd name="T11" fmla="*/ 211 h 921"/>
                <a:gd name="T12" fmla="*/ 472 w 1368"/>
                <a:gd name="T13" fmla="*/ 202 h 921"/>
                <a:gd name="T14" fmla="*/ 550 w 1368"/>
                <a:gd name="T15" fmla="*/ 194 h 921"/>
                <a:gd name="T16" fmla="*/ 568 w 1368"/>
                <a:gd name="T17" fmla="*/ 273 h 921"/>
                <a:gd name="T18" fmla="*/ 564 w 1368"/>
                <a:gd name="T19" fmla="*/ 198 h 921"/>
                <a:gd name="T20" fmla="*/ 570 w 1368"/>
                <a:gd name="T21" fmla="*/ 192 h 921"/>
                <a:gd name="T22" fmla="*/ 568 w 1368"/>
                <a:gd name="T23" fmla="*/ 94 h 921"/>
                <a:gd name="T24" fmla="*/ 651 w 1368"/>
                <a:gd name="T25" fmla="*/ 39 h 921"/>
                <a:gd name="T26" fmla="*/ 727 w 1368"/>
                <a:gd name="T27" fmla="*/ 6 h 921"/>
                <a:gd name="T28" fmla="*/ 801 w 1368"/>
                <a:gd name="T29" fmla="*/ 43 h 921"/>
                <a:gd name="T30" fmla="*/ 803 w 1368"/>
                <a:gd name="T31" fmla="*/ 88 h 921"/>
                <a:gd name="T32" fmla="*/ 854 w 1368"/>
                <a:gd name="T33" fmla="*/ 110 h 921"/>
                <a:gd name="T34" fmla="*/ 922 w 1368"/>
                <a:gd name="T35" fmla="*/ 139 h 921"/>
                <a:gd name="T36" fmla="*/ 976 w 1368"/>
                <a:gd name="T37" fmla="*/ 151 h 921"/>
                <a:gd name="T38" fmla="*/ 1020 w 1368"/>
                <a:gd name="T39" fmla="*/ 155 h 921"/>
                <a:gd name="T40" fmla="*/ 1060 w 1368"/>
                <a:gd name="T41" fmla="*/ 132 h 921"/>
                <a:gd name="T42" fmla="*/ 1111 w 1368"/>
                <a:gd name="T43" fmla="*/ 138 h 921"/>
                <a:gd name="T44" fmla="*/ 1155 w 1368"/>
                <a:gd name="T45" fmla="*/ 130 h 921"/>
                <a:gd name="T46" fmla="*/ 1226 w 1368"/>
                <a:gd name="T47" fmla="*/ 133 h 921"/>
                <a:gd name="T48" fmla="*/ 1294 w 1368"/>
                <a:gd name="T49" fmla="*/ 138 h 921"/>
                <a:gd name="T50" fmla="*/ 1329 w 1368"/>
                <a:gd name="T51" fmla="*/ 150 h 921"/>
                <a:gd name="T52" fmla="*/ 1323 w 1368"/>
                <a:gd name="T53" fmla="*/ 233 h 921"/>
                <a:gd name="T54" fmla="*/ 1360 w 1368"/>
                <a:gd name="T55" fmla="*/ 282 h 921"/>
                <a:gd name="T56" fmla="*/ 1308 w 1368"/>
                <a:gd name="T57" fmla="*/ 348 h 921"/>
                <a:gd name="T58" fmla="*/ 1270 w 1368"/>
                <a:gd name="T59" fmla="*/ 437 h 921"/>
                <a:gd name="T60" fmla="*/ 1232 w 1368"/>
                <a:gd name="T61" fmla="*/ 488 h 921"/>
                <a:gd name="T62" fmla="*/ 1184 w 1368"/>
                <a:gd name="T63" fmla="*/ 550 h 921"/>
                <a:gd name="T64" fmla="*/ 1098 w 1368"/>
                <a:gd name="T65" fmla="*/ 618 h 921"/>
                <a:gd name="T66" fmla="*/ 1073 w 1368"/>
                <a:gd name="T67" fmla="*/ 613 h 921"/>
                <a:gd name="T68" fmla="*/ 1055 w 1368"/>
                <a:gd name="T69" fmla="*/ 666 h 921"/>
                <a:gd name="T70" fmla="*/ 1006 w 1368"/>
                <a:gd name="T71" fmla="*/ 679 h 921"/>
                <a:gd name="T72" fmla="*/ 965 w 1368"/>
                <a:gd name="T73" fmla="*/ 698 h 921"/>
                <a:gd name="T74" fmla="*/ 938 w 1368"/>
                <a:gd name="T75" fmla="*/ 711 h 921"/>
                <a:gd name="T76" fmla="*/ 872 w 1368"/>
                <a:gd name="T77" fmla="*/ 737 h 921"/>
                <a:gd name="T78" fmla="*/ 834 w 1368"/>
                <a:gd name="T79" fmla="*/ 704 h 921"/>
                <a:gd name="T80" fmla="*/ 845 w 1368"/>
                <a:gd name="T81" fmla="*/ 679 h 921"/>
                <a:gd name="T82" fmla="*/ 807 w 1368"/>
                <a:gd name="T83" fmla="*/ 675 h 921"/>
                <a:gd name="T84" fmla="*/ 767 w 1368"/>
                <a:gd name="T85" fmla="*/ 697 h 921"/>
                <a:gd name="T86" fmla="*/ 720 w 1368"/>
                <a:gd name="T87" fmla="*/ 776 h 921"/>
                <a:gd name="T88" fmla="*/ 699 w 1368"/>
                <a:gd name="T89" fmla="*/ 783 h 921"/>
                <a:gd name="T90" fmla="*/ 692 w 1368"/>
                <a:gd name="T91" fmla="*/ 824 h 921"/>
                <a:gd name="T92" fmla="*/ 686 w 1368"/>
                <a:gd name="T93" fmla="*/ 844 h 921"/>
                <a:gd name="T94" fmla="*/ 663 w 1368"/>
                <a:gd name="T95" fmla="*/ 846 h 921"/>
                <a:gd name="T96" fmla="*/ 651 w 1368"/>
                <a:gd name="T97" fmla="*/ 884 h 921"/>
                <a:gd name="T98" fmla="*/ 609 w 1368"/>
                <a:gd name="T99" fmla="*/ 916 h 921"/>
                <a:gd name="T100" fmla="*/ 581 w 1368"/>
                <a:gd name="T101" fmla="*/ 883 h 921"/>
                <a:gd name="T102" fmla="*/ 595 w 1368"/>
                <a:gd name="T103" fmla="*/ 785 h 921"/>
                <a:gd name="T104" fmla="*/ 676 w 1368"/>
                <a:gd name="T105" fmla="*/ 753 h 921"/>
                <a:gd name="T106" fmla="*/ 594 w 1368"/>
                <a:gd name="T107" fmla="*/ 668 h 921"/>
                <a:gd name="T108" fmla="*/ 514 w 1368"/>
                <a:gd name="T109" fmla="*/ 583 h 921"/>
                <a:gd name="T110" fmla="*/ 420 w 1368"/>
                <a:gd name="T111" fmla="*/ 565 h 921"/>
                <a:gd name="T112" fmla="*/ 293 w 1368"/>
                <a:gd name="T113" fmla="*/ 663 h 921"/>
                <a:gd name="T114" fmla="*/ 224 w 1368"/>
                <a:gd name="T115" fmla="*/ 687 h 921"/>
                <a:gd name="T116" fmla="*/ 143 w 1368"/>
                <a:gd name="T117" fmla="*/ 681 h 921"/>
                <a:gd name="T118" fmla="*/ 72 w 1368"/>
                <a:gd name="T119" fmla="*/ 696 h 921"/>
                <a:gd name="T120" fmla="*/ 15 w 1368"/>
                <a:gd name="T121" fmla="*/ 61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921">
                  <a:moveTo>
                    <a:pt x="48" y="588"/>
                  </a:moveTo>
                  <a:lnTo>
                    <a:pt x="48" y="588"/>
                  </a:lnTo>
                  <a:lnTo>
                    <a:pt x="39" y="567"/>
                  </a:lnTo>
                  <a:lnTo>
                    <a:pt x="34" y="551"/>
                  </a:lnTo>
                  <a:lnTo>
                    <a:pt x="29" y="539"/>
                  </a:lnTo>
                  <a:lnTo>
                    <a:pt x="29" y="539"/>
                  </a:lnTo>
                  <a:lnTo>
                    <a:pt x="28" y="534"/>
                  </a:lnTo>
                  <a:lnTo>
                    <a:pt x="28" y="524"/>
                  </a:lnTo>
                  <a:lnTo>
                    <a:pt x="29" y="513"/>
                  </a:lnTo>
                  <a:lnTo>
                    <a:pt x="31" y="501"/>
                  </a:lnTo>
                  <a:lnTo>
                    <a:pt x="35" y="487"/>
                  </a:lnTo>
                  <a:lnTo>
                    <a:pt x="40" y="475"/>
                  </a:lnTo>
                  <a:lnTo>
                    <a:pt x="45" y="464"/>
                  </a:lnTo>
                  <a:lnTo>
                    <a:pt x="49" y="459"/>
                  </a:lnTo>
                  <a:lnTo>
                    <a:pt x="52" y="455"/>
                  </a:lnTo>
                  <a:lnTo>
                    <a:pt x="52" y="455"/>
                  </a:lnTo>
                  <a:lnTo>
                    <a:pt x="59" y="449"/>
                  </a:lnTo>
                  <a:lnTo>
                    <a:pt x="66" y="441"/>
                  </a:lnTo>
                  <a:lnTo>
                    <a:pt x="78" y="429"/>
                  </a:lnTo>
                  <a:lnTo>
                    <a:pt x="87" y="417"/>
                  </a:lnTo>
                  <a:lnTo>
                    <a:pt x="92" y="412"/>
                  </a:lnTo>
                  <a:lnTo>
                    <a:pt x="96" y="409"/>
                  </a:lnTo>
                  <a:lnTo>
                    <a:pt x="96" y="409"/>
                  </a:lnTo>
                  <a:lnTo>
                    <a:pt x="100" y="407"/>
                  </a:lnTo>
                  <a:lnTo>
                    <a:pt x="102" y="404"/>
                  </a:lnTo>
                  <a:lnTo>
                    <a:pt x="105" y="401"/>
                  </a:lnTo>
                  <a:lnTo>
                    <a:pt x="106" y="397"/>
                  </a:lnTo>
                  <a:lnTo>
                    <a:pt x="106" y="390"/>
                  </a:lnTo>
                  <a:lnTo>
                    <a:pt x="105" y="382"/>
                  </a:lnTo>
                  <a:lnTo>
                    <a:pt x="105" y="382"/>
                  </a:lnTo>
                  <a:lnTo>
                    <a:pt x="100" y="356"/>
                  </a:lnTo>
                  <a:lnTo>
                    <a:pt x="98" y="349"/>
                  </a:lnTo>
                  <a:lnTo>
                    <a:pt x="96" y="343"/>
                  </a:lnTo>
                  <a:lnTo>
                    <a:pt x="93" y="337"/>
                  </a:lnTo>
                  <a:lnTo>
                    <a:pt x="88" y="333"/>
                  </a:lnTo>
                  <a:lnTo>
                    <a:pt x="88" y="333"/>
                  </a:lnTo>
                  <a:lnTo>
                    <a:pt x="81" y="326"/>
                  </a:lnTo>
                  <a:lnTo>
                    <a:pt x="74" y="320"/>
                  </a:lnTo>
                  <a:lnTo>
                    <a:pt x="68" y="311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54" y="288"/>
                  </a:lnTo>
                  <a:lnTo>
                    <a:pt x="51" y="280"/>
                  </a:lnTo>
                  <a:lnTo>
                    <a:pt x="50" y="276"/>
                  </a:lnTo>
                  <a:lnTo>
                    <a:pt x="50" y="276"/>
                  </a:lnTo>
                  <a:lnTo>
                    <a:pt x="50" y="274"/>
                  </a:lnTo>
                  <a:lnTo>
                    <a:pt x="52" y="272"/>
                  </a:lnTo>
                  <a:lnTo>
                    <a:pt x="57" y="269"/>
                  </a:lnTo>
                  <a:lnTo>
                    <a:pt x="73" y="266"/>
                  </a:lnTo>
                  <a:lnTo>
                    <a:pt x="73" y="266"/>
                  </a:lnTo>
                  <a:lnTo>
                    <a:pt x="81" y="264"/>
                  </a:lnTo>
                  <a:lnTo>
                    <a:pt x="84" y="263"/>
                  </a:lnTo>
                  <a:lnTo>
                    <a:pt x="87" y="261"/>
                  </a:lnTo>
                  <a:lnTo>
                    <a:pt x="90" y="259"/>
                  </a:lnTo>
                  <a:lnTo>
                    <a:pt x="92" y="255"/>
                  </a:lnTo>
                  <a:lnTo>
                    <a:pt x="93" y="251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0"/>
                  </a:lnTo>
                  <a:lnTo>
                    <a:pt x="96" y="235"/>
                  </a:lnTo>
                  <a:lnTo>
                    <a:pt x="98" y="231"/>
                  </a:lnTo>
                  <a:lnTo>
                    <a:pt x="102" y="227"/>
                  </a:lnTo>
                  <a:lnTo>
                    <a:pt x="106" y="223"/>
                  </a:lnTo>
                  <a:lnTo>
                    <a:pt x="110" y="221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47" y="209"/>
                  </a:lnTo>
                  <a:lnTo>
                    <a:pt x="162" y="206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213" y="203"/>
                  </a:lnTo>
                  <a:lnTo>
                    <a:pt x="233" y="202"/>
                  </a:lnTo>
                  <a:lnTo>
                    <a:pt x="240" y="203"/>
                  </a:lnTo>
                  <a:lnTo>
                    <a:pt x="245" y="204"/>
                  </a:lnTo>
                  <a:lnTo>
                    <a:pt x="245" y="204"/>
                  </a:lnTo>
                  <a:lnTo>
                    <a:pt x="254" y="205"/>
                  </a:lnTo>
                  <a:lnTo>
                    <a:pt x="259" y="206"/>
                  </a:lnTo>
                  <a:lnTo>
                    <a:pt x="266" y="205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82" y="201"/>
                  </a:lnTo>
                  <a:lnTo>
                    <a:pt x="287" y="202"/>
                  </a:lnTo>
                  <a:lnTo>
                    <a:pt x="293" y="204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6" y="209"/>
                  </a:lnTo>
                  <a:lnTo>
                    <a:pt x="315" y="211"/>
                  </a:lnTo>
                  <a:lnTo>
                    <a:pt x="325" y="212"/>
                  </a:lnTo>
                  <a:lnTo>
                    <a:pt x="335" y="213"/>
                  </a:lnTo>
                  <a:lnTo>
                    <a:pt x="335" y="213"/>
                  </a:lnTo>
                  <a:lnTo>
                    <a:pt x="338" y="213"/>
                  </a:lnTo>
                  <a:lnTo>
                    <a:pt x="341" y="215"/>
                  </a:lnTo>
                  <a:lnTo>
                    <a:pt x="347" y="217"/>
                  </a:lnTo>
                  <a:lnTo>
                    <a:pt x="352" y="218"/>
                  </a:lnTo>
                  <a:lnTo>
                    <a:pt x="354" y="218"/>
                  </a:lnTo>
                  <a:lnTo>
                    <a:pt x="356" y="216"/>
                  </a:lnTo>
                  <a:lnTo>
                    <a:pt x="356" y="216"/>
                  </a:lnTo>
                  <a:lnTo>
                    <a:pt x="362" y="210"/>
                  </a:lnTo>
                  <a:lnTo>
                    <a:pt x="371" y="204"/>
                  </a:lnTo>
                  <a:lnTo>
                    <a:pt x="376" y="202"/>
                  </a:lnTo>
                  <a:lnTo>
                    <a:pt x="381" y="200"/>
                  </a:lnTo>
                  <a:lnTo>
                    <a:pt x="386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8" y="201"/>
                  </a:lnTo>
                  <a:lnTo>
                    <a:pt x="404" y="203"/>
                  </a:lnTo>
                  <a:lnTo>
                    <a:pt x="412" y="207"/>
                  </a:lnTo>
                  <a:lnTo>
                    <a:pt x="420" y="211"/>
                  </a:lnTo>
                  <a:lnTo>
                    <a:pt x="423" y="212"/>
                  </a:lnTo>
                  <a:lnTo>
                    <a:pt x="427" y="211"/>
                  </a:lnTo>
                  <a:lnTo>
                    <a:pt x="427" y="211"/>
                  </a:lnTo>
                  <a:lnTo>
                    <a:pt x="429" y="210"/>
                  </a:lnTo>
                  <a:lnTo>
                    <a:pt x="431" y="206"/>
                  </a:lnTo>
                  <a:lnTo>
                    <a:pt x="434" y="196"/>
                  </a:lnTo>
                  <a:lnTo>
                    <a:pt x="435" y="188"/>
                  </a:lnTo>
                  <a:lnTo>
                    <a:pt x="437" y="184"/>
                  </a:lnTo>
                  <a:lnTo>
                    <a:pt x="440" y="183"/>
                  </a:lnTo>
                  <a:lnTo>
                    <a:pt x="440" y="183"/>
                  </a:lnTo>
                  <a:lnTo>
                    <a:pt x="443" y="184"/>
                  </a:lnTo>
                  <a:lnTo>
                    <a:pt x="448" y="187"/>
                  </a:lnTo>
                  <a:lnTo>
                    <a:pt x="456" y="193"/>
                  </a:lnTo>
                  <a:lnTo>
                    <a:pt x="464" y="201"/>
                  </a:lnTo>
                  <a:lnTo>
                    <a:pt x="467" y="203"/>
                  </a:lnTo>
                  <a:lnTo>
                    <a:pt x="469" y="203"/>
                  </a:lnTo>
                  <a:lnTo>
                    <a:pt x="469" y="203"/>
                  </a:lnTo>
                  <a:lnTo>
                    <a:pt x="472" y="202"/>
                  </a:lnTo>
                  <a:lnTo>
                    <a:pt x="474" y="200"/>
                  </a:lnTo>
                  <a:lnTo>
                    <a:pt x="481" y="193"/>
                  </a:lnTo>
                  <a:lnTo>
                    <a:pt x="488" y="186"/>
                  </a:lnTo>
                  <a:lnTo>
                    <a:pt x="493" y="183"/>
                  </a:lnTo>
                  <a:lnTo>
                    <a:pt x="497" y="181"/>
                  </a:lnTo>
                  <a:lnTo>
                    <a:pt x="497" y="181"/>
                  </a:lnTo>
                  <a:lnTo>
                    <a:pt x="506" y="178"/>
                  </a:lnTo>
                  <a:lnTo>
                    <a:pt x="514" y="176"/>
                  </a:lnTo>
                  <a:lnTo>
                    <a:pt x="519" y="176"/>
                  </a:lnTo>
                  <a:lnTo>
                    <a:pt x="523" y="176"/>
                  </a:lnTo>
                  <a:lnTo>
                    <a:pt x="527" y="178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42" y="187"/>
                  </a:lnTo>
                  <a:lnTo>
                    <a:pt x="549" y="190"/>
                  </a:lnTo>
                  <a:lnTo>
                    <a:pt x="550" y="191"/>
                  </a:lnTo>
                  <a:lnTo>
                    <a:pt x="551" y="193"/>
                  </a:lnTo>
                  <a:lnTo>
                    <a:pt x="550" y="194"/>
                  </a:lnTo>
                  <a:lnTo>
                    <a:pt x="548" y="197"/>
                  </a:lnTo>
                  <a:lnTo>
                    <a:pt x="548" y="197"/>
                  </a:lnTo>
                  <a:lnTo>
                    <a:pt x="545" y="201"/>
                  </a:lnTo>
                  <a:lnTo>
                    <a:pt x="543" y="204"/>
                  </a:lnTo>
                  <a:lnTo>
                    <a:pt x="541" y="212"/>
                  </a:lnTo>
                  <a:lnTo>
                    <a:pt x="541" y="221"/>
                  </a:lnTo>
                  <a:lnTo>
                    <a:pt x="542" y="224"/>
                  </a:lnTo>
                  <a:lnTo>
                    <a:pt x="543" y="227"/>
                  </a:lnTo>
                  <a:lnTo>
                    <a:pt x="543" y="227"/>
                  </a:lnTo>
                  <a:lnTo>
                    <a:pt x="547" y="234"/>
                  </a:lnTo>
                  <a:lnTo>
                    <a:pt x="550" y="240"/>
                  </a:lnTo>
                  <a:lnTo>
                    <a:pt x="555" y="258"/>
                  </a:lnTo>
                  <a:lnTo>
                    <a:pt x="555" y="258"/>
                  </a:lnTo>
                  <a:lnTo>
                    <a:pt x="557" y="261"/>
                  </a:lnTo>
                  <a:lnTo>
                    <a:pt x="559" y="265"/>
                  </a:lnTo>
                  <a:lnTo>
                    <a:pt x="562" y="268"/>
                  </a:lnTo>
                  <a:lnTo>
                    <a:pt x="565" y="270"/>
                  </a:lnTo>
                  <a:lnTo>
                    <a:pt x="568" y="273"/>
                  </a:lnTo>
                  <a:lnTo>
                    <a:pt x="571" y="273"/>
                  </a:lnTo>
                  <a:lnTo>
                    <a:pt x="574" y="272"/>
                  </a:lnTo>
                  <a:lnTo>
                    <a:pt x="578" y="268"/>
                  </a:lnTo>
                  <a:lnTo>
                    <a:pt x="578" y="268"/>
                  </a:lnTo>
                  <a:lnTo>
                    <a:pt x="580" y="264"/>
                  </a:lnTo>
                  <a:lnTo>
                    <a:pt x="580" y="261"/>
                  </a:lnTo>
                  <a:lnTo>
                    <a:pt x="579" y="258"/>
                  </a:lnTo>
                  <a:lnTo>
                    <a:pt x="578" y="255"/>
                  </a:lnTo>
                  <a:lnTo>
                    <a:pt x="573" y="249"/>
                  </a:lnTo>
                  <a:lnTo>
                    <a:pt x="571" y="246"/>
                  </a:lnTo>
                  <a:lnTo>
                    <a:pt x="569" y="241"/>
                  </a:lnTo>
                  <a:lnTo>
                    <a:pt x="569" y="241"/>
                  </a:lnTo>
                  <a:lnTo>
                    <a:pt x="567" y="232"/>
                  </a:lnTo>
                  <a:lnTo>
                    <a:pt x="566" y="223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5" y="203"/>
                  </a:lnTo>
                  <a:lnTo>
                    <a:pt x="564" y="198"/>
                  </a:lnTo>
                  <a:lnTo>
                    <a:pt x="562" y="195"/>
                  </a:lnTo>
                  <a:lnTo>
                    <a:pt x="559" y="194"/>
                  </a:lnTo>
                  <a:lnTo>
                    <a:pt x="559" y="194"/>
                  </a:lnTo>
                  <a:lnTo>
                    <a:pt x="552" y="193"/>
                  </a:lnTo>
                  <a:lnTo>
                    <a:pt x="544" y="192"/>
                  </a:lnTo>
                  <a:lnTo>
                    <a:pt x="544" y="192"/>
                  </a:lnTo>
                  <a:lnTo>
                    <a:pt x="542" y="192"/>
                  </a:lnTo>
                  <a:lnTo>
                    <a:pt x="542" y="191"/>
                  </a:lnTo>
                  <a:lnTo>
                    <a:pt x="542" y="190"/>
                  </a:lnTo>
                  <a:lnTo>
                    <a:pt x="544" y="189"/>
                  </a:lnTo>
                  <a:lnTo>
                    <a:pt x="544" y="189"/>
                  </a:lnTo>
                  <a:lnTo>
                    <a:pt x="552" y="188"/>
                  </a:lnTo>
                  <a:lnTo>
                    <a:pt x="556" y="188"/>
                  </a:lnTo>
                  <a:lnTo>
                    <a:pt x="559" y="190"/>
                  </a:lnTo>
                  <a:lnTo>
                    <a:pt x="559" y="190"/>
                  </a:lnTo>
                  <a:lnTo>
                    <a:pt x="564" y="192"/>
                  </a:lnTo>
                  <a:lnTo>
                    <a:pt x="567" y="193"/>
                  </a:lnTo>
                  <a:lnTo>
                    <a:pt x="570" y="192"/>
                  </a:lnTo>
                  <a:lnTo>
                    <a:pt x="570" y="192"/>
                  </a:lnTo>
                  <a:lnTo>
                    <a:pt x="571" y="191"/>
                  </a:lnTo>
                  <a:lnTo>
                    <a:pt x="571" y="191"/>
                  </a:lnTo>
                  <a:lnTo>
                    <a:pt x="568" y="181"/>
                  </a:lnTo>
                  <a:lnTo>
                    <a:pt x="566" y="175"/>
                  </a:lnTo>
                  <a:lnTo>
                    <a:pt x="562" y="168"/>
                  </a:lnTo>
                  <a:lnTo>
                    <a:pt x="562" y="168"/>
                  </a:lnTo>
                  <a:lnTo>
                    <a:pt x="559" y="165"/>
                  </a:lnTo>
                  <a:lnTo>
                    <a:pt x="557" y="160"/>
                  </a:lnTo>
                  <a:lnTo>
                    <a:pt x="555" y="147"/>
                  </a:lnTo>
                  <a:lnTo>
                    <a:pt x="555" y="132"/>
                  </a:lnTo>
                  <a:lnTo>
                    <a:pt x="556" y="120"/>
                  </a:lnTo>
                  <a:lnTo>
                    <a:pt x="556" y="120"/>
                  </a:lnTo>
                  <a:lnTo>
                    <a:pt x="556" y="116"/>
                  </a:lnTo>
                  <a:lnTo>
                    <a:pt x="558" y="110"/>
                  </a:lnTo>
                  <a:lnTo>
                    <a:pt x="560" y="105"/>
                  </a:lnTo>
                  <a:lnTo>
                    <a:pt x="565" y="100"/>
                  </a:lnTo>
                  <a:lnTo>
                    <a:pt x="568" y="94"/>
                  </a:lnTo>
                  <a:lnTo>
                    <a:pt x="573" y="90"/>
                  </a:lnTo>
                  <a:lnTo>
                    <a:pt x="579" y="84"/>
                  </a:lnTo>
                  <a:lnTo>
                    <a:pt x="585" y="81"/>
                  </a:lnTo>
                  <a:lnTo>
                    <a:pt x="585" y="81"/>
                  </a:lnTo>
                  <a:lnTo>
                    <a:pt x="592" y="78"/>
                  </a:lnTo>
                  <a:lnTo>
                    <a:pt x="599" y="75"/>
                  </a:lnTo>
                  <a:lnTo>
                    <a:pt x="612" y="72"/>
                  </a:lnTo>
                  <a:lnTo>
                    <a:pt x="625" y="71"/>
                  </a:lnTo>
                  <a:lnTo>
                    <a:pt x="637" y="69"/>
                  </a:lnTo>
                  <a:lnTo>
                    <a:pt x="637" y="69"/>
                  </a:lnTo>
                  <a:lnTo>
                    <a:pt x="644" y="69"/>
                  </a:lnTo>
                  <a:lnTo>
                    <a:pt x="650" y="68"/>
                  </a:lnTo>
                  <a:lnTo>
                    <a:pt x="652" y="67"/>
                  </a:lnTo>
                  <a:lnTo>
                    <a:pt x="653" y="65"/>
                  </a:lnTo>
                  <a:lnTo>
                    <a:pt x="653" y="58"/>
                  </a:lnTo>
                  <a:lnTo>
                    <a:pt x="653" y="58"/>
                  </a:lnTo>
                  <a:lnTo>
                    <a:pt x="652" y="47"/>
                  </a:lnTo>
                  <a:lnTo>
                    <a:pt x="651" y="39"/>
                  </a:lnTo>
                  <a:lnTo>
                    <a:pt x="651" y="36"/>
                  </a:lnTo>
                  <a:lnTo>
                    <a:pt x="653" y="34"/>
                  </a:lnTo>
                  <a:lnTo>
                    <a:pt x="656" y="32"/>
                  </a:lnTo>
                  <a:lnTo>
                    <a:pt x="662" y="31"/>
                  </a:lnTo>
                  <a:lnTo>
                    <a:pt x="662" y="31"/>
                  </a:lnTo>
                  <a:lnTo>
                    <a:pt x="671" y="30"/>
                  </a:lnTo>
                  <a:lnTo>
                    <a:pt x="679" y="27"/>
                  </a:lnTo>
                  <a:lnTo>
                    <a:pt x="685" y="24"/>
                  </a:lnTo>
                  <a:lnTo>
                    <a:pt x="694" y="20"/>
                  </a:lnTo>
                  <a:lnTo>
                    <a:pt x="694" y="20"/>
                  </a:lnTo>
                  <a:lnTo>
                    <a:pt x="701" y="15"/>
                  </a:lnTo>
                  <a:lnTo>
                    <a:pt x="707" y="9"/>
                  </a:lnTo>
                  <a:lnTo>
                    <a:pt x="711" y="6"/>
                  </a:lnTo>
                  <a:lnTo>
                    <a:pt x="713" y="6"/>
                  </a:lnTo>
                  <a:lnTo>
                    <a:pt x="716" y="6"/>
                  </a:lnTo>
                  <a:lnTo>
                    <a:pt x="716" y="6"/>
                  </a:lnTo>
                  <a:lnTo>
                    <a:pt x="722" y="6"/>
                  </a:lnTo>
                  <a:lnTo>
                    <a:pt x="727" y="6"/>
                  </a:lnTo>
                  <a:lnTo>
                    <a:pt x="733" y="6"/>
                  </a:lnTo>
                  <a:lnTo>
                    <a:pt x="737" y="3"/>
                  </a:lnTo>
                  <a:lnTo>
                    <a:pt x="737" y="3"/>
                  </a:lnTo>
                  <a:lnTo>
                    <a:pt x="741" y="1"/>
                  </a:lnTo>
                  <a:lnTo>
                    <a:pt x="745" y="0"/>
                  </a:lnTo>
                  <a:lnTo>
                    <a:pt x="750" y="2"/>
                  </a:lnTo>
                  <a:lnTo>
                    <a:pt x="756" y="7"/>
                  </a:lnTo>
                  <a:lnTo>
                    <a:pt x="756" y="7"/>
                  </a:lnTo>
                  <a:lnTo>
                    <a:pt x="763" y="15"/>
                  </a:lnTo>
                  <a:lnTo>
                    <a:pt x="769" y="22"/>
                  </a:lnTo>
                  <a:lnTo>
                    <a:pt x="774" y="29"/>
                  </a:lnTo>
                  <a:lnTo>
                    <a:pt x="778" y="31"/>
                  </a:lnTo>
                  <a:lnTo>
                    <a:pt x="781" y="33"/>
                  </a:lnTo>
                  <a:lnTo>
                    <a:pt x="781" y="33"/>
                  </a:lnTo>
                  <a:lnTo>
                    <a:pt x="788" y="35"/>
                  </a:lnTo>
                  <a:lnTo>
                    <a:pt x="797" y="38"/>
                  </a:lnTo>
                  <a:lnTo>
                    <a:pt x="800" y="40"/>
                  </a:lnTo>
                  <a:lnTo>
                    <a:pt x="801" y="43"/>
                  </a:lnTo>
                  <a:lnTo>
                    <a:pt x="801" y="45"/>
                  </a:lnTo>
                  <a:lnTo>
                    <a:pt x="799" y="47"/>
                  </a:lnTo>
                  <a:lnTo>
                    <a:pt x="799" y="47"/>
                  </a:lnTo>
                  <a:lnTo>
                    <a:pt x="796" y="50"/>
                  </a:lnTo>
                  <a:lnTo>
                    <a:pt x="793" y="53"/>
                  </a:lnTo>
                  <a:lnTo>
                    <a:pt x="792" y="57"/>
                  </a:lnTo>
                  <a:lnTo>
                    <a:pt x="791" y="60"/>
                  </a:lnTo>
                  <a:lnTo>
                    <a:pt x="791" y="62"/>
                  </a:lnTo>
                  <a:lnTo>
                    <a:pt x="791" y="65"/>
                  </a:lnTo>
                  <a:lnTo>
                    <a:pt x="792" y="67"/>
                  </a:lnTo>
                  <a:lnTo>
                    <a:pt x="794" y="69"/>
                  </a:lnTo>
                  <a:lnTo>
                    <a:pt x="794" y="69"/>
                  </a:lnTo>
                  <a:lnTo>
                    <a:pt x="798" y="72"/>
                  </a:lnTo>
                  <a:lnTo>
                    <a:pt x="800" y="75"/>
                  </a:lnTo>
                  <a:lnTo>
                    <a:pt x="802" y="79"/>
                  </a:lnTo>
                  <a:lnTo>
                    <a:pt x="802" y="84"/>
                  </a:lnTo>
                  <a:lnTo>
                    <a:pt x="802" y="84"/>
                  </a:lnTo>
                  <a:lnTo>
                    <a:pt x="803" y="88"/>
                  </a:lnTo>
                  <a:lnTo>
                    <a:pt x="805" y="90"/>
                  </a:lnTo>
                  <a:lnTo>
                    <a:pt x="808" y="96"/>
                  </a:lnTo>
                  <a:lnTo>
                    <a:pt x="812" y="103"/>
                  </a:lnTo>
                  <a:lnTo>
                    <a:pt x="813" y="105"/>
                  </a:lnTo>
                  <a:lnTo>
                    <a:pt x="813" y="108"/>
                  </a:lnTo>
                  <a:lnTo>
                    <a:pt x="813" y="108"/>
                  </a:lnTo>
                  <a:lnTo>
                    <a:pt x="813" y="111"/>
                  </a:lnTo>
                  <a:lnTo>
                    <a:pt x="814" y="114"/>
                  </a:lnTo>
                  <a:lnTo>
                    <a:pt x="815" y="115"/>
                  </a:lnTo>
                  <a:lnTo>
                    <a:pt x="817" y="116"/>
                  </a:lnTo>
                  <a:lnTo>
                    <a:pt x="821" y="116"/>
                  </a:lnTo>
                  <a:lnTo>
                    <a:pt x="825" y="115"/>
                  </a:lnTo>
                  <a:lnTo>
                    <a:pt x="825" y="115"/>
                  </a:lnTo>
                  <a:lnTo>
                    <a:pt x="831" y="112"/>
                  </a:lnTo>
                  <a:lnTo>
                    <a:pt x="838" y="112"/>
                  </a:lnTo>
                  <a:lnTo>
                    <a:pt x="846" y="111"/>
                  </a:lnTo>
                  <a:lnTo>
                    <a:pt x="854" y="110"/>
                  </a:lnTo>
                  <a:lnTo>
                    <a:pt x="854" y="110"/>
                  </a:lnTo>
                  <a:lnTo>
                    <a:pt x="857" y="109"/>
                  </a:lnTo>
                  <a:lnTo>
                    <a:pt x="860" y="107"/>
                  </a:lnTo>
                  <a:lnTo>
                    <a:pt x="865" y="104"/>
                  </a:lnTo>
                  <a:lnTo>
                    <a:pt x="869" y="101"/>
                  </a:lnTo>
                  <a:lnTo>
                    <a:pt x="872" y="100"/>
                  </a:lnTo>
                  <a:lnTo>
                    <a:pt x="876" y="100"/>
                  </a:lnTo>
                  <a:lnTo>
                    <a:pt x="876" y="100"/>
                  </a:lnTo>
                  <a:lnTo>
                    <a:pt x="882" y="102"/>
                  </a:lnTo>
                  <a:lnTo>
                    <a:pt x="889" y="104"/>
                  </a:lnTo>
                  <a:lnTo>
                    <a:pt x="897" y="107"/>
                  </a:lnTo>
                  <a:lnTo>
                    <a:pt x="901" y="110"/>
                  </a:lnTo>
                  <a:lnTo>
                    <a:pt x="906" y="114"/>
                  </a:lnTo>
                  <a:lnTo>
                    <a:pt x="906" y="114"/>
                  </a:lnTo>
                  <a:lnTo>
                    <a:pt x="912" y="121"/>
                  </a:lnTo>
                  <a:lnTo>
                    <a:pt x="917" y="127"/>
                  </a:lnTo>
                  <a:lnTo>
                    <a:pt x="920" y="132"/>
                  </a:lnTo>
                  <a:lnTo>
                    <a:pt x="921" y="135"/>
                  </a:lnTo>
                  <a:lnTo>
                    <a:pt x="922" y="139"/>
                  </a:lnTo>
                  <a:lnTo>
                    <a:pt x="921" y="144"/>
                  </a:lnTo>
                  <a:lnTo>
                    <a:pt x="921" y="144"/>
                  </a:lnTo>
                  <a:lnTo>
                    <a:pt x="921" y="152"/>
                  </a:lnTo>
                  <a:lnTo>
                    <a:pt x="922" y="154"/>
                  </a:lnTo>
                  <a:lnTo>
                    <a:pt x="923" y="158"/>
                  </a:lnTo>
                  <a:lnTo>
                    <a:pt x="927" y="161"/>
                  </a:lnTo>
                  <a:lnTo>
                    <a:pt x="934" y="164"/>
                  </a:lnTo>
                  <a:lnTo>
                    <a:pt x="934" y="164"/>
                  </a:lnTo>
                  <a:lnTo>
                    <a:pt x="940" y="166"/>
                  </a:lnTo>
                  <a:lnTo>
                    <a:pt x="948" y="167"/>
                  </a:lnTo>
                  <a:lnTo>
                    <a:pt x="952" y="167"/>
                  </a:lnTo>
                  <a:lnTo>
                    <a:pt x="955" y="166"/>
                  </a:lnTo>
                  <a:lnTo>
                    <a:pt x="959" y="164"/>
                  </a:lnTo>
                  <a:lnTo>
                    <a:pt x="963" y="161"/>
                  </a:lnTo>
                  <a:lnTo>
                    <a:pt x="963" y="161"/>
                  </a:lnTo>
                  <a:lnTo>
                    <a:pt x="966" y="157"/>
                  </a:lnTo>
                  <a:lnTo>
                    <a:pt x="970" y="153"/>
                  </a:lnTo>
                  <a:lnTo>
                    <a:pt x="976" y="151"/>
                  </a:lnTo>
                  <a:lnTo>
                    <a:pt x="981" y="149"/>
                  </a:lnTo>
                  <a:lnTo>
                    <a:pt x="986" y="148"/>
                  </a:lnTo>
                  <a:lnTo>
                    <a:pt x="992" y="148"/>
                  </a:lnTo>
                  <a:lnTo>
                    <a:pt x="995" y="150"/>
                  </a:lnTo>
                  <a:lnTo>
                    <a:pt x="998" y="153"/>
                  </a:lnTo>
                  <a:lnTo>
                    <a:pt x="998" y="153"/>
                  </a:lnTo>
                  <a:lnTo>
                    <a:pt x="1002" y="160"/>
                  </a:lnTo>
                  <a:lnTo>
                    <a:pt x="1006" y="164"/>
                  </a:lnTo>
                  <a:lnTo>
                    <a:pt x="1008" y="165"/>
                  </a:lnTo>
                  <a:lnTo>
                    <a:pt x="1009" y="165"/>
                  </a:lnTo>
                  <a:lnTo>
                    <a:pt x="1010" y="165"/>
                  </a:lnTo>
                  <a:lnTo>
                    <a:pt x="1010" y="163"/>
                  </a:lnTo>
                  <a:lnTo>
                    <a:pt x="1010" y="163"/>
                  </a:lnTo>
                  <a:lnTo>
                    <a:pt x="1011" y="161"/>
                  </a:lnTo>
                  <a:lnTo>
                    <a:pt x="1012" y="159"/>
                  </a:lnTo>
                  <a:lnTo>
                    <a:pt x="1015" y="157"/>
                  </a:lnTo>
                  <a:lnTo>
                    <a:pt x="1017" y="155"/>
                  </a:lnTo>
                  <a:lnTo>
                    <a:pt x="1020" y="155"/>
                  </a:lnTo>
                  <a:lnTo>
                    <a:pt x="1022" y="157"/>
                  </a:lnTo>
                  <a:lnTo>
                    <a:pt x="1023" y="159"/>
                  </a:lnTo>
                  <a:lnTo>
                    <a:pt x="1023" y="159"/>
                  </a:lnTo>
                  <a:lnTo>
                    <a:pt x="1025" y="160"/>
                  </a:lnTo>
                  <a:lnTo>
                    <a:pt x="1026" y="162"/>
                  </a:lnTo>
                  <a:lnTo>
                    <a:pt x="1030" y="163"/>
                  </a:lnTo>
                  <a:lnTo>
                    <a:pt x="1034" y="163"/>
                  </a:lnTo>
                  <a:lnTo>
                    <a:pt x="1035" y="162"/>
                  </a:lnTo>
                  <a:lnTo>
                    <a:pt x="1036" y="161"/>
                  </a:lnTo>
                  <a:lnTo>
                    <a:pt x="1036" y="161"/>
                  </a:lnTo>
                  <a:lnTo>
                    <a:pt x="1036" y="158"/>
                  </a:lnTo>
                  <a:lnTo>
                    <a:pt x="1036" y="152"/>
                  </a:lnTo>
                  <a:lnTo>
                    <a:pt x="1038" y="148"/>
                  </a:lnTo>
                  <a:lnTo>
                    <a:pt x="1040" y="145"/>
                  </a:lnTo>
                  <a:lnTo>
                    <a:pt x="1044" y="141"/>
                  </a:lnTo>
                  <a:lnTo>
                    <a:pt x="1050" y="138"/>
                  </a:lnTo>
                  <a:lnTo>
                    <a:pt x="1050" y="138"/>
                  </a:lnTo>
                  <a:lnTo>
                    <a:pt x="1060" y="132"/>
                  </a:lnTo>
                  <a:lnTo>
                    <a:pt x="1068" y="126"/>
                  </a:lnTo>
                  <a:lnTo>
                    <a:pt x="1074" y="121"/>
                  </a:lnTo>
                  <a:lnTo>
                    <a:pt x="1078" y="117"/>
                  </a:lnTo>
                  <a:lnTo>
                    <a:pt x="1078" y="117"/>
                  </a:lnTo>
                  <a:lnTo>
                    <a:pt x="1080" y="116"/>
                  </a:lnTo>
                  <a:lnTo>
                    <a:pt x="1081" y="115"/>
                  </a:lnTo>
                  <a:lnTo>
                    <a:pt x="1084" y="115"/>
                  </a:lnTo>
                  <a:lnTo>
                    <a:pt x="1086" y="115"/>
                  </a:lnTo>
                  <a:lnTo>
                    <a:pt x="1088" y="115"/>
                  </a:lnTo>
                  <a:lnTo>
                    <a:pt x="1091" y="117"/>
                  </a:lnTo>
                  <a:lnTo>
                    <a:pt x="1093" y="119"/>
                  </a:lnTo>
                  <a:lnTo>
                    <a:pt x="1094" y="122"/>
                  </a:lnTo>
                  <a:lnTo>
                    <a:pt x="1094" y="122"/>
                  </a:lnTo>
                  <a:lnTo>
                    <a:pt x="1095" y="129"/>
                  </a:lnTo>
                  <a:lnTo>
                    <a:pt x="1097" y="133"/>
                  </a:lnTo>
                  <a:lnTo>
                    <a:pt x="1102" y="136"/>
                  </a:lnTo>
                  <a:lnTo>
                    <a:pt x="1111" y="138"/>
                  </a:lnTo>
                  <a:lnTo>
                    <a:pt x="1111" y="138"/>
                  </a:lnTo>
                  <a:lnTo>
                    <a:pt x="1120" y="140"/>
                  </a:lnTo>
                  <a:lnTo>
                    <a:pt x="1127" y="143"/>
                  </a:lnTo>
                  <a:lnTo>
                    <a:pt x="1131" y="146"/>
                  </a:lnTo>
                  <a:lnTo>
                    <a:pt x="1135" y="150"/>
                  </a:lnTo>
                  <a:lnTo>
                    <a:pt x="1135" y="150"/>
                  </a:lnTo>
                  <a:lnTo>
                    <a:pt x="1137" y="152"/>
                  </a:lnTo>
                  <a:lnTo>
                    <a:pt x="1140" y="154"/>
                  </a:lnTo>
                  <a:lnTo>
                    <a:pt x="1143" y="155"/>
                  </a:lnTo>
                  <a:lnTo>
                    <a:pt x="1146" y="155"/>
                  </a:lnTo>
                  <a:lnTo>
                    <a:pt x="1151" y="154"/>
                  </a:lnTo>
                  <a:lnTo>
                    <a:pt x="1153" y="153"/>
                  </a:lnTo>
                  <a:lnTo>
                    <a:pt x="1155" y="150"/>
                  </a:lnTo>
                  <a:lnTo>
                    <a:pt x="1156" y="147"/>
                  </a:lnTo>
                  <a:lnTo>
                    <a:pt x="1156" y="147"/>
                  </a:lnTo>
                  <a:lnTo>
                    <a:pt x="1155" y="139"/>
                  </a:lnTo>
                  <a:lnTo>
                    <a:pt x="1154" y="133"/>
                  </a:lnTo>
                  <a:lnTo>
                    <a:pt x="1154" y="131"/>
                  </a:lnTo>
                  <a:lnTo>
                    <a:pt x="1155" y="130"/>
                  </a:lnTo>
                  <a:lnTo>
                    <a:pt x="1156" y="129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67" y="133"/>
                  </a:lnTo>
                  <a:lnTo>
                    <a:pt x="1174" y="135"/>
                  </a:lnTo>
                  <a:lnTo>
                    <a:pt x="1182" y="136"/>
                  </a:lnTo>
                  <a:lnTo>
                    <a:pt x="1185" y="135"/>
                  </a:lnTo>
                  <a:lnTo>
                    <a:pt x="1187" y="134"/>
                  </a:lnTo>
                  <a:lnTo>
                    <a:pt x="1187" y="134"/>
                  </a:lnTo>
                  <a:lnTo>
                    <a:pt x="1192" y="131"/>
                  </a:lnTo>
                  <a:lnTo>
                    <a:pt x="1195" y="131"/>
                  </a:lnTo>
                  <a:lnTo>
                    <a:pt x="1199" y="132"/>
                  </a:lnTo>
                  <a:lnTo>
                    <a:pt x="1205" y="134"/>
                  </a:lnTo>
                  <a:lnTo>
                    <a:pt x="1205" y="134"/>
                  </a:lnTo>
                  <a:lnTo>
                    <a:pt x="1211" y="136"/>
                  </a:lnTo>
                  <a:lnTo>
                    <a:pt x="1216" y="137"/>
                  </a:lnTo>
                  <a:lnTo>
                    <a:pt x="1222" y="135"/>
                  </a:lnTo>
                  <a:lnTo>
                    <a:pt x="1226" y="133"/>
                  </a:lnTo>
                  <a:lnTo>
                    <a:pt x="1226" y="133"/>
                  </a:lnTo>
                  <a:lnTo>
                    <a:pt x="1230" y="130"/>
                  </a:lnTo>
                  <a:lnTo>
                    <a:pt x="1235" y="126"/>
                  </a:lnTo>
                  <a:lnTo>
                    <a:pt x="1240" y="125"/>
                  </a:lnTo>
                  <a:lnTo>
                    <a:pt x="1241" y="125"/>
                  </a:lnTo>
                  <a:lnTo>
                    <a:pt x="1242" y="127"/>
                  </a:lnTo>
                  <a:lnTo>
                    <a:pt x="1242" y="127"/>
                  </a:lnTo>
                  <a:lnTo>
                    <a:pt x="1243" y="129"/>
                  </a:lnTo>
                  <a:lnTo>
                    <a:pt x="1245" y="130"/>
                  </a:lnTo>
                  <a:lnTo>
                    <a:pt x="1251" y="129"/>
                  </a:lnTo>
                  <a:lnTo>
                    <a:pt x="1257" y="129"/>
                  </a:lnTo>
                  <a:lnTo>
                    <a:pt x="1260" y="129"/>
                  </a:lnTo>
                  <a:lnTo>
                    <a:pt x="1265" y="130"/>
                  </a:lnTo>
                  <a:lnTo>
                    <a:pt x="1265" y="130"/>
                  </a:lnTo>
                  <a:lnTo>
                    <a:pt x="1274" y="133"/>
                  </a:lnTo>
                  <a:lnTo>
                    <a:pt x="1284" y="137"/>
                  </a:lnTo>
                  <a:lnTo>
                    <a:pt x="1289" y="138"/>
                  </a:lnTo>
                  <a:lnTo>
                    <a:pt x="1294" y="138"/>
                  </a:lnTo>
                  <a:lnTo>
                    <a:pt x="1298" y="137"/>
                  </a:lnTo>
                  <a:lnTo>
                    <a:pt x="1301" y="135"/>
                  </a:lnTo>
                  <a:lnTo>
                    <a:pt x="1301" y="135"/>
                  </a:lnTo>
                  <a:lnTo>
                    <a:pt x="1307" y="131"/>
                  </a:lnTo>
                  <a:lnTo>
                    <a:pt x="1312" y="127"/>
                  </a:lnTo>
                  <a:lnTo>
                    <a:pt x="1314" y="126"/>
                  </a:lnTo>
                  <a:lnTo>
                    <a:pt x="1315" y="126"/>
                  </a:lnTo>
                  <a:lnTo>
                    <a:pt x="1316" y="127"/>
                  </a:lnTo>
                  <a:lnTo>
                    <a:pt x="1316" y="130"/>
                  </a:lnTo>
                  <a:lnTo>
                    <a:pt x="1316" y="130"/>
                  </a:lnTo>
                  <a:lnTo>
                    <a:pt x="1316" y="138"/>
                  </a:lnTo>
                  <a:lnTo>
                    <a:pt x="1315" y="141"/>
                  </a:lnTo>
                  <a:lnTo>
                    <a:pt x="1315" y="141"/>
                  </a:lnTo>
                  <a:lnTo>
                    <a:pt x="1319" y="143"/>
                  </a:lnTo>
                  <a:lnTo>
                    <a:pt x="1322" y="143"/>
                  </a:lnTo>
                  <a:lnTo>
                    <a:pt x="1325" y="144"/>
                  </a:lnTo>
                  <a:lnTo>
                    <a:pt x="1328" y="146"/>
                  </a:lnTo>
                  <a:lnTo>
                    <a:pt x="1329" y="150"/>
                  </a:lnTo>
                  <a:lnTo>
                    <a:pt x="1330" y="154"/>
                  </a:lnTo>
                  <a:lnTo>
                    <a:pt x="1328" y="161"/>
                  </a:lnTo>
                  <a:lnTo>
                    <a:pt x="1328" y="161"/>
                  </a:lnTo>
                  <a:lnTo>
                    <a:pt x="1322" y="174"/>
                  </a:lnTo>
                  <a:lnTo>
                    <a:pt x="1316" y="181"/>
                  </a:lnTo>
                  <a:lnTo>
                    <a:pt x="1313" y="187"/>
                  </a:lnTo>
                  <a:lnTo>
                    <a:pt x="1312" y="190"/>
                  </a:lnTo>
                  <a:lnTo>
                    <a:pt x="1312" y="194"/>
                  </a:lnTo>
                  <a:lnTo>
                    <a:pt x="1312" y="194"/>
                  </a:lnTo>
                  <a:lnTo>
                    <a:pt x="1313" y="197"/>
                  </a:lnTo>
                  <a:lnTo>
                    <a:pt x="1315" y="201"/>
                  </a:lnTo>
                  <a:lnTo>
                    <a:pt x="1320" y="205"/>
                  </a:lnTo>
                  <a:lnTo>
                    <a:pt x="1325" y="208"/>
                  </a:lnTo>
                  <a:lnTo>
                    <a:pt x="1326" y="209"/>
                  </a:lnTo>
                  <a:lnTo>
                    <a:pt x="1327" y="211"/>
                  </a:lnTo>
                  <a:lnTo>
                    <a:pt x="1327" y="211"/>
                  </a:lnTo>
                  <a:lnTo>
                    <a:pt x="1324" y="225"/>
                  </a:lnTo>
                  <a:lnTo>
                    <a:pt x="1323" y="233"/>
                  </a:lnTo>
                  <a:lnTo>
                    <a:pt x="1323" y="241"/>
                  </a:lnTo>
                  <a:lnTo>
                    <a:pt x="1323" y="241"/>
                  </a:lnTo>
                  <a:lnTo>
                    <a:pt x="1324" y="247"/>
                  </a:lnTo>
                  <a:lnTo>
                    <a:pt x="1325" y="249"/>
                  </a:lnTo>
                  <a:lnTo>
                    <a:pt x="1327" y="251"/>
                  </a:lnTo>
                  <a:lnTo>
                    <a:pt x="1331" y="252"/>
                  </a:lnTo>
                  <a:lnTo>
                    <a:pt x="1338" y="252"/>
                  </a:lnTo>
                  <a:lnTo>
                    <a:pt x="1338" y="252"/>
                  </a:lnTo>
                  <a:lnTo>
                    <a:pt x="1344" y="253"/>
                  </a:lnTo>
                  <a:lnTo>
                    <a:pt x="1349" y="255"/>
                  </a:lnTo>
                  <a:lnTo>
                    <a:pt x="1351" y="260"/>
                  </a:lnTo>
                  <a:lnTo>
                    <a:pt x="1352" y="265"/>
                  </a:lnTo>
                  <a:lnTo>
                    <a:pt x="1352" y="265"/>
                  </a:lnTo>
                  <a:lnTo>
                    <a:pt x="1353" y="269"/>
                  </a:lnTo>
                  <a:lnTo>
                    <a:pt x="1355" y="273"/>
                  </a:lnTo>
                  <a:lnTo>
                    <a:pt x="1357" y="276"/>
                  </a:lnTo>
                  <a:lnTo>
                    <a:pt x="1360" y="282"/>
                  </a:lnTo>
                  <a:lnTo>
                    <a:pt x="1360" y="282"/>
                  </a:lnTo>
                  <a:lnTo>
                    <a:pt x="1364" y="291"/>
                  </a:lnTo>
                  <a:lnTo>
                    <a:pt x="1367" y="304"/>
                  </a:lnTo>
                  <a:lnTo>
                    <a:pt x="1368" y="309"/>
                  </a:lnTo>
                  <a:lnTo>
                    <a:pt x="1368" y="315"/>
                  </a:lnTo>
                  <a:lnTo>
                    <a:pt x="1366" y="320"/>
                  </a:lnTo>
                  <a:lnTo>
                    <a:pt x="1363" y="324"/>
                  </a:lnTo>
                  <a:lnTo>
                    <a:pt x="1363" y="324"/>
                  </a:lnTo>
                  <a:lnTo>
                    <a:pt x="1354" y="329"/>
                  </a:lnTo>
                  <a:lnTo>
                    <a:pt x="1345" y="333"/>
                  </a:lnTo>
                  <a:lnTo>
                    <a:pt x="1338" y="336"/>
                  </a:lnTo>
                  <a:lnTo>
                    <a:pt x="1335" y="337"/>
                  </a:lnTo>
                  <a:lnTo>
                    <a:pt x="1331" y="339"/>
                  </a:lnTo>
                  <a:lnTo>
                    <a:pt x="1331" y="339"/>
                  </a:lnTo>
                  <a:lnTo>
                    <a:pt x="1327" y="344"/>
                  </a:lnTo>
                  <a:lnTo>
                    <a:pt x="1321" y="346"/>
                  </a:lnTo>
                  <a:lnTo>
                    <a:pt x="1314" y="348"/>
                  </a:lnTo>
                  <a:lnTo>
                    <a:pt x="1308" y="348"/>
                  </a:lnTo>
                  <a:lnTo>
                    <a:pt x="1308" y="348"/>
                  </a:lnTo>
                  <a:lnTo>
                    <a:pt x="1306" y="349"/>
                  </a:lnTo>
                  <a:lnTo>
                    <a:pt x="1303" y="351"/>
                  </a:lnTo>
                  <a:lnTo>
                    <a:pt x="1301" y="358"/>
                  </a:lnTo>
                  <a:lnTo>
                    <a:pt x="1298" y="367"/>
                  </a:lnTo>
                  <a:lnTo>
                    <a:pt x="1295" y="373"/>
                  </a:lnTo>
                  <a:lnTo>
                    <a:pt x="1292" y="377"/>
                  </a:lnTo>
                  <a:lnTo>
                    <a:pt x="1292" y="377"/>
                  </a:lnTo>
                  <a:lnTo>
                    <a:pt x="1283" y="384"/>
                  </a:lnTo>
                  <a:lnTo>
                    <a:pt x="1275" y="392"/>
                  </a:lnTo>
                  <a:lnTo>
                    <a:pt x="1272" y="395"/>
                  </a:lnTo>
                  <a:lnTo>
                    <a:pt x="1270" y="401"/>
                  </a:lnTo>
                  <a:lnTo>
                    <a:pt x="1268" y="406"/>
                  </a:lnTo>
                  <a:lnTo>
                    <a:pt x="1268" y="412"/>
                  </a:lnTo>
                  <a:lnTo>
                    <a:pt x="1268" y="412"/>
                  </a:lnTo>
                  <a:lnTo>
                    <a:pt x="1267" y="424"/>
                  </a:lnTo>
                  <a:lnTo>
                    <a:pt x="1268" y="432"/>
                  </a:lnTo>
                  <a:lnTo>
                    <a:pt x="1269" y="434"/>
                  </a:lnTo>
                  <a:lnTo>
                    <a:pt x="1270" y="437"/>
                  </a:lnTo>
                  <a:lnTo>
                    <a:pt x="1275" y="441"/>
                  </a:lnTo>
                  <a:lnTo>
                    <a:pt x="1275" y="441"/>
                  </a:lnTo>
                  <a:lnTo>
                    <a:pt x="1279" y="445"/>
                  </a:lnTo>
                  <a:lnTo>
                    <a:pt x="1280" y="448"/>
                  </a:lnTo>
                  <a:lnTo>
                    <a:pt x="1280" y="452"/>
                  </a:lnTo>
                  <a:lnTo>
                    <a:pt x="1279" y="455"/>
                  </a:lnTo>
                  <a:lnTo>
                    <a:pt x="1277" y="459"/>
                  </a:lnTo>
                  <a:lnTo>
                    <a:pt x="1274" y="462"/>
                  </a:lnTo>
                  <a:lnTo>
                    <a:pt x="1271" y="464"/>
                  </a:lnTo>
                  <a:lnTo>
                    <a:pt x="1269" y="465"/>
                  </a:lnTo>
                  <a:lnTo>
                    <a:pt x="1269" y="465"/>
                  </a:lnTo>
                  <a:lnTo>
                    <a:pt x="1260" y="466"/>
                  </a:lnTo>
                  <a:lnTo>
                    <a:pt x="1251" y="469"/>
                  </a:lnTo>
                  <a:lnTo>
                    <a:pt x="1241" y="476"/>
                  </a:lnTo>
                  <a:lnTo>
                    <a:pt x="1238" y="479"/>
                  </a:lnTo>
                  <a:lnTo>
                    <a:pt x="1235" y="483"/>
                  </a:lnTo>
                  <a:lnTo>
                    <a:pt x="1235" y="483"/>
                  </a:lnTo>
                  <a:lnTo>
                    <a:pt x="1232" y="488"/>
                  </a:lnTo>
                  <a:lnTo>
                    <a:pt x="1231" y="493"/>
                  </a:lnTo>
                  <a:lnTo>
                    <a:pt x="1229" y="502"/>
                  </a:lnTo>
                  <a:lnTo>
                    <a:pt x="1228" y="506"/>
                  </a:lnTo>
                  <a:lnTo>
                    <a:pt x="1227" y="508"/>
                  </a:lnTo>
                  <a:lnTo>
                    <a:pt x="1224" y="511"/>
                  </a:lnTo>
                  <a:lnTo>
                    <a:pt x="1221" y="512"/>
                  </a:lnTo>
                  <a:lnTo>
                    <a:pt x="1221" y="512"/>
                  </a:lnTo>
                  <a:lnTo>
                    <a:pt x="1212" y="513"/>
                  </a:lnTo>
                  <a:lnTo>
                    <a:pt x="1206" y="515"/>
                  </a:lnTo>
                  <a:lnTo>
                    <a:pt x="1202" y="517"/>
                  </a:lnTo>
                  <a:lnTo>
                    <a:pt x="1200" y="519"/>
                  </a:lnTo>
                  <a:lnTo>
                    <a:pt x="1198" y="522"/>
                  </a:lnTo>
                  <a:lnTo>
                    <a:pt x="1196" y="527"/>
                  </a:lnTo>
                  <a:lnTo>
                    <a:pt x="1196" y="527"/>
                  </a:lnTo>
                  <a:lnTo>
                    <a:pt x="1193" y="538"/>
                  </a:lnTo>
                  <a:lnTo>
                    <a:pt x="1189" y="545"/>
                  </a:lnTo>
                  <a:lnTo>
                    <a:pt x="1187" y="548"/>
                  </a:lnTo>
                  <a:lnTo>
                    <a:pt x="1184" y="550"/>
                  </a:lnTo>
                  <a:lnTo>
                    <a:pt x="1180" y="551"/>
                  </a:lnTo>
                  <a:lnTo>
                    <a:pt x="1176" y="552"/>
                  </a:lnTo>
                  <a:lnTo>
                    <a:pt x="1176" y="552"/>
                  </a:lnTo>
                  <a:lnTo>
                    <a:pt x="1171" y="553"/>
                  </a:lnTo>
                  <a:lnTo>
                    <a:pt x="1167" y="554"/>
                  </a:lnTo>
                  <a:lnTo>
                    <a:pt x="1162" y="560"/>
                  </a:lnTo>
                  <a:lnTo>
                    <a:pt x="1156" y="565"/>
                  </a:lnTo>
                  <a:lnTo>
                    <a:pt x="1152" y="567"/>
                  </a:lnTo>
                  <a:lnTo>
                    <a:pt x="1148" y="569"/>
                  </a:lnTo>
                  <a:lnTo>
                    <a:pt x="1148" y="569"/>
                  </a:lnTo>
                  <a:lnTo>
                    <a:pt x="1138" y="575"/>
                  </a:lnTo>
                  <a:lnTo>
                    <a:pt x="1128" y="581"/>
                  </a:lnTo>
                  <a:lnTo>
                    <a:pt x="1120" y="590"/>
                  </a:lnTo>
                  <a:lnTo>
                    <a:pt x="1112" y="597"/>
                  </a:lnTo>
                  <a:lnTo>
                    <a:pt x="1112" y="597"/>
                  </a:lnTo>
                  <a:lnTo>
                    <a:pt x="1106" y="606"/>
                  </a:lnTo>
                  <a:lnTo>
                    <a:pt x="1100" y="615"/>
                  </a:lnTo>
                  <a:lnTo>
                    <a:pt x="1098" y="618"/>
                  </a:lnTo>
                  <a:lnTo>
                    <a:pt x="1096" y="619"/>
                  </a:lnTo>
                  <a:lnTo>
                    <a:pt x="1095" y="618"/>
                  </a:lnTo>
                  <a:lnTo>
                    <a:pt x="1094" y="616"/>
                  </a:lnTo>
                  <a:lnTo>
                    <a:pt x="1094" y="616"/>
                  </a:lnTo>
                  <a:lnTo>
                    <a:pt x="1092" y="609"/>
                  </a:lnTo>
                  <a:lnTo>
                    <a:pt x="1089" y="605"/>
                  </a:lnTo>
                  <a:lnTo>
                    <a:pt x="1086" y="603"/>
                  </a:lnTo>
                  <a:lnTo>
                    <a:pt x="1081" y="601"/>
                  </a:lnTo>
                  <a:lnTo>
                    <a:pt x="1081" y="601"/>
                  </a:lnTo>
                  <a:lnTo>
                    <a:pt x="1078" y="601"/>
                  </a:lnTo>
                  <a:lnTo>
                    <a:pt x="1076" y="601"/>
                  </a:lnTo>
                  <a:lnTo>
                    <a:pt x="1073" y="602"/>
                  </a:lnTo>
                  <a:lnTo>
                    <a:pt x="1072" y="603"/>
                  </a:lnTo>
                  <a:lnTo>
                    <a:pt x="1071" y="607"/>
                  </a:lnTo>
                  <a:lnTo>
                    <a:pt x="1071" y="610"/>
                  </a:lnTo>
                  <a:lnTo>
                    <a:pt x="1071" y="610"/>
                  </a:lnTo>
                  <a:lnTo>
                    <a:pt x="1072" y="612"/>
                  </a:lnTo>
                  <a:lnTo>
                    <a:pt x="1073" y="613"/>
                  </a:lnTo>
                  <a:lnTo>
                    <a:pt x="1077" y="615"/>
                  </a:lnTo>
                  <a:lnTo>
                    <a:pt x="1079" y="617"/>
                  </a:lnTo>
                  <a:lnTo>
                    <a:pt x="1079" y="619"/>
                  </a:lnTo>
                  <a:lnTo>
                    <a:pt x="1079" y="621"/>
                  </a:lnTo>
                  <a:lnTo>
                    <a:pt x="1079" y="621"/>
                  </a:lnTo>
                  <a:lnTo>
                    <a:pt x="1077" y="627"/>
                  </a:lnTo>
                  <a:lnTo>
                    <a:pt x="1073" y="633"/>
                  </a:lnTo>
                  <a:lnTo>
                    <a:pt x="1071" y="638"/>
                  </a:lnTo>
                  <a:lnTo>
                    <a:pt x="1071" y="644"/>
                  </a:lnTo>
                  <a:lnTo>
                    <a:pt x="1071" y="644"/>
                  </a:lnTo>
                  <a:lnTo>
                    <a:pt x="1070" y="649"/>
                  </a:lnTo>
                  <a:lnTo>
                    <a:pt x="1069" y="652"/>
                  </a:lnTo>
                  <a:lnTo>
                    <a:pt x="1067" y="654"/>
                  </a:lnTo>
                  <a:lnTo>
                    <a:pt x="1062" y="658"/>
                  </a:lnTo>
                  <a:lnTo>
                    <a:pt x="1062" y="658"/>
                  </a:lnTo>
                  <a:lnTo>
                    <a:pt x="1058" y="661"/>
                  </a:lnTo>
                  <a:lnTo>
                    <a:pt x="1055" y="663"/>
                  </a:lnTo>
                  <a:lnTo>
                    <a:pt x="1055" y="666"/>
                  </a:lnTo>
                  <a:lnTo>
                    <a:pt x="1054" y="669"/>
                  </a:lnTo>
                  <a:lnTo>
                    <a:pt x="1054" y="669"/>
                  </a:lnTo>
                  <a:lnTo>
                    <a:pt x="1054" y="672"/>
                  </a:lnTo>
                  <a:lnTo>
                    <a:pt x="1053" y="673"/>
                  </a:lnTo>
                  <a:lnTo>
                    <a:pt x="1050" y="674"/>
                  </a:lnTo>
                  <a:lnTo>
                    <a:pt x="1043" y="674"/>
                  </a:lnTo>
                  <a:lnTo>
                    <a:pt x="1043" y="674"/>
                  </a:lnTo>
                  <a:lnTo>
                    <a:pt x="1035" y="674"/>
                  </a:lnTo>
                  <a:lnTo>
                    <a:pt x="1029" y="675"/>
                  </a:lnTo>
                  <a:lnTo>
                    <a:pt x="1025" y="677"/>
                  </a:lnTo>
                  <a:lnTo>
                    <a:pt x="1022" y="679"/>
                  </a:lnTo>
                  <a:lnTo>
                    <a:pt x="1022" y="679"/>
                  </a:lnTo>
                  <a:lnTo>
                    <a:pt x="1020" y="680"/>
                  </a:lnTo>
                  <a:lnTo>
                    <a:pt x="1017" y="680"/>
                  </a:lnTo>
                  <a:lnTo>
                    <a:pt x="1013" y="679"/>
                  </a:lnTo>
                  <a:lnTo>
                    <a:pt x="1009" y="678"/>
                  </a:lnTo>
                  <a:lnTo>
                    <a:pt x="1007" y="678"/>
                  </a:lnTo>
                  <a:lnTo>
                    <a:pt x="1006" y="679"/>
                  </a:lnTo>
                  <a:lnTo>
                    <a:pt x="1006" y="679"/>
                  </a:lnTo>
                  <a:lnTo>
                    <a:pt x="1006" y="684"/>
                  </a:lnTo>
                  <a:lnTo>
                    <a:pt x="1006" y="689"/>
                  </a:lnTo>
                  <a:lnTo>
                    <a:pt x="1003" y="692"/>
                  </a:lnTo>
                  <a:lnTo>
                    <a:pt x="1002" y="693"/>
                  </a:lnTo>
                  <a:lnTo>
                    <a:pt x="1000" y="694"/>
                  </a:lnTo>
                  <a:lnTo>
                    <a:pt x="1000" y="694"/>
                  </a:lnTo>
                  <a:lnTo>
                    <a:pt x="996" y="693"/>
                  </a:lnTo>
                  <a:lnTo>
                    <a:pt x="992" y="692"/>
                  </a:lnTo>
                  <a:lnTo>
                    <a:pt x="986" y="690"/>
                  </a:lnTo>
                  <a:lnTo>
                    <a:pt x="980" y="689"/>
                  </a:lnTo>
                  <a:lnTo>
                    <a:pt x="980" y="689"/>
                  </a:lnTo>
                  <a:lnTo>
                    <a:pt x="969" y="690"/>
                  </a:lnTo>
                  <a:lnTo>
                    <a:pt x="966" y="691"/>
                  </a:lnTo>
                  <a:lnTo>
                    <a:pt x="965" y="692"/>
                  </a:lnTo>
                  <a:lnTo>
                    <a:pt x="964" y="694"/>
                  </a:lnTo>
                  <a:lnTo>
                    <a:pt x="964" y="694"/>
                  </a:lnTo>
                  <a:lnTo>
                    <a:pt x="965" y="698"/>
                  </a:lnTo>
                  <a:lnTo>
                    <a:pt x="966" y="703"/>
                  </a:lnTo>
                  <a:lnTo>
                    <a:pt x="965" y="705"/>
                  </a:lnTo>
                  <a:lnTo>
                    <a:pt x="965" y="706"/>
                  </a:lnTo>
                  <a:lnTo>
                    <a:pt x="963" y="706"/>
                  </a:lnTo>
                  <a:lnTo>
                    <a:pt x="963" y="706"/>
                  </a:lnTo>
                  <a:lnTo>
                    <a:pt x="959" y="707"/>
                  </a:lnTo>
                  <a:lnTo>
                    <a:pt x="956" y="708"/>
                  </a:lnTo>
                  <a:lnTo>
                    <a:pt x="954" y="711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3" y="716"/>
                  </a:lnTo>
                  <a:lnTo>
                    <a:pt x="952" y="717"/>
                  </a:lnTo>
                  <a:lnTo>
                    <a:pt x="948" y="718"/>
                  </a:lnTo>
                  <a:lnTo>
                    <a:pt x="943" y="717"/>
                  </a:lnTo>
                  <a:lnTo>
                    <a:pt x="942" y="716"/>
                  </a:lnTo>
                  <a:lnTo>
                    <a:pt x="941" y="715"/>
                  </a:lnTo>
                  <a:lnTo>
                    <a:pt x="941" y="715"/>
                  </a:lnTo>
                  <a:lnTo>
                    <a:pt x="938" y="711"/>
                  </a:lnTo>
                  <a:lnTo>
                    <a:pt x="935" y="708"/>
                  </a:lnTo>
                  <a:lnTo>
                    <a:pt x="931" y="707"/>
                  </a:lnTo>
                  <a:lnTo>
                    <a:pt x="929" y="707"/>
                  </a:lnTo>
                  <a:lnTo>
                    <a:pt x="928" y="707"/>
                  </a:lnTo>
                  <a:lnTo>
                    <a:pt x="928" y="707"/>
                  </a:lnTo>
                  <a:lnTo>
                    <a:pt x="920" y="718"/>
                  </a:lnTo>
                  <a:lnTo>
                    <a:pt x="913" y="723"/>
                  </a:lnTo>
                  <a:lnTo>
                    <a:pt x="911" y="725"/>
                  </a:lnTo>
                  <a:lnTo>
                    <a:pt x="908" y="726"/>
                  </a:lnTo>
                  <a:lnTo>
                    <a:pt x="908" y="726"/>
                  </a:lnTo>
                  <a:lnTo>
                    <a:pt x="898" y="727"/>
                  </a:lnTo>
                  <a:lnTo>
                    <a:pt x="894" y="729"/>
                  </a:lnTo>
                  <a:lnTo>
                    <a:pt x="889" y="731"/>
                  </a:lnTo>
                  <a:lnTo>
                    <a:pt x="889" y="731"/>
                  </a:lnTo>
                  <a:lnTo>
                    <a:pt x="884" y="735"/>
                  </a:lnTo>
                  <a:lnTo>
                    <a:pt x="878" y="737"/>
                  </a:lnTo>
                  <a:lnTo>
                    <a:pt x="873" y="738"/>
                  </a:lnTo>
                  <a:lnTo>
                    <a:pt x="872" y="737"/>
                  </a:lnTo>
                  <a:lnTo>
                    <a:pt x="871" y="736"/>
                  </a:lnTo>
                  <a:lnTo>
                    <a:pt x="871" y="736"/>
                  </a:lnTo>
                  <a:lnTo>
                    <a:pt x="871" y="732"/>
                  </a:lnTo>
                  <a:lnTo>
                    <a:pt x="869" y="729"/>
                  </a:lnTo>
                  <a:lnTo>
                    <a:pt x="866" y="725"/>
                  </a:lnTo>
                  <a:lnTo>
                    <a:pt x="862" y="723"/>
                  </a:lnTo>
                  <a:lnTo>
                    <a:pt x="862" y="723"/>
                  </a:lnTo>
                  <a:lnTo>
                    <a:pt x="843" y="721"/>
                  </a:lnTo>
                  <a:lnTo>
                    <a:pt x="835" y="720"/>
                  </a:lnTo>
                  <a:lnTo>
                    <a:pt x="833" y="718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4" y="713"/>
                  </a:lnTo>
                  <a:lnTo>
                    <a:pt x="835" y="709"/>
                  </a:lnTo>
                  <a:lnTo>
                    <a:pt x="835" y="707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3"/>
                  </a:lnTo>
                  <a:lnTo>
                    <a:pt x="836" y="702"/>
                  </a:lnTo>
                  <a:lnTo>
                    <a:pt x="844" y="699"/>
                  </a:lnTo>
                  <a:lnTo>
                    <a:pt x="844" y="699"/>
                  </a:lnTo>
                  <a:lnTo>
                    <a:pt x="857" y="694"/>
                  </a:lnTo>
                  <a:lnTo>
                    <a:pt x="865" y="690"/>
                  </a:lnTo>
                  <a:lnTo>
                    <a:pt x="868" y="688"/>
                  </a:lnTo>
                  <a:lnTo>
                    <a:pt x="869" y="685"/>
                  </a:lnTo>
                  <a:lnTo>
                    <a:pt x="869" y="685"/>
                  </a:lnTo>
                  <a:lnTo>
                    <a:pt x="869" y="682"/>
                  </a:lnTo>
                  <a:lnTo>
                    <a:pt x="869" y="681"/>
                  </a:lnTo>
                  <a:lnTo>
                    <a:pt x="868" y="679"/>
                  </a:lnTo>
                  <a:lnTo>
                    <a:pt x="866" y="678"/>
                  </a:lnTo>
                  <a:lnTo>
                    <a:pt x="862" y="677"/>
                  </a:lnTo>
                  <a:lnTo>
                    <a:pt x="856" y="677"/>
                  </a:lnTo>
                  <a:lnTo>
                    <a:pt x="856" y="677"/>
                  </a:lnTo>
                  <a:lnTo>
                    <a:pt x="851" y="678"/>
                  </a:lnTo>
                  <a:lnTo>
                    <a:pt x="845" y="679"/>
                  </a:lnTo>
                  <a:lnTo>
                    <a:pt x="836" y="681"/>
                  </a:lnTo>
                  <a:lnTo>
                    <a:pt x="836" y="681"/>
                  </a:lnTo>
                  <a:lnTo>
                    <a:pt x="831" y="682"/>
                  </a:lnTo>
                  <a:lnTo>
                    <a:pt x="828" y="680"/>
                  </a:lnTo>
                  <a:lnTo>
                    <a:pt x="826" y="678"/>
                  </a:lnTo>
                  <a:lnTo>
                    <a:pt x="825" y="675"/>
                  </a:lnTo>
                  <a:lnTo>
                    <a:pt x="825" y="675"/>
                  </a:lnTo>
                  <a:lnTo>
                    <a:pt x="825" y="670"/>
                  </a:lnTo>
                  <a:lnTo>
                    <a:pt x="824" y="666"/>
                  </a:lnTo>
                  <a:lnTo>
                    <a:pt x="822" y="663"/>
                  </a:lnTo>
                  <a:lnTo>
                    <a:pt x="820" y="663"/>
                  </a:lnTo>
                  <a:lnTo>
                    <a:pt x="817" y="663"/>
                  </a:lnTo>
                  <a:lnTo>
                    <a:pt x="817" y="663"/>
                  </a:lnTo>
                  <a:lnTo>
                    <a:pt x="813" y="664"/>
                  </a:lnTo>
                  <a:lnTo>
                    <a:pt x="810" y="666"/>
                  </a:lnTo>
                  <a:lnTo>
                    <a:pt x="808" y="669"/>
                  </a:lnTo>
                  <a:lnTo>
                    <a:pt x="807" y="675"/>
                  </a:lnTo>
                  <a:lnTo>
                    <a:pt x="807" y="675"/>
                  </a:lnTo>
                  <a:lnTo>
                    <a:pt x="806" y="680"/>
                  </a:lnTo>
                  <a:lnTo>
                    <a:pt x="802" y="684"/>
                  </a:lnTo>
                  <a:lnTo>
                    <a:pt x="801" y="685"/>
                  </a:lnTo>
                  <a:lnTo>
                    <a:pt x="799" y="685"/>
                  </a:lnTo>
                  <a:lnTo>
                    <a:pt x="797" y="685"/>
                  </a:lnTo>
                  <a:lnTo>
                    <a:pt x="795" y="683"/>
                  </a:lnTo>
                  <a:lnTo>
                    <a:pt x="795" y="683"/>
                  </a:lnTo>
                  <a:lnTo>
                    <a:pt x="791" y="679"/>
                  </a:lnTo>
                  <a:lnTo>
                    <a:pt x="785" y="677"/>
                  </a:lnTo>
                  <a:lnTo>
                    <a:pt x="783" y="677"/>
                  </a:lnTo>
                  <a:lnTo>
                    <a:pt x="781" y="677"/>
                  </a:lnTo>
                  <a:lnTo>
                    <a:pt x="780" y="678"/>
                  </a:lnTo>
                  <a:lnTo>
                    <a:pt x="779" y="680"/>
                  </a:lnTo>
                  <a:lnTo>
                    <a:pt x="779" y="680"/>
                  </a:lnTo>
                  <a:lnTo>
                    <a:pt x="779" y="684"/>
                  </a:lnTo>
                  <a:lnTo>
                    <a:pt x="779" y="688"/>
                  </a:lnTo>
                  <a:lnTo>
                    <a:pt x="774" y="692"/>
                  </a:lnTo>
                  <a:lnTo>
                    <a:pt x="767" y="697"/>
                  </a:lnTo>
                  <a:lnTo>
                    <a:pt x="767" y="697"/>
                  </a:lnTo>
                  <a:lnTo>
                    <a:pt x="757" y="702"/>
                  </a:lnTo>
                  <a:lnTo>
                    <a:pt x="752" y="705"/>
                  </a:lnTo>
                  <a:lnTo>
                    <a:pt x="748" y="707"/>
                  </a:lnTo>
                  <a:lnTo>
                    <a:pt x="742" y="712"/>
                  </a:lnTo>
                  <a:lnTo>
                    <a:pt x="742" y="712"/>
                  </a:lnTo>
                  <a:lnTo>
                    <a:pt x="736" y="719"/>
                  </a:lnTo>
                  <a:lnTo>
                    <a:pt x="731" y="725"/>
                  </a:lnTo>
                  <a:lnTo>
                    <a:pt x="729" y="729"/>
                  </a:lnTo>
                  <a:lnTo>
                    <a:pt x="727" y="733"/>
                  </a:lnTo>
                  <a:lnTo>
                    <a:pt x="726" y="737"/>
                  </a:lnTo>
                  <a:lnTo>
                    <a:pt x="726" y="744"/>
                  </a:lnTo>
                  <a:lnTo>
                    <a:pt x="726" y="744"/>
                  </a:lnTo>
                  <a:lnTo>
                    <a:pt x="726" y="756"/>
                  </a:lnTo>
                  <a:lnTo>
                    <a:pt x="724" y="766"/>
                  </a:lnTo>
                  <a:lnTo>
                    <a:pt x="723" y="770"/>
                  </a:lnTo>
                  <a:lnTo>
                    <a:pt x="722" y="774"/>
                  </a:lnTo>
                  <a:lnTo>
                    <a:pt x="720" y="776"/>
                  </a:lnTo>
                  <a:lnTo>
                    <a:pt x="716" y="776"/>
                  </a:lnTo>
                  <a:lnTo>
                    <a:pt x="716" y="776"/>
                  </a:lnTo>
                  <a:lnTo>
                    <a:pt x="714" y="775"/>
                  </a:lnTo>
                  <a:lnTo>
                    <a:pt x="711" y="774"/>
                  </a:lnTo>
                  <a:lnTo>
                    <a:pt x="707" y="768"/>
                  </a:lnTo>
                  <a:lnTo>
                    <a:pt x="701" y="765"/>
                  </a:lnTo>
                  <a:lnTo>
                    <a:pt x="698" y="764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0" y="767"/>
                  </a:lnTo>
                  <a:lnTo>
                    <a:pt x="687" y="768"/>
                  </a:lnTo>
                  <a:lnTo>
                    <a:pt x="686" y="770"/>
                  </a:lnTo>
                  <a:lnTo>
                    <a:pt x="686" y="773"/>
                  </a:lnTo>
                  <a:lnTo>
                    <a:pt x="687" y="775"/>
                  </a:lnTo>
                  <a:lnTo>
                    <a:pt x="690" y="777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9" y="783"/>
                  </a:lnTo>
                  <a:lnTo>
                    <a:pt x="705" y="789"/>
                  </a:lnTo>
                  <a:lnTo>
                    <a:pt x="707" y="792"/>
                  </a:lnTo>
                  <a:lnTo>
                    <a:pt x="707" y="794"/>
                  </a:lnTo>
                  <a:lnTo>
                    <a:pt x="707" y="796"/>
                  </a:lnTo>
                  <a:lnTo>
                    <a:pt x="706" y="798"/>
                  </a:lnTo>
                  <a:lnTo>
                    <a:pt x="706" y="798"/>
                  </a:lnTo>
                  <a:lnTo>
                    <a:pt x="701" y="803"/>
                  </a:lnTo>
                  <a:lnTo>
                    <a:pt x="699" y="806"/>
                  </a:lnTo>
                  <a:lnTo>
                    <a:pt x="698" y="810"/>
                  </a:lnTo>
                  <a:lnTo>
                    <a:pt x="697" y="816"/>
                  </a:lnTo>
                  <a:lnTo>
                    <a:pt x="697" y="816"/>
                  </a:lnTo>
                  <a:lnTo>
                    <a:pt x="696" y="821"/>
                  </a:lnTo>
                  <a:lnTo>
                    <a:pt x="695" y="825"/>
                  </a:lnTo>
                  <a:lnTo>
                    <a:pt x="694" y="827"/>
                  </a:lnTo>
                  <a:lnTo>
                    <a:pt x="693" y="827"/>
                  </a:lnTo>
                  <a:lnTo>
                    <a:pt x="692" y="826"/>
                  </a:lnTo>
                  <a:lnTo>
                    <a:pt x="692" y="824"/>
                  </a:lnTo>
                  <a:lnTo>
                    <a:pt x="692" y="824"/>
                  </a:lnTo>
                  <a:lnTo>
                    <a:pt x="690" y="813"/>
                  </a:lnTo>
                  <a:lnTo>
                    <a:pt x="688" y="811"/>
                  </a:lnTo>
                  <a:lnTo>
                    <a:pt x="687" y="812"/>
                  </a:lnTo>
                  <a:lnTo>
                    <a:pt x="686" y="813"/>
                  </a:lnTo>
                  <a:lnTo>
                    <a:pt x="686" y="813"/>
                  </a:lnTo>
                  <a:lnTo>
                    <a:pt x="681" y="826"/>
                  </a:lnTo>
                  <a:lnTo>
                    <a:pt x="680" y="830"/>
                  </a:lnTo>
                  <a:lnTo>
                    <a:pt x="680" y="832"/>
                  </a:lnTo>
                  <a:lnTo>
                    <a:pt x="680" y="834"/>
                  </a:lnTo>
                  <a:lnTo>
                    <a:pt x="682" y="834"/>
                  </a:lnTo>
                  <a:lnTo>
                    <a:pt x="682" y="834"/>
                  </a:lnTo>
                  <a:lnTo>
                    <a:pt x="687" y="833"/>
                  </a:lnTo>
                  <a:lnTo>
                    <a:pt x="690" y="833"/>
                  </a:lnTo>
                  <a:lnTo>
                    <a:pt x="692" y="834"/>
                  </a:lnTo>
                  <a:lnTo>
                    <a:pt x="691" y="837"/>
                  </a:lnTo>
                  <a:lnTo>
                    <a:pt x="691" y="837"/>
                  </a:lnTo>
                  <a:lnTo>
                    <a:pt x="688" y="840"/>
                  </a:lnTo>
                  <a:lnTo>
                    <a:pt x="686" y="844"/>
                  </a:lnTo>
                  <a:lnTo>
                    <a:pt x="684" y="846"/>
                  </a:lnTo>
                  <a:lnTo>
                    <a:pt x="683" y="850"/>
                  </a:lnTo>
                  <a:lnTo>
                    <a:pt x="683" y="850"/>
                  </a:lnTo>
                  <a:lnTo>
                    <a:pt x="682" y="854"/>
                  </a:lnTo>
                  <a:lnTo>
                    <a:pt x="680" y="856"/>
                  </a:lnTo>
                  <a:lnTo>
                    <a:pt x="678" y="858"/>
                  </a:lnTo>
                  <a:lnTo>
                    <a:pt x="676" y="855"/>
                  </a:lnTo>
                  <a:lnTo>
                    <a:pt x="676" y="855"/>
                  </a:lnTo>
                  <a:lnTo>
                    <a:pt x="674" y="850"/>
                  </a:lnTo>
                  <a:lnTo>
                    <a:pt x="672" y="844"/>
                  </a:lnTo>
                  <a:lnTo>
                    <a:pt x="671" y="838"/>
                  </a:lnTo>
                  <a:lnTo>
                    <a:pt x="670" y="836"/>
                  </a:lnTo>
                  <a:lnTo>
                    <a:pt x="668" y="835"/>
                  </a:lnTo>
                  <a:lnTo>
                    <a:pt x="668" y="835"/>
                  </a:lnTo>
                  <a:lnTo>
                    <a:pt x="666" y="835"/>
                  </a:lnTo>
                  <a:lnTo>
                    <a:pt x="665" y="836"/>
                  </a:lnTo>
                  <a:lnTo>
                    <a:pt x="663" y="840"/>
                  </a:lnTo>
                  <a:lnTo>
                    <a:pt x="663" y="846"/>
                  </a:lnTo>
                  <a:lnTo>
                    <a:pt x="664" y="853"/>
                  </a:lnTo>
                  <a:lnTo>
                    <a:pt x="664" y="853"/>
                  </a:lnTo>
                  <a:lnTo>
                    <a:pt x="667" y="867"/>
                  </a:lnTo>
                  <a:lnTo>
                    <a:pt x="669" y="873"/>
                  </a:lnTo>
                  <a:lnTo>
                    <a:pt x="672" y="877"/>
                  </a:lnTo>
                  <a:lnTo>
                    <a:pt x="672" y="877"/>
                  </a:lnTo>
                  <a:lnTo>
                    <a:pt x="674" y="879"/>
                  </a:lnTo>
                  <a:lnTo>
                    <a:pt x="676" y="882"/>
                  </a:lnTo>
                  <a:lnTo>
                    <a:pt x="677" y="884"/>
                  </a:lnTo>
                  <a:lnTo>
                    <a:pt x="677" y="888"/>
                  </a:lnTo>
                  <a:lnTo>
                    <a:pt x="676" y="890"/>
                  </a:lnTo>
                  <a:lnTo>
                    <a:pt x="674" y="892"/>
                  </a:lnTo>
                  <a:lnTo>
                    <a:pt x="672" y="893"/>
                  </a:lnTo>
                  <a:lnTo>
                    <a:pt x="670" y="892"/>
                  </a:lnTo>
                  <a:lnTo>
                    <a:pt x="670" y="892"/>
                  </a:lnTo>
                  <a:lnTo>
                    <a:pt x="660" y="887"/>
                  </a:lnTo>
                  <a:lnTo>
                    <a:pt x="654" y="884"/>
                  </a:lnTo>
                  <a:lnTo>
                    <a:pt x="651" y="884"/>
                  </a:lnTo>
                  <a:lnTo>
                    <a:pt x="648" y="884"/>
                  </a:lnTo>
                  <a:lnTo>
                    <a:pt x="648" y="884"/>
                  </a:lnTo>
                  <a:lnTo>
                    <a:pt x="641" y="887"/>
                  </a:lnTo>
                  <a:lnTo>
                    <a:pt x="636" y="889"/>
                  </a:lnTo>
                  <a:lnTo>
                    <a:pt x="631" y="892"/>
                  </a:lnTo>
                  <a:lnTo>
                    <a:pt x="630" y="896"/>
                  </a:lnTo>
                  <a:lnTo>
                    <a:pt x="630" y="896"/>
                  </a:lnTo>
                  <a:lnTo>
                    <a:pt x="629" y="899"/>
                  </a:lnTo>
                  <a:lnTo>
                    <a:pt x="628" y="903"/>
                  </a:lnTo>
                  <a:lnTo>
                    <a:pt x="626" y="905"/>
                  </a:lnTo>
                  <a:lnTo>
                    <a:pt x="623" y="905"/>
                  </a:lnTo>
                  <a:lnTo>
                    <a:pt x="623" y="905"/>
                  </a:lnTo>
                  <a:lnTo>
                    <a:pt x="617" y="905"/>
                  </a:lnTo>
                  <a:lnTo>
                    <a:pt x="614" y="906"/>
                  </a:lnTo>
                  <a:lnTo>
                    <a:pt x="611" y="908"/>
                  </a:lnTo>
                  <a:lnTo>
                    <a:pt x="610" y="911"/>
                  </a:lnTo>
                  <a:lnTo>
                    <a:pt x="610" y="911"/>
                  </a:lnTo>
                  <a:lnTo>
                    <a:pt x="609" y="916"/>
                  </a:lnTo>
                  <a:lnTo>
                    <a:pt x="608" y="918"/>
                  </a:lnTo>
                  <a:lnTo>
                    <a:pt x="606" y="920"/>
                  </a:lnTo>
                  <a:lnTo>
                    <a:pt x="601" y="921"/>
                  </a:lnTo>
                  <a:lnTo>
                    <a:pt x="601" y="921"/>
                  </a:lnTo>
                  <a:lnTo>
                    <a:pt x="595" y="920"/>
                  </a:lnTo>
                  <a:lnTo>
                    <a:pt x="586" y="918"/>
                  </a:lnTo>
                  <a:lnTo>
                    <a:pt x="577" y="915"/>
                  </a:lnTo>
                  <a:lnTo>
                    <a:pt x="573" y="912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6" y="906"/>
                  </a:lnTo>
                  <a:lnTo>
                    <a:pt x="565" y="902"/>
                  </a:lnTo>
                  <a:lnTo>
                    <a:pt x="566" y="898"/>
                  </a:lnTo>
                  <a:lnTo>
                    <a:pt x="569" y="896"/>
                  </a:lnTo>
                  <a:lnTo>
                    <a:pt x="569" y="896"/>
                  </a:lnTo>
                  <a:lnTo>
                    <a:pt x="573" y="892"/>
                  </a:lnTo>
                  <a:lnTo>
                    <a:pt x="578" y="889"/>
                  </a:lnTo>
                  <a:lnTo>
                    <a:pt x="581" y="883"/>
                  </a:lnTo>
                  <a:lnTo>
                    <a:pt x="582" y="880"/>
                  </a:lnTo>
                  <a:lnTo>
                    <a:pt x="582" y="877"/>
                  </a:lnTo>
                  <a:lnTo>
                    <a:pt x="582" y="877"/>
                  </a:lnTo>
                  <a:lnTo>
                    <a:pt x="583" y="867"/>
                  </a:lnTo>
                  <a:lnTo>
                    <a:pt x="586" y="854"/>
                  </a:lnTo>
                  <a:lnTo>
                    <a:pt x="588" y="849"/>
                  </a:lnTo>
                  <a:lnTo>
                    <a:pt x="591" y="844"/>
                  </a:lnTo>
                  <a:lnTo>
                    <a:pt x="594" y="839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600" y="834"/>
                  </a:lnTo>
                  <a:lnTo>
                    <a:pt x="602" y="830"/>
                  </a:lnTo>
                  <a:lnTo>
                    <a:pt x="602" y="824"/>
                  </a:lnTo>
                  <a:lnTo>
                    <a:pt x="602" y="819"/>
                  </a:lnTo>
                  <a:lnTo>
                    <a:pt x="600" y="807"/>
                  </a:lnTo>
                  <a:lnTo>
                    <a:pt x="598" y="795"/>
                  </a:lnTo>
                  <a:lnTo>
                    <a:pt x="598" y="795"/>
                  </a:lnTo>
                  <a:lnTo>
                    <a:pt x="595" y="785"/>
                  </a:lnTo>
                  <a:lnTo>
                    <a:pt x="593" y="777"/>
                  </a:lnTo>
                  <a:lnTo>
                    <a:pt x="593" y="773"/>
                  </a:lnTo>
                  <a:lnTo>
                    <a:pt x="594" y="769"/>
                  </a:lnTo>
                  <a:lnTo>
                    <a:pt x="596" y="768"/>
                  </a:lnTo>
                  <a:lnTo>
                    <a:pt x="600" y="767"/>
                  </a:lnTo>
                  <a:lnTo>
                    <a:pt x="600" y="767"/>
                  </a:lnTo>
                  <a:lnTo>
                    <a:pt x="617" y="768"/>
                  </a:lnTo>
                  <a:lnTo>
                    <a:pt x="642" y="770"/>
                  </a:lnTo>
                  <a:lnTo>
                    <a:pt x="654" y="770"/>
                  </a:lnTo>
                  <a:lnTo>
                    <a:pt x="665" y="769"/>
                  </a:lnTo>
                  <a:lnTo>
                    <a:pt x="673" y="768"/>
                  </a:lnTo>
                  <a:lnTo>
                    <a:pt x="677" y="767"/>
                  </a:lnTo>
                  <a:lnTo>
                    <a:pt x="678" y="765"/>
                  </a:lnTo>
                  <a:lnTo>
                    <a:pt x="678" y="765"/>
                  </a:lnTo>
                  <a:lnTo>
                    <a:pt x="680" y="762"/>
                  </a:lnTo>
                  <a:lnTo>
                    <a:pt x="679" y="760"/>
                  </a:lnTo>
                  <a:lnTo>
                    <a:pt x="678" y="756"/>
                  </a:lnTo>
                  <a:lnTo>
                    <a:pt x="676" y="753"/>
                  </a:lnTo>
                  <a:lnTo>
                    <a:pt x="670" y="747"/>
                  </a:lnTo>
                  <a:lnTo>
                    <a:pt x="668" y="744"/>
                  </a:lnTo>
                  <a:lnTo>
                    <a:pt x="667" y="740"/>
                  </a:lnTo>
                  <a:lnTo>
                    <a:pt x="667" y="740"/>
                  </a:lnTo>
                  <a:lnTo>
                    <a:pt x="666" y="733"/>
                  </a:lnTo>
                  <a:lnTo>
                    <a:pt x="665" y="724"/>
                  </a:lnTo>
                  <a:lnTo>
                    <a:pt x="664" y="721"/>
                  </a:lnTo>
                  <a:lnTo>
                    <a:pt x="662" y="718"/>
                  </a:lnTo>
                  <a:lnTo>
                    <a:pt x="658" y="715"/>
                  </a:lnTo>
                  <a:lnTo>
                    <a:pt x="655" y="712"/>
                  </a:lnTo>
                  <a:lnTo>
                    <a:pt x="655" y="712"/>
                  </a:lnTo>
                  <a:lnTo>
                    <a:pt x="643" y="707"/>
                  </a:lnTo>
                  <a:lnTo>
                    <a:pt x="628" y="699"/>
                  </a:lnTo>
                  <a:lnTo>
                    <a:pt x="613" y="691"/>
                  </a:lnTo>
                  <a:lnTo>
                    <a:pt x="607" y="685"/>
                  </a:lnTo>
                  <a:lnTo>
                    <a:pt x="602" y="681"/>
                  </a:lnTo>
                  <a:lnTo>
                    <a:pt x="602" y="681"/>
                  </a:lnTo>
                  <a:lnTo>
                    <a:pt x="594" y="668"/>
                  </a:lnTo>
                  <a:lnTo>
                    <a:pt x="584" y="652"/>
                  </a:lnTo>
                  <a:lnTo>
                    <a:pt x="578" y="635"/>
                  </a:lnTo>
                  <a:lnTo>
                    <a:pt x="576" y="629"/>
                  </a:lnTo>
                  <a:lnTo>
                    <a:pt x="574" y="622"/>
                  </a:lnTo>
                  <a:lnTo>
                    <a:pt x="574" y="622"/>
                  </a:lnTo>
                  <a:lnTo>
                    <a:pt x="573" y="610"/>
                  </a:lnTo>
                  <a:lnTo>
                    <a:pt x="572" y="605"/>
                  </a:lnTo>
                  <a:lnTo>
                    <a:pt x="570" y="601"/>
                  </a:lnTo>
                  <a:lnTo>
                    <a:pt x="567" y="596"/>
                  </a:lnTo>
                  <a:lnTo>
                    <a:pt x="564" y="594"/>
                  </a:lnTo>
                  <a:lnTo>
                    <a:pt x="560" y="592"/>
                  </a:lnTo>
                  <a:lnTo>
                    <a:pt x="556" y="593"/>
                  </a:lnTo>
                  <a:lnTo>
                    <a:pt x="556" y="593"/>
                  </a:lnTo>
                  <a:lnTo>
                    <a:pt x="552" y="593"/>
                  </a:lnTo>
                  <a:lnTo>
                    <a:pt x="548" y="593"/>
                  </a:lnTo>
                  <a:lnTo>
                    <a:pt x="538" y="591"/>
                  </a:lnTo>
                  <a:lnTo>
                    <a:pt x="528" y="587"/>
                  </a:lnTo>
                  <a:lnTo>
                    <a:pt x="514" y="583"/>
                  </a:lnTo>
                  <a:lnTo>
                    <a:pt x="514" y="583"/>
                  </a:lnTo>
                  <a:lnTo>
                    <a:pt x="507" y="581"/>
                  </a:lnTo>
                  <a:lnTo>
                    <a:pt x="499" y="581"/>
                  </a:lnTo>
                  <a:lnTo>
                    <a:pt x="483" y="581"/>
                  </a:lnTo>
                  <a:lnTo>
                    <a:pt x="476" y="580"/>
                  </a:lnTo>
                  <a:lnTo>
                    <a:pt x="469" y="579"/>
                  </a:lnTo>
                  <a:lnTo>
                    <a:pt x="464" y="578"/>
                  </a:lnTo>
                  <a:lnTo>
                    <a:pt x="459" y="574"/>
                  </a:lnTo>
                  <a:lnTo>
                    <a:pt x="459" y="574"/>
                  </a:lnTo>
                  <a:lnTo>
                    <a:pt x="455" y="570"/>
                  </a:lnTo>
                  <a:lnTo>
                    <a:pt x="451" y="567"/>
                  </a:lnTo>
                  <a:lnTo>
                    <a:pt x="445" y="565"/>
                  </a:lnTo>
                  <a:lnTo>
                    <a:pt x="441" y="563"/>
                  </a:lnTo>
                  <a:lnTo>
                    <a:pt x="436" y="562"/>
                  </a:lnTo>
                  <a:lnTo>
                    <a:pt x="430" y="562"/>
                  </a:lnTo>
                  <a:lnTo>
                    <a:pt x="425" y="563"/>
                  </a:lnTo>
                  <a:lnTo>
                    <a:pt x="420" y="565"/>
                  </a:lnTo>
                  <a:lnTo>
                    <a:pt x="420" y="565"/>
                  </a:lnTo>
                  <a:lnTo>
                    <a:pt x="405" y="570"/>
                  </a:lnTo>
                  <a:lnTo>
                    <a:pt x="385" y="578"/>
                  </a:lnTo>
                  <a:lnTo>
                    <a:pt x="376" y="581"/>
                  </a:lnTo>
                  <a:lnTo>
                    <a:pt x="367" y="586"/>
                  </a:lnTo>
                  <a:lnTo>
                    <a:pt x="361" y="590"/>
                  </a:lnTo>
                  <a:lnTo>
                    <a:pt x="356" y="594"/>
                  </a:lnTo>
                  <a:lnTo>
                    <a:pt x="356" y="594"/>
                  </a:lnTo>
                  <a:lnTo>
                    <a:pt x="351" y="604"/>
                  </a:lnTo>
                  <a:lnTo>
                    <a:pt x="343" y="613"/>
                  </a:lnTo>
                  <a:lnTo>
                    <a:pt x="336" y="623"/>
                  </a:lnTo>
                  <a:lnTo>
                    <a:pt x="328" y="634"/>
                  </a:lnTo>
                  <a:lnTo>
                    <a:pt x="328" y="634"/>
                  </a:lnTo>
                  <a:lnTo>
                    <a:pt x="325" y="639"/>
                  </a:lnTo>
                  <a:lnTo>
                    <a:pt x="320" y="645"/>
                  </a:lnTo>
                  <a:lnTo>
                    <a:pt x="313" y="650"/>
                  </a:lnTo>
                  <a:lnTo>
                    <a:pt x="307" y="655"/>
                  </a:lnTo>
                  <a:lnTo>
                    <a:pt x="300" y="660"/>
                  </a:lnTo>
                  <a:lnTo>
                    <a:pt x="293" y="663"/>
                  </a:lnTo>
                  <a:lnTo>
                    <a:pt x="285" y="665"/>
                  </a:lnTo>
                  <a:lnTo>
                    <a:pt x="279" y="667"/>
                  </a:lnTo>
                  <a:lnTo>
                    <a:pt x="279" y="667"/>
                  </a:lnTo>
                  <a:lnTo>
                    <a:pt x="268" y="668"/>
                  </a:lnTo>
                  <a:lnTo>
                    <a:pt x="261" y="672"/>
                  </a:lnTo>
                  <a:lnTo>
                    <a:pt x="258" y="674"/>
                  </a:lnTo>
                  <a:lnTo>
                    <a:pt x="256" y="676"/>
                  </a:lnTo>
                  <a:lnTo>
                    <a:pt x="254" y="679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8"/>
                  </a:lnTo>
                  <a:lnTo>
                    <a:pt x="249" y="691"/>
                  </a:lnTo>
                  <a:lnTo>
                    <a:pt x="245" y="692"/>
                  </a:lnTo>
                  <a:lnTo>
                    <a:pt x="241" y="693"/>
                  </a:lnTo>
                  <a:lnTo>
                    <a:pt x="238" y="692"/>
                  </a:lnTo>
                  <a:lnTo>
                    <a:pt x="234" y="691"/>
                  </a:lnTo>
                  <a:lnTo>
                    <a:pt x="229" y="689"/>
                  </a:lnTo>
                  <a:lnTo>
                    <a:pt x="224" y="687"/>
                  </a:lnTo>
                  <a:lnTo>
                    <a:pt x="224" y="687"/>
                  </a:lnTo>
                  <a:lnTo>
                    <a:pt x="220" y="683"/>
                  </a:lnTo>
                  <a:lnTo>
                    <a:pt x="214" y="681"/>
                  </a:lnTo>
                  <a:lnTo>
                    <a:pt x="208" y="679"/>
                  </a:lnTo>
                  <a:lnTo>
                    <a:pt x="202" y="679"/>
                  </a:lnTo>
                  <a:lnTo>
                    <a:pt x="197" y="678"/>
                  </a:lnTo>
                  <a:lnTo>
                    <a:pt x="192" y="679"/>
                  </a:lnTo>
                  <a:lnTo>
                    <a:pt x="187" y="680"/>
                  </a:lnTo>
                  <a:lnTo>
                    <a:pt x="183" y="681"/>
                  </a:lnTo>
                  <a:lnTo>
                    <a:pt x="183" y="681"/>
                  </a:lnTo>
                  <a:lnTo>
                    <a:pt x="177" y="684"/>
                  </a:lnTo>
                  <a:lnTo>
                    <a:pt x="170" y="687"/>
                  </a:lnTo>
                  <a:lnTo>
                    <a:pt x="163" y="687"/>
                  </a:lnTo>
                  <a:lnTo>
                    <a:pt x="154" y="687"/>
                  </a:lnTo>
                  <a:lnTo>
                    <a:pt x="154" y="687"/>
                  </a:lnTo>
                  <a:lnTo>
                    <a:pt x="151" y="685"/>
                  </a:lnTo>
                  <a:lnTo>
                    <a:pt x="148" y="684"/>
                  </a:lnTo>
                  <a:lnTo>
                    <a:pt x="143" y="681"/>
                  </a:lnTo>
                  <a:lnTo>
                    <a:pt x="141" y="681"/>
                  </a:lnTo>
                  <a:lnTo>
                    <a:pt x="139" y="681"/>
                  </a:lnTo>
                  <a:lnTo>
                    <a:pt x="135" y="681"/>
                  </a:lnTo>
                  <a:lnTo>
                    <a:pt x="129" y="682"/>
                  </a:lnTo>
                  <a:lnTo>
                    <a:pt x="129" y="682"/>
                  </a:lnTo>
                  <a:lnTo>
                    <a:pt x="120" y="685"/>
                  </a:lnTo>
                  <a:lnTo>
                    <a:pt x="112" y="687"/>
                  </a:lnTo>
                  <a:lnTo>
                    <a:pt x="106" y="685"/>
                  </a:lnTo>
                  <a:lnTo>
                    <a:pt x="99" y="683"/>
                  </a:lnTo>
                  <a:lnTo>
                    <a:pt x="99" y="683"/>
                  </a:lnTo>
                  <a:lnTo>
                    <a:pt x="96" y="683"/>
                  </a:lnTo>
                  <a:lnTo>
                    <a:pt x="94" y="683"/>
                  </a:lnTo>
                  <a:lnTo>
                    <a:pt x="87" y="688"/>
                  </a:lnTo>
                  <a:lnTo>
                    <a:pt x="82" y="693"/>
                  </a:lnTo>
                  <a:lnTo>
                    <a:pt x="79" y="695"/>
                  </a:lnTo>
                  <a:lnTo>
                    <a:pt x="76" y="696"/>
                  </a:lnTo>
                  <a:lnTo>
                    <a:pt x="76" y="696"/>
                  </a:lnTo>
                  <a:lnTo>
                    <a:pt x="72" y="696"/>
                  </a:lnTo>
                  <a:lnTo>
                    <a:pt x="68" y="694"/>
                  </a:lnTo>
                  <a:lnTo>
                    <a:pt x="56" y="690"/>
                  </a:lnTo>
                  <a:lnTo>
                    <a:pt x="43" y="683"/>
                  </a:lnTo>
                  <a:lnTo>
                    <a:pt x="30" y="677"/>
                  </a:lnTo>
                  <a:lnTo>
                    <a:pt x="30" y="677"/>
                  </a:lnTo>
                  <a:lnTo>
                    <a:pt x="25" y="674"/>
                  </a:lnTo>
                  <a:lnTo>
                    <a:pt x="19" y="669"/>
                  </a:lnTo>
                  <a:lnTo>
                    <a:pt x="12" y="664"/>
                  </a:lnTo>
                  <a:lnTo>
                    <a:pt x="7" y="658"/>
                  </a:lnTo>
                  <a:lnTo>
                    <a:pt x="4" y="651"/>
                  </a:lnTo>
                  <a:lnTo>
                    <a:pt x="0" y="645"/>
                  </a:lnTo>
                  <a:lnTo>
                    <a:pt x="0" y="639"/>
                  </a:lnTo>
                  <a:lnTo>
                    <a:pt x="1" y="637"/>
                  </a:lnTo>
                  <a:lnTo>
                    <a:pt x="2" y="636"/>
                  </a:lnTo>
                  <a:lnTo>
                    <a:pt x="2" y="636"/>
                  </a:lnTo>
                  <a:lnTo>
                    <a:pt x="9" y="630"/>
                  </a:lnTo>
                  <a:lnTo>
                    <a:pt x="12" y="622"/>
                  </a:lnTo>
                  <a:lnTo>
                    <a:pt x="15" y="613"/>
                  </a:lnTo>
                  <a:lnTo>
                    <a:pt x="16" y="603"/>
                  </a:lnTo>
                  <a:lnTo>
                    <a:pt x="16" y="603"/>
                  </a:lnTo>
                  <a:lnTo>
                    <a:pt x="18" y="598"/>
                  </a:lnTo>
                  <a:lnTo>
                    <a:pt x="20" y="594"/>
                  </a:lnTo>
                  <a:lnTo>
                    <a:pt x="22" y="592"/>
                  </a:lnTo>
                  <a:lnTo>
                    <a:pt x="25" y="590"/>
                  </a:lnTo>
                  <a:lnTo>
                    <a:pt x="30" y="587"/>
                  </a:lnTo>
                  <a:lnTo>
                    <a:pt x="36" y="587"/>
                  </a:lnTo>
                  <a:lnTo>
                    <a:pt x="36" y="587"/>
                  </a:lnTo>
                  <a:lnTo>
                    <a:pt x="44" y="587"/>
                  </a:lnTo>
                  <a:lnTo>
                    <a:pt x="48" y="588"/>
                  </a:lnTo>
                  <a:lnTo>
                    <a:pt x="48" y="58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9" name="Freeform 303"/>
            <p:cNvSpPr>
              <a:spLocks/>
            </p:cNvSpPr>
            <p:nvPr/>
          </p:nvSpPr>
          <p:spPr bwMode="auto">
            <a:xfrm>
              <a:off x="10271367" y="3846296"/>
              <a:ext cx="88902" cy="58735"/>
            </a:xfrm>
            <a:custGeom>
              <a:avLst/>
              <a:gdLst>
                <a:gd name="T0" fmla="*/ 0 w 56"/>
                <a:gd name="T1" fmla="*/ 9 h 37"/>
                <a:gd name="T2" fmla="*/ 0 w 56"/>
                <a:gd name="T3" fmla="*/ 9 h 37"/>
                <a:gd name="T4" fmla="*/ 4 w 56"/>
                <a:gd name="T5" fmla="*/ 9 h 37"/>
                <a:gd name="T6" fmla="*/ 14 w 56"/>
                <a:gd name="T7" fmla="*/ 11 h 37"/>
                <a:gd name="T8" fmla="*/ 19 w 56"/>
                <a:gd name="T9" fmla="*/ 12 h 37"/>
                <a:gd name="T10" fmla="*/ 25 w 56"/>
                <a:gd name="T11" fmla="*/ 14 h 37"/>
                <a:gd name="T12" fmla="*/ 28 w 56"/>
                <a:gd name="T13" fmla="*/ 19 h 37"/>
                <a:gd name="T14" fmla="*/ 29 w 56"/>
                <a:gd name="T15" fmla="*/ 23 h 37"/>
                <a:gd name="T16" fmla="*/ 29 w 56"/>
                <a:gd name="T17" fmla="*/ 23 h 37"/>
                <a:gd name="T18" fmla="*/ 30 w 56"/>
                <a:gd name="T19" fmla="*/ 27 h 37"/>
                <a:gd name="T20" fmla="*/ 32 w 56"/>
                <a:gd name="T21" fmla="*/ 32 h 37"/>
                <a:gd name="T22" fmla="*/ 35 w 56"/>
                <a:gd name="T23" fmla="*/ 35 h 37"/>
                <a:gd name="T24" fmla="*/ 39 w 56"/>
                <a:gd name="T25" fmla="*/ 36 h 37"/>
                <a:gd name="T26" fmla="*/ 42 w 56"/>
                <a:gd name="T27" fmla="*/ 37 h 37"/>
                <a:gd name="T28" fmla="*/ 46 w 56"/>
                <a:gd name="T29" fmla="*/ 37 h 37"/>
                <a:gd name="T30" fmla="*/ 49 w 56"/>
                <a:gd name="T31" fmla="*/ 36 h 37"/>
                <a:gd name="T32" fmla="*/ 53 w 56"/>
                <a:gd name="T33" fmla="*/ 33 h 37"/>
                <a:gd name="T34" fmla="*/ 53 w 56"/>
                <a:gd name="T35" fmla="*/ 33 h 37"/>
                <a:gd name="T36" fmla="*/ 54 w 56"/>
                <a:gd name="T37" fmla="*/ 28 h 37"/>
                <a:gd name="T38" fmla="*/ 55 w 56"/>
                <a:gd name="T39" fmla="*/ 24 h 37"/>
                <a:gd name="T40" fmla="*/ 56 w 56"/>
                <a:gd name="T41" fmla="*/ 19 h 37"/>
                <a:gd name="T42" fmla="*/ 55 w 56"/>
                <a:gd name="T43" fmla="*/ 13 h 37"/>
                <a:gd name="T44" fmla="*/ 54 w 56"/>
                <a:gd name="T45" fmla="*/ 9 h 37"/>
                <a:gd name="T46" fmla="*/ 51 w 56"/>
                <a:gd name="T47" fmla="*/ 5 h 37"/>
                <a:gd name="T48" fmla="*/ 49 w 56"/>
                <a:gd name="T49" fmla="*/ 1 h 37"/>
                <a:gd name="T50" fmla="*/ 46 w 56"/>
                <a:gd name="T51" fmla="*/ 0 h 37"/>
                <a:gd name="T52" fmla="*/ 46 w 56"/>
                <a:gd name="T53" fmla="*/ 0 h 37"/>
                <a:gd name="T54" fmla="*/ 40 w 56"/>
                <a:gd name="T55" fmla="*/ 0 h 37"/>
                <a:gd name="T56" fmla="*/ 33 w 56"/>
                <a:gd name="T57" fmla="*/ 1 h 37"/>
                <a:gd name="T58" fmla="*/ 28 w 56"/>
                <a:gd name="T59" fmla="*/ 3 h 37"/>
                <a:gd name="T60" fmla="*/ 20 w 56"/>
                <a:gd name="T61" fmla="*/ 4 h 37"/>
                <a:gd name="T62" fmla="*/ 20 w 56"/>
                <a:gd name="T63" fmla="*/ 4 h 37"/>
                <a:gd name="T64" fmla="*/ 13 w 56"/>
                <a:gd name="T65" fmla="*/ 4 h 37"/>
                <a:gd name="T66" fmla="*/ 6 w 56"/>
                <a:gd name="T67" fmla="*/ 6 h 37"/>
                <a:gd name="T68" fmla="*/ 0 w 56"/>
                <a:gd name="T69" fmla="*/ 9 h 37"/>
                <a:gd name="T70" fmla="*/ 0 w 56"/>
                <a:gd name="T7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37">
                  <a:moveTo>
                    <a:pt x="0" y="9"/>
                  </a:moveTo>
                  <a:lnTo>
                    <a:pt x="0" y="9"/>
                  </a:lnTo>
                  <a:lnTo>
                    <a:pt x="4" y="9"/>
                  </a:lnTo>
                  <a:lnTo>
                    <a:pt x="14" y="11"/>
                  </a:lnTo>
                  <a:lnTo>
                    <a:pt x="19" y="12"/>
                  </a:lnTo>
                  <a:lnTo>
                    <a:pt x="25" y="14"/>
                  </a:lnTo>
                  <a:lnTo>
                    <a:pt x="28" y="19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7"/>
                  </a:lnTo>
                  <a:lnTo>
                    <a:pt x="32" y="32"/>
                  </a:lnTo>
                  <a:lnTo>
                    <a:pt x="35" y="35"/>
                  </a:lnTo>
                  <a:lnTo>
                    <a:pt x="39" y="36"/>
                  </a:lnTo>
                  <a:lnTo>
                    <a:pt x="42" y="37"/>
                  </a:lnTo>
                  <a:lnTo>
                    <a:pt x="46" y="37"/>
                  </a:lnTo>
                  <a:lnTo>
                    <a:pt x="49" y="36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28"/>
                  </a:lnTo>
                  <a:lnTo>
                    <a:pt x="55" y="24"/>
                  </a:lnTo>
                  <a:lnTo>
                    <a:pt x="56" y="19"/>
                  </a:lnTo>
                  <a:lnTo>
                    <a:pt x="55" y="13"/>
                  </a:lnTo>
                  <a:lnTo>
                    <a:pt x="54" y="9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3" y="1"/>
                  </a:lnTo>
                  <a:lnTo>
                    <a:pt x="28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0" name="Freeform 304"/>
            <p:cNvSpPr>
              <a:spLocks/>
            </p:cNvSpPr>
            <p:nvPr/>
          </p:nvSpPr>
          <p:spPr bwMode="auto">
            <a:xfrm>
              <a:off x="10393607" y="3879632"/>
              <a:ext cx="206380" cy="101594"/>
            </a:xfrm>
            <a:custGeom>
              <a:avLst/>
              <a:gdLst>
                <a:gd name="T0" fmla="*/ 0 w 130"/>
                <a:gd name="T1" fmla="*/ 25 h 64"/>
                <a:gd name="T2" fmla="*/ 3 w 130"/>
                <a:gd name="T3" fmla="*/ 29 h 64"/>
                <a:gd name="T4" fmla="*/ 21 w 130"/>
                <a:gd name="T5" fmla="*/ 35 h 64"/>
                <a:gd name="T6" fmla="*/ 30 w 130"/>
                <a:gd name="T7" fmla="*/ 36 h 64"/>
                <a:gd name="T8" fmla="*/ 52 w 130"/>
                <a:gd name="T9" fmla="*/ 42 h 64"/>
                <a:gd name="T10" fmla="*/ 66 w 130"/>
                <a:gd name="T11" fmla="*/ 48 h 64"/>
                <a:gd name="T12" fmla="*/ 69 w 130"/>
                <a:gd name="T13" fmla="*/ 50 h 64"/>
                <a:gd name="T14" fmla="*/ 79 w 130"/>
                <a:gd name="T15" fmla="*/ 57 h 64"/>
                <a:gd name="T16" fmla="*/ 95 w 130"/>
                <a:gd name="T17" fmla="*/ 56 h 64"/>
                <a:gd name="T18" fmla="*/ 103 w 130"/>
                <a:gd name="T19" fmla="*/ 55 h 64"/>
                <a:gd name="T20" fmla="*/ 111 w 130"/>
                <a:gd name="T21" fmla="*/ 56 h 64"/>
                <a:gd name="T22" fmla="*/ 113 w 130"/>
                <a:gd name="T23" fmla="*/ 58 h 64"/>
                <a:gd name="T24" fmla="*/ 119 w 130"/>
                <a:gd name="T25" fmla="*/ 63 h 64"/>
                <a:gd name="T26" fmla="*/ 124 w 130"/>
                <a:gd name="T27" fmla="*/ 64 h 64"/>
                <a:gd name="T28" fmla="*/ 128 w 130"/>
                <a:gd name="T29" fmla="*/ 60 h 64"/>
                <a:gd name="T30" fmla="*/ 129 w 130"/>
                <a:gd name="T31" fmla="*/ 55 h 64"/>
                <a:gd name="T32" fmla="*/ 129 w 130"/>
                <a:gd name="T33" fmla="*/ 41 h 64"/>
                <a:gd name="T34" fmla="*/ 123 w 130"/>
                <a:gd name="T35" fmla="*/ 29 h 64"/>
                <a:gd name="T36" fmla="*/ 114 w 130"/>
                <a:gd name="T37" fmla="*/ 20 h 64"/>
                <a:gd name="T38" fmla="*/ 103 w 130"/>
                <a:gd name="T39" fmla="*/ 15 h 64"/>
                <a:gd name="T40" fmla="*/ 95 w 130"/>
                <a:gd name="T41" fmla="*/ 13 h 64"/>
                <a:gd name="T42" fmla="*/ 83 w 130"/>
                <a:gd name="T43" fmla="*/ 5 h 64"/>
                <a:gd name="T44" fmla="*/ 77 w 130"/>
                <a:gd name="T45" fmla="*/ 1 h 64"/>
                <a:gd name="T46" fmla="*/ 70 w 130"/>
                <a:gd name="T47" fmla="*/ 0 h 64"/>
                <a:gd name="T48" fmla="*/ 67 w 130"/>
                <a:gd name="T49" fmla="*/ 2 h 64"/>
                <a:gd name="T50" fmla="*/ 64 w 130"/>
                <a:gd name="T51" fmla="*/ 12 h 64"/>
                <a:gd name="T52" fmla="*/ 63 w 130"/>
                <a:gd name="T53" fmla="*/ 14 h 64"/>
                <a:gd name="T54" fmla="*/ 58 w 130"/>
                <a:gd name="T55" fmla="*/ 16 h 64"/>
                <a:gd name="T56" fmla="*/ 38 w 130"/>
                <a:gd name="T57" fmla="*/ 14 h 64"/>
                <a:gd name="T58" fmla="*/ 16 w 130"/>
                <a:gd name="T59" fmla="*/ 13 h 64"/>
                <a:gd name="T60" fmla="*/ 6 w 130"/>
                <a:gd name="T61" fmla="*/ 16 h 64"/>
                <a:gd name="T62" fmla="*/ 3 w 130"/>
                <a:gd name="T63" fmla="*/ 18 h 64"/>
                <a:gd name="T64" fmla="*/ 0 w 130"/>
                <a:gd name="T65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64">
                  <a:moveTo>
                    <a:pt x="0" y="25"/>
                  </a:move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11" y="32"/>
                  </a:lnTo>
                  <a:lnTo>
                    <a:pt x="21" y="35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41" y="39"/>
                  </a:lnTo>
                  <a:lnTo>
                    <a:pt x="52" y="42"/>
                  </a:lnTo>
                  <a:lnTo>
                    <a:pt x="62" y="46"/>
                  </a:lnTo>
                  <a:lnTo>
                    <a:pt x="66" y="48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73" y="54"/>
                  </a:lnTo>
                  <a:lnTo>
                    <a:pt x="79" y="57"/>
                  </a:lnTo>
                  <a:lnTo>
                    <a:pt x="85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103" y="55"/>
                  </a:lnTo>
                  <a:lnTo>
                    <a:pt x="109" y="55"/>
                  </a:lnTo>
                  <a:lnTo>
                    <a:pt x="111" y="56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6" y="62"/>
                  </a:lnTo>
                  <a:lnTo>
                    <a:pt x="119" y="63"/>
                  </a:lnTo>
                  <a:lnTo>
                    <a:pt x="121" y="64"/>
                  </a:lnTo>
                  <a:lnTo>
                    <a:pt x="124" y="64"/>
                  </a:lnTo>
                  <a:lnTo>
                    <a:pt x="126" y="63"/>
                  </a:lnTo>
                  <a:lnTo>
                    <a:pt x="128" y="60"/>
                  </a:lnTo>
                  <a:lnTo>
                    <a:pt x="129" y="55"/>
                  </a:lnTo>
                  <a:lnTo>
                    <a:pt x="129" y="55"/>
                  </a:lnTo>
                  <a:lnTo>
                    <a:pt x="130" y="47"/>
                  </a:lnTo>
                  <a:lnTo>
                    <a:pt x="129" y="41"/>
                  </a:lnTo>
                  <a:lnTo>
                    <a:pt x="127" y="34"/>
                  </a:lnTo>
                  <a:lnTo>
                    <a:pt x="123" y="29"/>
                  </a:lnTo>
                  <a:lnTo>
                    <a:pt x="119" y="23"/>
                  </a:lnTo>
                  <a:lnTo>
                    <a:pt x="114" y="20"/>
                  </a:lnTo>
                  <a:lnTo>
                    <a:pt x="109" y="17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95" y="13"/>
                  </a:lnTo>
                  <a:lnTo>
                    <a:pt x="88" y="8"/>
                  </a:lnTo>
                  <a:lnTo>
                    <a:pt x="83" y="5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3" y="14"/>
                  </a:lnTo>
                  <a:lnTo>
                    <a:pt x="60" y="15"/>
                  </a:lnTo>
                  <a:lnTo>
                    <a:pt x="58" y="16"/>
                  </a:lnTo>
                  <a:lnTo>
                    <a:pt x="55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16" y="13"/>
                  </a:lnTo>
                  <a:lnTo>
                    <a:pt x="9" y="14"/>
                  </a:lnTo>
                  <a:lnTo>
                    <a:pt x="6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1" name="Freeform 305"/>
            <p:cNvSpPr>
              <a:spLocks/>
            </p:cNvSpPr>
            <p:nvPr/>
          </p:nvSpPr>
          <p:spPr bwMode="auto">
            <a:xfrm>
              <a:off x="10644438" y="3936778"/>
              <a:ext cx="158754" cy="61910"/>
            </a:xfrm>
            <a:custGeom>
              <a:avLst/>
              <a:gdLst>
                <a:gd name="T0" fmla="*/ 23 w 100"/>
                <a:gd name="T1" fmla="*/ 11 h 39"/>
                <a:gd name="T2" fmla="*/ 23 w 100"/>
                <a:gd name="T3" fmla="*/ 11 h 39"/>
                <a:gd name="T4" fmla="*/ 11 w 100"/>
                <a:gd name="T5" fmla="*/ 7 h 39"/>
                <a:gd name="T6" fmla="*/ 5 w 100"/>
                <a:gd name="T7" fmla="*/ 6 h 39"/>
                <a:gd name="T8" fmla="*/ 2 w 100"/>
                <a:gd name="T9" fmla="*/ 6 h 39"/>
                <a:gd name="T10" fmla="*/ 1 w 100"/>
                <a:gd name="T11" fmla="*/ 6 h 39"/>
                <a:gd name="T12" fmla="*/ 0 w 100"/>
                <a:gd name="T13" fmla="*/ 8 h 39"/>
                <a:gd name="T14" fmla="*/ 0 w 100"/>
                <a:gd name="T15" fmla="*/ 10 h 39"/>
                <a:gd name="T16" fmla="*/ 0 w 100"/>
                <a:gd name="T17" fmla="*/ 10 h 39"/>
                <a:gd name="T18" fmla="*/ 0 w 100"/>
                <a:gd name="T19" fmla="*/ 15 h 39"/>
                <a:gd name="T20" fmla="*/ 1 w 100"/>
                <a:gd name="T21" fmla="*/ 19 h 39"/>
                <a:gd name="T22" fmla="*/ 4 w 100"/>
                <a:gd name="T23" fmla="*/ 21 h 39"/>
                <a:gd name="T24" fmla="*/ 7 w 100"/>
                <a:gd name="T25" fmla="*/ 23 h 39"/>
                <a:gd name="T26" fmla="*/ 10 w 100"/>
                <a:gd name="T27" fmla="*/ 25 h 39"/>
                <a:gd name="T28" fmla="*/ 15 w 100"/>
                <a:gd name="T29" fmla="*/ 25 h 39"/>
                <a:gd name="T30" fmla="*/ 23 w 100"/>
                <a:gd name="T31" fmla="*/ 26 h 39"/>
                <a:gd name="T32" fmla="*/ 23 w 100"/>
                <a:gd name="T33" fmla="*/ 26 h 39"/>
                <a:gd name="T34" fmla="*/ 35 w 100"/>
                <a:gd name="T35" fmla="*/ 26 h 39"/>
                <a:gd name="T36" fmla="*/ 44 w 100"/>
                <a:gd name="T37" fmla="*/ 26 h 39"/>
                <a:gd name="T38" fmla="*/ 53 w 100"/>
                <a:gd name="T39" fmla="*/ 28 h 39"/>
                <a:gd name="T40" fmla="*/ 66 w 100"/>
                <a:gd name="T41" fmla="*/ 33 h 39"/>
                <a:gd name="T42" fmla="*/ 66 w 100"/>
                <a:gd name="T43" fmla="*/ 33 h 39"/>
                <a:gd name="T44" fmla="*/ 80 w 100"/>
                <a:gd name="T45" fmla="*/ 36 h 39"/>
                <a:gd name="T46" fmla="*/ 92 w 100"/>
                <a:gd name="T47" fmla="*/ 39 h 39"/>
                <a:gd name="T48" fmla="*/ 96 w 100"/>
                <a:gd name="T49" fmla="*/ 39 h 39"/>
                <a:gd name="T50" fmla="*/ 99 w 100"/>
                <a:gd name="T51" fmla="*/ 39 h 39"/>
                <a:gd name="T52" fmla="*/ 100 w 100"/>
                <a:gd name="T53" fmla="*/ 37 h 39"/>
                <a:gd name="T54" fmla="*/ 100 w 100"/>
                <a:gd name="T55" fmla="*/ 34 h 39"/>
                <a:gd name="T56" fmla="*/ 100 w 100"/>
                <a:gd name="T57" fmla="*/ 34 h 39"/>
                <a:gd name="T58" fmla="*/ 98 w 100"/>
                <a:gd name="T59" fmla="*/ 32 h 39"/>
                <a:gd name="T60" fmla="*/ 96 w 100"/>
                <a:gd name="T61" fmla="*/ 28 h 39"/>
                <a:gd name="T62" fmla="*/ 87 w 100"/>
                <a:gd name="T63" fmla="*/ 26 h 39"/>
                <a:gd name="T64" fmla="*/ 78 w 100"/>
                <a:gd name="T65" fmla="*/ 23 h 39"/>
                <a:gd name="T66" fmla="*/ 72 w 100"/>
                <a:gd name="T67" fmla="*/ 20 h 39"/>
                <a:gd name="T68" fmla="*/ 67 w 100"/>
                <a:gd name="T69" fmla="*/ 17 h 39"/>
                <a:gd name="T70" fmla="*/ 67 w 100"/>
                <a:gd name="T71" fmla="*/ 17 h 39"/>
                <a:gd name="T72" fmla="*/ 63 w 100"/>
                <a:gd name="T73" fmla="*/ 13 h 39"/>
                <a:gd name="T74" fmla="*/ 59 w 100"/>
                <a:gd name="T75" fmla="*/ 10 h 39"/>
                <a:gd name="T76" fmla="*/ 54 w 100"/>
                <a:gd name="T77" fmla="*/ 4 h 39"/>
                <a:gd name="T78" fmla="*/ 52 w 100"/>
                <a:gd name="T79" fmla="*/ 1 h 39"/>
                <a:gd name="T80" fmla="*/ 50 w 100"/>
                <a:gd name="T81" fmla="*/ 0 h 39"/>
                <a:gd name="T82" fmla="*/ 45 w 100"/>
                <a:gd name="T83" fmla="*/ 0 h 39"/>
                <a:gd name="T84" fmla="*/ 41 w 100"/>
                <a:gd name="T85" fmla="*/ 1 h 39"/>
                <a:gd name="T86" fmla="*/ 41 w 100"/>
                <a:gd name="T87" fmla="*/ 1 h 39"/>
                <a:gd name="T88" fmla="*/ 31 w 100"/>
                <a:gd name="T89" fmla="*/ 6 h 39"/>
                <a:gd name="T90" fmla="*/ 25 w 100"/>
                <a:gd name="T91" fmla="*/ 8 h 39"/>
                <a:gd name="T92" fmla="*/ 23 w 100"/>
                <a:gd name="T93" fmla="*/ 11 h 39"/>
                <a:gd name="T94" fmla="*/ 23 w 100"/>
                <a:gd name="T95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39">
                  <a:moveTo>
                    <a:pt x="23" y="11"/>
                  </a:moveTo>
                  <a:lnTo>
                    <a:pt x="23" y="11"/>
                  </a:lnTo>
                  <a:lnTo>
                    <a:pt x="11" y="7"/>
                  </a:lnTo>
                  <a:lnTo>
                    <a:pt x="5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0" y="25"/>
                  </a:lnTo>
                  <a:lnTo>
                    <a:pt x="15" y="25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26"/>
                  </a:lnTo>
                  <a:lnTo>
                    <a:pt x="44" y="26"/>
                  </a:lnTo>
                  <a:lnTo>
                    <a:pt x="53" y="28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80" y="36"/>
                  </a:lnTo>
                  <a:lnTo>
                    <a:pt x="92" y="39"/>
                  </a:lnTo>
                  <a:lnTo>
                    <a:pt x="96" y="39"/>
                  </a:lnTo>
                  <a:lnTo>
                    <a:pt x="99" y="39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8" y="32"/>
                  </a:lnTo>
                  <a:lnTo>
                    <a:pt x="96" y="28"/>
                  </a:lnTo>
                  <a:lnTo>
                    <a:pt x="87" y="26"/>
                  </a:lnTo>
                  <a:lnTo>
                    <a:pt x="78" y="23"/>
                  </a:lnTo>
                  <a:lnTo>
                    <a:pt x="72" y="20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9" y="10"/>
                  </a:lnTo>
                  <a:lnTo>
                    <a:pt x="54" y="4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" y="6"/>
                  </a:lnTo>
                  <a:lnTo>
                    <a:pt x="25" y="8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2" name="Freeform 306"/>
            <p:cNvSpPr>
              <a:spLocks/>
            </p:cNvSpPr>
            <p:nvPr/>
          </p:nvSpPr>
          <p:spPr bwMode="auto">
            <a:xfrm>
              <a:off x="10722228" y="4106632"/>
              <a:ext cx="233369" cy="269859"/>
            </a:xfrm>
            <a:custGeom>
              <a:avLst/>
              <a:gdLst>
                <a:gd name="T0" fmla="*/ 109 w 147"/>
                <a:gd name="T1" fmla="*/ 2 h 170"/>
                <a:gd name="T2" fmla="*/ 109 w 147"/>
                <a:gd name="T3" fmla="*/ 15 h 170"/>
                <a:gd name="T4" fmla="*/ 107 w 147"/>
                <a:gd name="T5" fmla="*/ 19 h 170"/>
                <a:gd name="T6" fmla="*/ 96 w 147"/>
                <a:gd name="T7" fmla="*/ 22 h 170"/>
                <a:gd name="T8" fmla="*/ 87 w 147"/>
                <a:gd name="T9" fmla="*/ 23 h 170"/>
                <a:gd name="T10" fmla="*/ 73 w 147"/>
                <a:gd name="T11" fmla="*/ 28 h 170"/>
                <a:gd name="T12" fmla="*/ 63 w 147"/>
                <a:gd name="T13" fmla="*/ 34 h 170"/>
                <a:gd name="T14" fmla="*/ 37 w 147"/>
                <a:gd name="T15" fmla="*/ 56 h 170"/>
                <a:gd name="T16" fmla="*/ 30 w 147"/>
                <a:gd name="T17" fmla="*/ 68 h 170"/>
                <a:gd name="T18" fmla="*/ 28 w 147"/>
                <a:gd name="T19" fmla="*/ 79 h 170"/>
                <a:gd name="T20" fmla="*/ 30 w 147"/>
                <a:gd name="T21" fmla="*/ 90 h 170"/>
                <a:gd name="T22" fmla="*/ 28 w 147"/>
                <a:gd name="T23" fmla="*/ 104 h 170"/>
                <a:gd name="T24" fmla="*/ 24 w 147"/>
                <a:gd name="T25" fmla="*/ 115 h 170"/>
                <a:gd name="T26" fmla="*/ 21 w 147"/>
                <a:gd name="T27" fmla="*/ 128 h 170"/>
                <a:gd name="T28" fmla="*/ 18 w 147"/>
                <a:gd name="T29" fmla="*/ 145 h 170"/>
                <a:gd name="T30" fmla="*/ 13 w 147"/>
                <a:gd name="T31" fmla="*/ 154 h 170"/>
                <a:gd name="T32" fmla="*/ 7 w 147"/>
                <a:gd name="T33" fmla="*/ 156 h 170"/>
                <a:gd name="T34" fmla="*/ 0 w 147"/>
                <a:gd name="T35" fmla="*/ 160 h 170"/>
                <a:gd name="T36" fmla="*/ 0 w 147"/>
                <a:gd name="T37" fmla="*/ 165 h 170"/>
                <a:gd name="T38" fmla="*/ 5 w 147"/>
                <a:gd name="T39" fmla="*/ 170 h 170"/>
                <a:gd name="T40" fmla="*/ 13 w 147"/>
                <a:gd name="T41" fmla="*/ 169 h 170"/>
                <a:gd name="T42" fmla="*/ 22 w 147"/>
                <a:gd name="T43" fmla="*/ 165 h 170"/>
                <a:gd name="T44" fmla="*/ 32 w 147"/>
                <a:gd name="T45" fmla="*/ 162 h 170"/>
                <a:gd name="T46" fmla="*/ 39 w 147"/>
                <a:gd name="T47" fmla="*/ 155 h 170"/>
                <a:gd name="T48" fmla="*/ 44 w 147"/>
                <a:gd name="T49" fmla="*/ 139 h 170"/>
                <a:gd name="T50" fmla="*/ 45 w 147"/>
                <a:gd name="T51" fmla="*/ 122 h 170"/>
                <a:gd name="T52" fmla="*/ 49 w 147"/>
                <a:gd name="T53" fmla="*/ 104 h 170"/>
                <a:gd name="T54" fmla="*/ 61 w 147"/>
                <a:gd name="T55" fmla="*/ 85 h 170"/>
                <a:gd name="T56" fmla="*/ 70 w 147"/>
                <a:gd name="T57" fmla="*/ 71 h 170"/>
                <a:gd name="T58" fmla="*/ 77 w 147"/>
                <a:gd name="T59" fmla="*/ 60 h 170"/>
                <a:gd name="T60" fmla="*/ 86 w 147"/>
                <a:gd name="T61" fmla="*/ 55 h 170"/>
                <a:gd name="T62" fmla="*/ 100 w 147"/>
                <a:gd name="T63" fmla="*/ 53 h 170"/>
                <a:gd name="T64" fmla="*/ 116 w 147"/>
                <a:gd name="T65" fmla="*/ 54 h 170"/>
                <a:gd name="T66" fmla="*/ 130 w 147"/>
                <a:gd name="T67" fmla="*/ 51 h 170"/>
                <a:gd name="T68" fmla="*/ 139 w 147"/>
                <a:gd name="T69" fmla="*/ 46 h 170"/>
                <a:gd name="T70" fmla="*/ 145 w 147"/>
                <a:gd name="T71" fmla="*/ 34 h 170"/>
                <a:gd name="T72" fmla="*/ 147 w 147"/>
                <a:gd name="T73" fmla="*/ 22 h 170"/>
                <a:gd name="T74" fmla="*/ 145 w 147"/>
                <a:gd name="T75" fmla="*/ 15 h 170"/>
                <a:gd name="T76" fmla="*/ 135 w 147"/>
                <a:gd name="T77" fmla="*/ 5 h 170"/>
                <a:gd name="T78" fmla="*/ 131 w 147"/>
                <a:gd name="T79" fmla="*/ 2 h 170"/>
                <a:gd name="T80" fmla="*/ 122 w 147"/>
                <a:gd name="T81" fmla="*/ 0 h 170"/>
                <a:gd name="T82" fmla="*/ 112 w 147"/>
                <a:gd name="T83" fmla="*/ 1 h 170"/>
                <a:gd name="T84" fmla="*/ 109 w 147"/>
                <a:gd name="T85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" h="170">
                  <a:moveTo>
                    <a:pt x="109" y="2"/>
                  </a:moveTo>
                  <a:lnTo>
                    <a:pt x="109" y="2"/>
                  </a:lnTo>
                  <a:lnTo>
                    <a:pt x="109" y="12"/>
                  </a:lnTo>
                  <a:lnTo>
                    <a:pt x="109" y="15"/>
                  </a:lnTo>
                  <a:lnTo>
                    <a:pt x="108" y="17"/>
                  </a:lnTo>
                  <a:lnTo>
                    <a:pt x="107" y="19"/>
                  </a:lnTo>
                  <a:lnTo>
                    <a:pt x="105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87" y="23"/>
                  </a:lnTo>
                  <a:lnTo>
                    <a:pt x="80" y="25"/>
                  </a:lnTo>
                  <a:lnTo>
                    <a:pt x="73" y="28"/>
                  </a:lnTo>
                  <a:lnTo>
                    <a:pt x="63" y="34"/>
                  </a:lnTo>
                  <a:lnTo>
                    <a:pt x="63" y="34"/>
                  </a:lnTo>
                  <a:lnTo>
                    <a:pt x="50" y="45"/>
                  </a:lnTo>
                  <a:lnTo>
                    <a:pt x="37" y="56"/>
                  </a:lnTo>
                  <a:lnTo>
                    <a:pt x="33" y="61"/>
                  </a:lnTo>
                  <a:lnTo>
                    <a:pt x="30" y="68"/>
                  </a:lnTo>
                  <a:lnTo>
                    <a:pt x="28" y="73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30" y="90"/>
                  </a:lnTo>
                  <a:lnTo>
                    <a:pt x="30" y="98"/>
                  </a:lnTo>
                  <a:lnTo>
                    <a:pt x="28" y="104"/>
                  </a:lnTo>
                  <a:lnTo>
                    <a:pt x="24" y="115"/>
                  </a:lnTo>
                  <a:lnTo>
                    <a:pt x="24" y="115"/>
                  </a:lnTo>
                  <a:lnTo>
                    <a:pt x="22" y="121"/>
                  </a:lnTo>
                  <a:lnTo>
                    <a:pt x="21" y="128"/>
                  </a:lnTo>
                  <a:lnTo>
                    <a:pt x="19" y="140"/>
                  </a:lnTo>
                  <a:lnTo>
                    <a:pt x="18" y="145"/>
                  </a:lnTo>
                  <a:lnTo>
                    <a:pt x="16" y="149"/>
                  </a:lnTo>
                  <a:lnTo>
                    <a:pt x="13" y="154"/>
                  </a:lnTo>
                  <a:lnTo>
                    <a:pt x="7" y="156"/>
                  </a:lnTo>
                  <a:lnTo>
                    <a:pt x="7" y="156"/>
                  </a:lnTo>
                  <a:lnTo>
                    <a:pt x="3" y="158"/>
                  </a:lnTo>
                  <a:lnTo>
                    <a:pt x="0" y="160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2" y="168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3" y="169"/>
                  </a:lnTo>
                  <a:lnTo>
                    <a:pt x="13" y="169"/>
                  </a:lnTo>
                  <a:lnTo>
                    <a:pt x="22" y="165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2" y="148"/>
                  </a:lnTo>
                  <a:lnTo>
                    <a:pt x="44" y="139"/>
                  </a:lnTo>
                  <a:lnTo>
                    <a:pt x="44" y="139"/>
                  </a:lnTo>
                  <a:lnTo>
                    <a:pt x="45" y="122"/>
                  </a:lnTo>
                  <a:lnTo>
                    <a:pt x="48" y="110"/>
                  </a:lnTo>
                  <a:lnTo>
                    <a:pt x="49" y="104"/>
                  </a:lnTo>
                  <a:lnTo>
                    <a:pt x="52" y="99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70" y="71"/>
                  </a:lnTo>
                  <a:lnTo>
                    <a:pt x="74" y="65"/>
                  </a:lnTo>
                  <a:lnTo>
                    <a:pt x="77" y="60"/>
                  </a:lnTo>
                  <a:lnTo>
                    <a:pt x="81" y="57"/>
                  </a:lnTo>
                  <a:lnTo>
                    <a:pt x="86" y="55"/>
                  </a:lnTo>
                  <a:lnTo>
                    <a:pt x="92" y="5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16" y="54"/>
                  </a:lnTo>
                  <a:lnTo>
                    <a:pt x="123" y="53"/>
                  </a:lnTo>
                  <a:lnTo>
                    <a:pt x="130" y="51"/>
                  </a:lnTo>
                  <a:lnTo>
                    <a:pt x="135" y="49"/>
                  </a:lnTo>
                  <a:lnTo>
                    <a:pt x="139" y="46"/>
                  </a:lnTo>
                  <a:lnTo>
                    <a:pt x="143" y="41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7" y="22"/>
                  </a:lnTo>
                  <a:lnTo>
                    <a:pt x="146" y="18"/>
                  </a:lnTo>
                  <a:lnTo>
                    <a:pt x="145" y="15"/>
                  </a:lnTo>
                  <a:lnTo>
                    <a:pt x="141" y="11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1" y="2"/>
                  </a:lnTo>
                  <a:lnTo>
                    <a:pt x="127" y="1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12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3" name="Freeform 307"/>
            <p:cNvSpPr>
              <a:spLocks/>
            </p:cNvSpPr>
            <p:nvPr/>
          </p:nvSpPr>
          <p:spPr bwMode="auto">
            <a:xfrm>
              <a:off x="9266456" y="2830354"/>
              <a:ext cx="1009674" cy="933397"/>
            </a:xfrm>
            <a:custGeom>
              <a:avLst/>
              <a:gdLst>
                <a:gd name="T0" fmla="*/ 57 w 636"/>
                <a:gd name="T1" fmla="*/ 464 h 588"/>
                <a:gd name="T2" fmla="*/ 14 w 636"/>
                <a:gd name="T3" fmla="*/ 519 h 588"/>
                <a:gd name="T4" fmla="*/ 46 w 636"/>
                <a:gd name="T5" fmla="*/ 532 h 588"/>
                <a:gd name="T6" fmla="*/ 50 w 636"/>
                <a:gd name="T7" fmla="*/ 582 h 588"/>
                <a:gd name="T8" fmla="*/ 80 w 636"/>
                <a:gd name="T9" fmla="*/ 585 h 588"/>
                <a:gd name="T10" fmla="*/ 102 w 636"/>
                <a:gd name="T11" fmla="*/ 557 h 588"/>
                <a:gd name="T12" fmla="*/ 188 w 636"/>
                <a:gd name="T13" fmla="*/ 525 h 588"/>
                <a:gd name="T14" fmla="*/ 249 w 636"/>
                <a:gd name="T15" fmla="*/ 519 h 588"/>
                <a:gd name="T16" fmla="*/ 276 w 636"/>
                <a:gd name="T17" fmla="*/ 520 h 588"/>
                <a:gd name="T18" fmla="*/ 309 w 636"/>
                <a:gd name="T19" fmla="*/ 526 h 588"/>
                <a:gd name="T20" fmla="*/ 350 w 636"/>
                <a:gd name="T21" fmla="*/ 536 h 588"/>
                <a:gd name="T22" fmla="*/ 395 w 636"/>
                <a:gd name="T23" fmla="*/ 514 h 588"/>
                <a:gd name="T24" fmla="*/ 412 w 636"/>
                <a:gd name="T25" fmla="*/ 521 h 588"/>
                <a:gd name="T26" fmla="*/ 432 w 636"/>
                <a:gd name="T27" fmla="*/ 529 h 588"/>
                <a:gd name="T28" fmla="*/ 449 w 636"/>
                <a:gd name="T29" fmla="*/ 502 h 588"/>
                <a:gd name="T30" fmla="*/ 475 w 636"/>
                <a:gd name="T31" fmla="*/ 522 h 588"/>
                <a:gd name="T32" fmla="*/ 495 w 636"/>
                <a:gd name="T33" fmla="*/ 505 h 588"/>
                <a:gd name="T34" fmla="*/ 526 w 636"/>
                <a:gd name="T35" fmla="*/ 492 h 588"/>
                <a:gd name="T36" fmla="*/ 562 w 636"/>
                <a:gd name="T37" fmla="*/ 509 h 588"/>
                <a:gd name="T38" fmla="*/ 551 w 636"/>
                <a:gd name="T39" fmla="*/ 480 h 588"/>
                <a:gd name="T40" fmla="*/ 557 w 636"/>
                <a:gd name="T41" fmla="*/ 435 h 588"/>
                <a:gd name="T42" fmla="*/ 558 w 636"/>
                <a:gd name="T43" fmla="*/ 423 h 588"/>
                <a:gd name="T44" fmla="*/ 568 w 636"/>
                <a:gd name="T45" fmla="*/ 414 h 588"/>
                <a:gd name="T46" fmla="*/ 605 w 636"/>
                <a:gd name="T47" fmla="*/ 394 h 588"/>
                <a:gd name="T48" fmla="*/ 605 w 636"/>
                <a:gd name="T49" fmla="*/ 375 h 588"/>
                <a:gd name="T50" fmla="*/ 580 w 636"/>
                <a:gd name="T51" fmla="*/ 320 h 588"/>
                <a:gd name="T52" fmla="*/ 552 w 636"/>
                <a:gd name="T53" fmla="*/ 301 h 588"/>
                <a:gd name="T54" fmla="*/ 565 w 636"/>
                <a:gd name="T55" fmla="*/ 272 h 588"/>
                <a:gd name="T56" fmla="*/ 612 w 636"/>
                <a:gd name="T57" fmla="*/ 260 h 588"/>
                <a:gd name="T58" fmla="*/ 636 w 636"/>
                <a:gd name="T59" fmla="*/ 232 h 588"/>
                <a:gd name="T60" fmla="*/ 591 w 636"/>
                <a:gd name="T61" fmla="*/ 200 h 588"/>
                <a:gd name="T62" fmla="*/ 553 w 636"/>
                <a:gd name="T63" fmla="*/ 183 h 588"/>
                <a:gd name="T64" fmla="*/ 531 w 636"/>
                <a:gd name="T65" fmla="*/ 171 h 588"/>
                <a:gd name="T66" fmla="*/ 490 w 636"/>
                <a:gd name="T67" fmla="*/ 137 h 588"/>
                <a:gd name="T68" fmla="*/ 461 w 636"/>
                <a:gd name="T69" fmla="*/ 99 h 588"/>
                <a:gd name="T70" fmla="*/ 453 w 636"/>
                <a:gd name="T71" fmla="*/ 57 h 588"/>
                <a:gd name="T72" fmla="*/ 440 w 636"/>
                <a:gd name="T73" fmla="*/ 21 h 588"/>
                <a:gd name="T74" fmla="*/ 418 w 636"/>
                <a:gd name="T75" fmla="*/ 7 h 588"/>
                <a:gd name="T76" fmla="*/ 373 w 636"/>
                <a:gd name="T77" fmla="*/ 19 h 588"/>
                <a:gd name="T78" fmla="*/ 335 w 636"/>
                <a:gd name="T79" fmla="*/ 28 h 588"/>
                <a:gd name="T80" fmla="*/ 321 w 636"/>
                <a:gd name="T81" fmla="*/ 0 h 588"/>
                <a:gd name="T82" fmla="*/ 284 w 636"/>
                <a:gd name="T83" fmla="*/ 13 h 588"/>
                <a:gd name="T84" fmla="*/ 260 w 636"/>
                <a:gd name="T85" fmla="*/ 9 h 588"/>
                <a:gd name="T86" fmla="*/ 232 w 636"/>
                <a:gd name="T87" fmla="*/ 25 h 588"/>
                <a:gd name="T88" fmla="*/ 216 w 636"/>
                <a:gd name="T89" fmla="*/ 54 h 588"/>
                <a:gd name="T90" fmla="*/ 168 w 636"/>
                <a:gd name="T91" fmla="*/ 81 h 588"/>
                <a:gd name="T92" fmla="*/ 178 w 636"/>
                <a:gd name="T93" fmla="*/ 108 h 588"/>
                <a:gd name="T94" fmla="*/ 190 w 636"/>
                <a:gd name="T95" fmla="*/ 121 h 588"/>
                <a:gd name="T96" fmla="*/ 166 w 636"/>
                <a:gd name="T97" fmla="*/ 146 h 588"/>
                <a:gd name="T98" fmla="*/ 148 w 636"/>
                <a:gd name="T99" fmla="*/ 171 h 588"/>
                <a:gd name="T100" fmla="*/ 133 w 636"/>
                <a:gd name="T101" fmla="*/ 185 h 588"/>
                <a:gd name="T102" fmla="*/ 135 w 636"/>
                <a:gd name="T103" fmla="*/ 219 h 588"/>
                <a:gd name="T104" fmla="*/ 140 w 636"/>
                <a:gd name="T105" fmla="*/ 245 h 588"/>
                <a:gd name="T106" fmla="*/ 147 w 636"/>
                <a:gd name="T107" fmla="*/ 276 h 588"/>
                <a:gd name="T108" fmla="*/ 121 w 636"/>
                <a:gd name="T109" fmla="*/ 271 h 588"/>
                <a:gd name="T110" fmla="*/ 110 w 636"/>
                <a:gd name="T111" fmla="*/ 268 h 588"/>
                <a:gd name="T112" fmla="*/ 90 w 636"/>
                <a:gd name="T113" fmla="*/ 285 h 588"/>
                <a:gd name="T114" fmla="*/ 71 w 636"/>
                <a:gd name="T115" fmla="*/ 308 h 588"/>
                <a:gd name="T116" fmla="*/ 57 w 636"/>
                <a:gd name="T117" fmla="*/ 323 h 588"/>
                <a:gd name="T118" fmla="*/ 14 w 636"/>
                <a:gd name="T119" fmla="*/ 325 h 588"/>
                <a:gd name="T120" fmla="*/ 4 w 636"/>
                <a:gd name="T121" fmla="*/ 33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588">
                  <a:moveTo>
                    <a:pt x="41" y="408"/>
                  </a:moveTo>
                  <a:lnTo>
                    <a:pt x="41" y="408"/>
                  </a:lnTo>
                  <a:lnTo>
                    <a:pt x="46" y="417"/>
                  </a:lnTo>
                  <a:lnTo>
                    <a:pt x="49" y="425"/>
                  </a:lnTo>
                  <a:lnTo>
                    <a:pt x="53" y="436"/>
                  </a:lnTo>
                  <a:lnTo>
                    <a:pt x="55" y="448"/>
                  </a:lnTo>
                  <a:lnTo>
                    <a:pt x="57" y="459"/>
                  </a:lnTo>
                  <a:lnTo>
                    <a:pt x="57" y="464"/>
                  </a:lnTo>
                  <a:lnTo>
                    <a:pt x="55" y="469"/>
                  </a:lnTo>
                  <a:lnTo>
                    <a:pt x="52" y="474"/>
                  </a:lnTo>
                  <a:lnTo>
                    <a:pt x="49" y="478"/>
                  </a:lnTo>
                  <a:lnTo>
                    <a:pt x="49" y="478"/>
                  </a:lnTo>
                  <a:lnTo>
                    <a:pt x="34" y="493"/>
                  </a:lnTo>
                  <a:lnTo>
                    <a:pt x="21" y="507"/>
                  </a:lnTo>
                  <a:lnTo>
                    <a:pt x="17" y="514"/>
                  </a:lnTo>
                  <a:lnTo>
                    <a:pt x="14" y="519"/>
                  </a:lnTo>
                  <a:lnTo>
                    <a:pt x="14" y="521"/>
                  </a:lnTo>
                  <a:lnTo>
                    <a:pt x="14" y="523"/>
                  </a:lnTo>
                  <a:lnTo>
                    <a:pt x="15" y="524"/>
                  </a:lnTo>
                  <a:lnTo>
                    <a:pt x="17" y="525"/>
                  </a:lnTo>
                  <a:lnTo>
                    <a:pt x="17" y="525"/>
                  </a:lnTo>
                  <a:lnTo>
                    <a:pt x="29" y="528"/>
                  </a:lnTo>
                  <a:lnTo>
                    <a:pt x="40" y="530"/>
                  </a:lnTo>
                  <a:lnTo>
                    <a:pt x="46" y="532"/>
                  </a:lnTo>
                  <a:lnTo>
                    <a:pt x="50" y="535"/>
                  </a:lnTo>
                  <a:lnTo>
                    <a:pt x="53" y="539"/>
                  </a:lnTo>
                  <a:lnTo>
                    <a:pt x="54" y="544"/>
                  </a:lnTo>
                  <a:lnTo>
                    <a:pt x="54" y="544"/>
                  </a:lnTo>
                  <a:lnTo>
                    <a:pt x="52" y="557"/>
                  </a:lnTo>
                  <a:lnTo>
                    <a:pt x="50" y="571"/>
                  </a:lnTo>
                  <a:lnTo>
                    <a:pt x="49" y="577"/>
                  </a:lnTo>
                  <a:lnTo>
                    <a:pt x="50" y="582"/>
                  </a:lnTo>
                  <a:lnTo>
                    <a:pt x="52" y="586"/>
                  </a:lnTo>
                  <a:lnTo>
                    <a:pt x="54" y="587"/>
                  </a:lnTo>
                  <a:lnTo>
                    <a:pt x="57" y="588"/>
                  </a:lnTo>
                  <a:lnTo>
                    <a:pt x="57" y="588"/>
                  </a:lnTo>
                  <a:lnTo>
                    <a:pt x="63" y="588"/>
                  </a:lnTo>
                  <a:lnTo>
                    <a:pt x="68" y="588"/>
                  </a:lnTo>
                  <a:lnTo>
                    <a:pt x="75" y="587"/>
                  </a:lnTo>
                  <a:lnTo>
                    <a:pt x="80" y="585"/>
                  </a:lnTo>
                  <a:lnTo>
                    <a:pt x="84" y="582"/>
                  </a:lnTo>
                  <a:lnTo>
                    <a:pt x="89" y="579"/>
                  </a:lnTo>
                  <a:lnTo>
                    <a:pt x="92" y="575"/>
                  </a:lnTo>
                  <a:lnTo>
                    <a:pt x="94" y="569"/>
                  </a:lnTo>
                  <a:lnTo>
                    <a:pt x="94" y="569"/>
                  </a:lnTo>
                  <a:lnTo>
                    <a:pt x="95" y="565"/>
                  </a:lnTo>
                  <a:lnTo>
                    <a:pt x="98" y="561"/>
                  </a:lnTo>
                  <a:lnTo>
                    <a:pt x="102" y="557"/>
                  </a:lnTo>
                  <a:lnTo>
                    <a:pt x="106" y="552"/>
                  </a:lnTo>
                  <a:lnTo>
                    <a:pt x="116" y="546"/>
                  </a:lnTo>
                  <a:lnTo>
                    <a:pt x="129" y="538"/>
                  </a:lnTo>
                  <a:lnTo>
                    <a:pt x="129" y="538"/>
                  </a:lnTo>
                  <a:lnTo>
                    <a:pt x="136" y="535"/>
                  </a:lnTo>
                  <a:lnTo>
                    <a:pt x="145" y="532"/>
                  </a:lnTo>
                  <a:lnTo>
                    <a:pt x="166" y="528"/>
                  </a:lnTo>
                  <a:lnTo>
                    <a:pt x="188" y="525"/>
                  </a:lnTo>
                  <a:lnTo>
                    <a:pt x="207" y="524"/>
                  </a:lnTo>
                  <a:lnTo>
                    <a:pt x="207" y="524"/>
                  </a:lnTo>
                  <a:lnTo>
                    <a:pt x="221" y="522"/>
                  </a:lnTo>
                  <a:lnTo>
                    <a:pt x="230" y="520"/>
                  </a:lnTo>
                  <a:lnTo>
                    <a:pt x="236" y="518"/>
                  </a:lnTo>
                  <a:lnTo>
                    <a:pt x="243" y="518"/>
                  </a:lnTo>
                  <a:lnTo>
                    <a:pt x="243" y="518"/>
                  </a:lnTo>
                  <a:lnTo>
                    <a:pt x="249" y="519"/>
                  </a:lnTo>
                  <a:lnTo>
                    <a:pt x="253" y="521"/>
                  </a:lnTo>
                  <a:lnTo>
                    <a:pt x="259" y="523"/>
                  </a:lnTo>
                  <a:lnTo>
                    <a:pt x="262" y="524"/>
                  </a:lnTo>
                  <a:lnTo>
                    <a:pt x="266" y="524"/>
                  </a:lnTo>
                  <a:lnTo>
                    <a:pt x="266" y="524"/>
                  </a:lnTo>
                  <a:lnTo>
                    <a:pt x="269" y="524"/>
                  </a:lnTo>
                  <a:lnTo>
                    <a:pt x="273" y="523"/>
                  </a:lnTo>
                  <a:lnTo>
                    <a:pt x="276" y="520"/>
                  </a:lnTo>
                  <a:lnTo>
                    <a:pt x="280" y="518"/>
                  </a:lnTo>
                  <a:lnTo>
                    <a:pt x="283" y="517"/>
                  </a:lnTo>
                  <a:lnTo>
                    <a:pt x="288" y="517"/>
                  </a:lnTo>
                  <a:lnTo>
                    <a:pt x="288" y="517"/>
                  </a:lnTo>
                  <a:lnTo>
                    <a:pt x="293" y="518"/>
                  </a:lnTo>
                  <a:lnTo>
                    <a:pt x="296" y="519"/>
                  </a:lnTo>
                  <a:lnTo>
                    <a:pt x="304" y="523"/>
                  </a:lnTo>
                  <a:lnTo>
                    <a:pt x="309" y="526"/>
                  </a:lnTo>
                  <a:lnTo>
                    <a:pt x="311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22" y="530"/>
                  </a:lnTo>
                  <a:lnTo>
                    <a:pt x="332" y="532"/>
                  </a:lnTo>
                  <a:lnTo>
                    <a:pt x="341" y="534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58" y="535"/>
                  </a:lnTo>
                  <a:lnTo>
                    <a:pt x="366" y="532"/>
                  </a:lnTo>
                  <a:lnTo>
                    <a:pt x="375" y="528"/>
                  </a:lnTo>
                  <a:lnTo>
                    <a:pt x="382" y="522"/>
                  </a:lnTo>
                  <a:lnTo>
                    <a:pt x="382" y="522"/>
                  </a:lnTo>
                  <a:lnTo>
                    <a:pt x="388" y="518"/>
                  </a:lnTo>
                  <a:lnTo>
                    <a:pt x="392" y="515"/>
                  </a:lnTo>
                  <a:lnTo>
                    <a:pt x="395" y="51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402" y="515"/>
                  </a:lnTo>
                  <a:lnTo>
                    <a:pt x="403" y="516"/>
                  </a:lnTo>
                  <a:lnTo>
                    <a:pt x="405" y="518"/>
                  </a:lnTo>
                  <a:lnTo>
                    <a:pt x="407" y="520"/>
                  </a:lnTo>
                  <a:lnTo>
                    <a:pt x="409" y="521"/>
                  </a:lnTo>
                  <a:lnTo>
                    <a:pt x="412" y="521"/>
                  </a:lnTo>
                  <a:lnTo>
                    <a:pt x="412" y="521"/>
                  </a:lnTo>
                  <a:lnTo>
                    <a:pt x="416" y="521"/>
                  </a:lnTo>
                  <a:lnTo>
                    <a:pt x="419" y="522"/>
                  </a:lnTo>
                  <a:lnTo>
                    <a:pt x="423" y="525"/>
                  </a:lnTo>
                  <a:lnTo>
                    <a:pt x="427" y="528"/>
                  </a:lnTo>
                  <a:lnTo>
                    <a:pt x="430" y="529"/>
                  </a:lnTo>
                  <a:lnTo>
                    <a:pt x="432" y="529"/>
                  </a:lnTo>
                  <a:lnTo>
                    <a:pt x="432" y="529"/>
                  </a:lnTo>
                  <a:lnTo>
                    <a:pt x="433" y="528"/>
                  </a:lnTo>
                  <a:lnTo>
                    <a:pt x="434" y="525"/>
                  </a:lnTo>
                  <a:lnTo>
                    <a:pt x="435" y="518"/>
                  </a:lnTo>
                  <a:lnTo>
                    <a:pt x="437" y="509"/>
                  </a:lnTo>
                  <a:lnTo>
                    <a:pt x="439" y="506"/>
                  </a:lnTo>
                  <a:lnTo>
                    <a:pt x="441" y="504"/>
                  </a:lnTo>
                  <a:lnTo>
                    <a:pt x="441" y="504"/>
                  </a:lnTo>
                  <a:lnTo>
                    <a:pt x="449" y="502"/>
                  </a:lnTo>
                  <a:lnTo>
                    <a:pt x="452" y="502"/>
                  </a:lnTo>
                  <a:lnTo>
                    <a:pt x="454" y="503"/>
                  </a:lnTo>
                  <a:lnTo>
                    <a:pt x="461" y="506"/>
                  </a:lnTo>
                  <a:lnTo>
                    <a:pt x="465" y="511"/>
                  </a:lnTo>
                  <a:lnTo>
                    <a:pt x="465" y="511"/>
                  </a:lnTo>
                  <a:lnTo>
                    <a:pt x="469" y="518"/>
                  </a:lnTo>
                  <a:lnTo>
                    <a:pt x="474" y="521"/>
                  </a:lnTo>
                  <a:lnTo>
                    <a:pt x="475" y="522"/>
                  </a:lnTo>
                  <a:lnTo>
                    <a:pt x="477" y="521"/>
                  </a:lnTo>
                  <a:lnTo>
                    <a:pt x="479" y="519"/>
                  </a:lnTo>
                  <a:lnTo>
                    <a:pt x="481" y="516"/>
                  </a:lnTo>
                  <a:lnTo>
                    <a:pt x="481" y="516"/>
                  </a:lnTo>
                  <a:lnTo>
                    <a:pt x="484" y="511"/>
                  </a:lnTo>
                  <a:lnTo>
                    <a:pt x="488" y="509"/>
                  </a:lnTo>
                  <a:lnTo>
                    <a:pt x="491" y="507"/>
                  </a:lnTo>
                  <a:lnTo>
                    <a:pt x="495" y="505"/>
                  </a:lnTo>
                  <a:lnTo>
                    <a:pt x="503" y="504"/>
                  </a:lnTo>
                  <a:lnTo>
                    <a:pt x="508" y="502"/>
                  </a:lnTo>
                  <a:lnTo>
                    <a:pt x="508" y="502"/>
                  </a:lnTo>
                  <a:lnTo>
                    <a:pt x="514" y="500"/>
                  </a:lnTo>
                  <a:lnTo>
                    <a:pt x="518" y="496"/>
                  </a:lnTo>
                  <a:lnTo>
                    <a:pt x="522" y="493"/>
                  </a:lnTo>
                  <a:lnTo>
                    <a:pt x="524" y="492"/>
                  </a:lnTo>
                  <a:lnTo>
                    <a:pt x="526" y="492"/>
                  </a:lnTo>
                  <a:lnTo>
                    <a:pt x="526" y="492"/>
                  </a:lnTo>
                  <a:lnTo>
                    <a:pt x="532" y="492"/>
                  </a:lnTo>
                  <a:lnTo>
                    <a:pt x="536" y="493"/>
                  </a:lnTo>
                  <a:lnTo>
                    <a:pt x="541" y="495"/>
                  </a:lnTo>
                  <a:lnTo>
                    <a:pt x="549" y="501"/>
                  </a:lnTo>
                  <a:lnTo>
                    <a:pt x="549" y="501"/>
                  </a:lnTo>
                  <a:lnTo>
                    <a:pt x="558" y="506"/>
                  </a:lnTo>
                  <a:lnTo>
                    <a:pt x="562" y="509"/>
                  </a:lnTo>
                  <a:lnTo>
                    <a:pt x="564" y="509"/>
                  </a:lnTo>
                  <a:lnTo>
                    <a:pt x="564" y="508"/>
                  </a:lnTo>
                  <a:lnTo>
                    <a:pt x="563" y="504"/>
                  </a:lnTo>
                  <a:lnTo>
                    <a:pt x="563" y="504"/>
                  </a:lnTo>
                  <a:lnTo>
                    <a:pt x="560" y="498"/>
                  </a:lnTo>
                  <a:lnTo>
                    <a:pt x="557" y="492"/>
                  </a:lnTo>
                  <a:lnTo>
                    <a:pt x="553" y="487"/>
                  </a:lnTo>
                  <a:lnTo>
                    <a:pt x="551" y="480"/>
                  </a:lnTo>
                  <a:lnTo>
                    <a:pt x="551" y="480"/>
                  </a:lnTo>
                  <a:lnTo>
                    <a:pt x="552" y="476"/>
                  </a:lnTo>
                  <a:lnTo>
                    <a:pt x="553" y="471"/>
                  </a:lnTo>
                  <a:lnTo>
                    <a:pt x="557" y="458"/>
                  </a:lnTo>
                  <a:lnTo>
                    <a:pt x="558" y="451"/>
                  </a:lnTo>
                  <a:lnTo>
                    <a:pt x="558" y="446"/>
                  </a:lnTo>
                  <a:lnTo>
                    <a:pt x="558" y="439"/>
                  </a:lnTo>
                  <a:lnTo>
                    <a:pt x="557" y="435"/>
                  </a:lnTo>
                  <a:lnTo>
                    <a:pt x="557" y="435"/>
                  </a:lnTo>
                  <a:lnTo>
                    <a:pt x="552" y="428"/>
                  </a:lnTo>
                  <a:lnTo>
                    <a:pt x="551" y="421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4" y="419"/>
                  </a:lnTo>
                  <a:lnTo>
                    <a:pt x="554" y="419"/>
                  </a:lnTo>
                  <a:lnTo>
                    <a:pt x="558" y="423"/>
                  </a:lnTo>
                  <a:lnTo>
                    <a:pt x="561" y="424"/>
                  </a:lnTo>
                  <a:lnTo>
                    <a:pt x="563" y="424"/>
                  </a:lnTo>
                  <a:lnTo>
                    <a:pt x="564" y="423"/>
                  </a:lnTo>
                  <a:lnTo>
                    <a:pt x="565" y="421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66" y="416"/>
                  </a:lnTo>
                  <a:lnTo>
                    <a:pt x="568" y="414"/>
                  </a:lnTo>
                  <a:lnTo>
                    <a:pt x="576" y="410"/>
                  </a:lnTo>
                  <a:lnTo>
                    <a:pt x="584" y="407"/>
                  </a:lnTo>
                  <a:lnTo>
                    <a:pt x="588" y="404"/>
                  </a:lnTo>
                  <a:lnTo>
                    <a:pt x="591" y="401"/>
                  </a:lnTo>
                  <a:lnTo>
                    <a:pt x="591" y="401"/>
                  </a:lnTo>
                  <a:lnTo>
                    <a:pt x="595" y="397"/>
                  </a:lnTo>
                  <a:lnTo>
                    <a:pt x="598" y="396"/>
                  </a:lnTo>
                  <a:lnTo>
                    <a:pt x="605" y="394"/>
                  </a:lnTo>
                  <a:lnTo>
                    <a:pt x="608" y="393"/>
                  </a:lnTo>
                  <a:lnTo>
                    <a:pt x="610" y="392"/>
                  </a:lnTo>
                  <a:lnTo>
                    <a:pt x="611" y="390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1" y="383"/>
                  </a:lnTo>
                  <a:lnTo>
                    <a:pt x="609" y="380"/>
                  </a:lnTo>
                  <a:lnTo>
                    <a:pt x="605" y="375"/>
                  </a:lnTo>
                  <a:lnTo>
                    <a:pt x="600" y="368"/>
                  </a:lnTo>
                  <a:lnTo>
                    <a:pt x="596" y="365"/>
                  </a:lnTo>
                  <a:lnTo>
                    <a:pt x="594" y="360"/>
                  </a:lnTo>
                  <a:lnTo>
                    <a:pt x="594" y="360"/>
                  </a:lnTo>
                  <a:lnTo>
                    <a:pt x="590" y="349"/>
                  </a:lnTo>
                  <a:lnTo>
                    <a:pt x="587" y="335"/>
                  </a:lnTo>
                  <a:lnTo>
                    <a:pt x="582" y="323"/>
                  </a:lnTo>
                  <a:lnTo>
                    <a:pt x="580" y="320"/>
                  </a:lnTo>
                  <a:lnTo>
                    <a:pt x="577" y="318"/>
                  </a:lnTo>
                  <a:lnTo>
                    <a:pt x="577" y="318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7" y="306"/>
                  </a:lnTo>
                  <a:lnTo>
                    <a:pt x="554" y="303"/>
                  </a:lnTo>
                  <a:lnTo>
                    <a:pt x="552" y="301"/>
                  </a:lnTo>
                  <a:lnTo>
                    <a:pt x="552" y="301"/>
                  </a:lnTo>
                  <a:lnTo>
                    <a:pt x="551" y="293"/>
                  </a:lnTo>
                  <a:lnTo>
                    <a:pt x="551" y="285"/>
                  </a:lnTo>
                  <a:lnTo>
                    <a:pt x="552" y="280"/>
                  </a:lnTo>
                  <a:lnTo>
                    <a:pt x="554" y="277"/>
                  </a:lnTo>
                  <a:lnTo>
                    <a:pt x="557" y="274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5" y="272"/>
                  </a:lnTo>
                  <a:lnTo>
                    <a:pt x="570" y="272"/>
                  </a:lnTo>
                  <a:lnTo>
                    <a:pt x="581" y="273"/>
                  </a:lnTo>
                  <a:lnTo>
                    <a:pt x="591" y="274"/>
                  </a:lnTo>
                  <a:lnTo>
                    <a:pt x="596" y="273"/>
                  </a:lnTo>
                  <a:lnTo>
                    <a:pt x="601" y="271"/>
                  </a:lnTo>
                  <a:lnTo>
                    <a:pt x="601" y="271"/>
                  </a:lnTo>
                  <a:lnTo>
                    <a:pt x="607" y="265"/>
                  </a:lnTo>
                  <a:lnTo>
                    <a:pt x="612" y="260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4" y="245"/>
                  </a:lnTo>
                  <a:lnTo>
                    <a:pt x="627" y="243"/>
                  </a:lnTo>
                  <a:lnTo>
                    <a:pt x="633" y="238"/>
                  </a:lnTo>
                  <a:lnTo>
                    <a:pt x="635" y="236"/>
                  </a:lnTo>
                  <a:lnTo>
                    <a:pt x="636" y="234"/>
                  </a:lnTo>
                  <a:lnTo>
                    <a:pt x="636" y="232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18" y="213"/>
                  </a:lnTo>
                  <a:lnTo>
                    <a:pt x="608" y="205"/>
                  </a:lnTo>
                  <a:lnTo>
                    <a:pt x="605" y="202"/>
                  </a:lnTo>
                  <a:lnTo>
                    <a:pt x="601" y="201"/>
                  </a:lnTo>
                  <a:lnTo>
                    <a:pt x="601" y="201"/>
                  </a:lnTo>
                  <a:lnTo>
                    <a:pt x="591" y="200"/>
                  </a:lnTo>
                  <a:lnTo>
                    <a:pt x="575" y="200"/>
                  </a:lnTo>
                  <a:lnTo>
                    <a:pt x="575" y="200"/>
                  </a:lnTo>
                  <a:lnTo>
                    <a:pt x="563" y="199"/>
                  </a:lnTo>
                  <a:lnTo>
                    <a:pt x="560" y="197"/>
                  </a:lnTo>
                  <a:lnTo>
                    <a:pt x="557" y="195"/>
                  </a:lnTo>
                  <a:lnTo>
                    <a:pt x="555" y="193"/>
                  </a:lnTo>
                  <a:lnTo>
                    <a:pt x="554" y="191"/>
                  </a:lnTo>
                  <a:lnTo>
                    <a:pt x="553" y="183"/>
                  </a:lnTo>
                  <a:lnTo>
                    <a:pt x="553" y="183"/>
                  </a:lnTo>
                  <a:lnTo>
                    <a:pt x="553" y="180"/>
                  </a:lnTo>
                  <a:lnTo>
                    <a:pt x="552" y="178"/>
                  </a:lnTo>
                  <a:lnTo>
                    <a:pt x="549" y="177"/>
                  </a:lnTo>
                  <a:lnTo>
                    <a:pt x="547" y="176"/>
                  </a:lnTo>
                  <a:lnTo>
                    <a:pt x="539" y="174"/>
                  </a:lnTo>
                  <a:lnTo>
                    <a:pt x="535" y="173"/>
                  </a:lnTo>
                  <a:lnTo>
                    <a:pt x="531" y="171"/>
                  </a:lnTo>
                  <a:lnTo>
                    <a:pt x="531" y="171"/>
                  </a:lnTo>
                  <a:lnTo>
                    <a:pt x="521" y="165"/>
                  </a:lnTo>
                  <a:lnTo>
                    <a:pt x="510" y="160"/>
                  </a:lnTo>
                  <a:lnTo>
                    <a:pt x="501" y="154"/>
                  </a:lnTo>
                  <a:lnTo>
                    <a:pt x="497" y="151"/>
                  </a:lnTo>
                  <a:lnTo>
                    <a:pt x="494" y="147"/>
                  </a:lnTo>
                  <a:lnTo>
                    <a:pt x="494" y="147"/>
                  </a:lnTo>
                  <a:lnTo>
                    <a:pt x="490" y="137"/>
                  </a:lnTo>
                  <a:lnTo>
                    <a:pt x="486" y="128"/>
                  </a:lnTo>
                  <a:lnTo>
                    <a:pt x="481" y="119"/>
                  </a:lnTo>
                  <a:lnTo>
                    <a:pt x="479" y="115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69" y="107"/>
                  </a:lnTo>
                  <a:lnTo>
                    <a:pt x="464" y="103"/>
                  </a:lnTo>
                  <a:lnTo>
                    <a:pt x="461" y="99"/>
                  </a:lnTo>
                  <a:lnTo>
                    <a:pt x="460" y="92"/>
                  </a:lnTo>
                  <a:lnTo>
                    <a:pt x="460" y="92"/>
                  </a:lnTo>
                  <a:lnTo>
                    <a:pt x="460" y="85"/>
                  </a:lnTo>
                  <a:lnTo>
                    <a:pt x="460" y="75"/>
                  </a:lnTo>
                  <a:lnTo>
                    <a:pt x="460" y="70"/>
                  </a:lnTo>
                  <a:lnTo>
                    <a:pt x="459" y="65"/>
                  </a:lnTo>
                  <a:lnTo>
                    <a:pt x="457" y="61"/>
                  </a:lnTo>
                  <a:lnTo>
                    <a:pt x="453" y="57"/>
                  </a:lnTo>
                  <a:lnTo>
                    <a:pt x="453" y="57"/>
                  </a:lnTo>
                  <a:lnTo>
                    <a:pt x="450" y="52"/>
                  </a:lnTo>
                  <a:lnTo>
                    <a:pt x="447" y="48"/>
                  </a:lnTo>
                  <a:lnTo>
                    <a:pt x="444" y="38"/>
                  </a:lnTo>
                  <a:lnTo>
                    <a:pt x="441" y="30"/>
                  </a:lnTo>
                  <a:lnTo>
                    <a:pt x="440" y="23"/>
                  </a:lnTo>
                  <a:lnTo>
                    <a:pt x="440" y="23"/>
                  </a:lnTo>
                  <a:lnTo>
                    <a:pt x="440" y="21"/>
                  </a:lnTo>
                  <a:lnTo>
                    <a:pt x="439" y="21"/>
                  </a:lnTo>
                  <a:lnTo>
                    <a:pt x="435" y="21"/>
                  </a:lnTo>
                  <a:lnTo>
                    <a:pt x="430" y="21"/>
                  </a:lnTo>
                  <a:lnTo>
                    <a:pt x="427" y="20"/>
                  </a:lnTo>
                  <a:lnTo>
                    <a:pt x="426" y="18"/>
                  </a:lnTo>
                  <a:lnTo>
                    <a:pt x="426" y="18"/>
                  </a:lnTo>
                  <a:lnTo>
                    <a:pt x="423" y="14"/>
                  </a:lnTo>
                  <a:lnTo>
                    <a:pt x="418" y="7"/>
                  </a:lnTo>
                  <a:lnTo>
                    <a:pt x="415" y="5"/>
                  </a:lnTo>
                  <a:lnTo>
                    <a:pt x="410" y="3"/>
                  </a:lnTo>
                  <a:lnTo>
                    <a:pt x="405" y="3"/>
                  </a:lnTo>
                  <a:lnTo>
                    <a:pt x="400" y="4"/>
                  </a:lnTo>
                  <a:lnTo>
                    <a:pt x="400" y="4"/>
                  </a:lnTo>
                  <a:lnTo>
                    <a:pt x="388" y="7"/>
                  </a:lnTo>
                  <a:lnTo>
                    <a:pt x="380" y="13"/>
                  </a:lnTo>
                  <a:lnTo>
                    <a:pt x="373" y="19"/>
                  </a:lnTo>
                  <a:lnTo>
                    <a:pt x="361" y="25"/>
                  </a:lnTo>
                  <a:lnTo>
                    <a:pt x="361" y="25"/>
                  </a:lnTo>
                  <a:lnTo>
                    <a:pt x="351" y="32"/>
                  </a:lnTo>
                  <a:lnTo>
                    <a:pt x="345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4" y="24"/>
                  </a:lnTo>
                  <a:lnTo>
                    <a:pt x="332" y="20"/>
                  </a:lnTo>
                  <a:lnTo>
                    <a:pt x="331" y="10"/>
                  </a:lnTo>
                  <a:lnTo>
                    <a:pt x="329" y="7"/>
                  </a:lnTo>
                  <a:lnTo>
                    <a:pt x="327" y="4"/>
                  </a:lnTo>
                  <a:lnTo>
                    <a:pt x="324" y="1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7" y="1"/>
                  </a:lnTo>
                  <a:lnTo>
                    <a:pt x="312" y="2"/>
                  </a:lnTo>
                  <a:lnTo>
                    <a:pt x="304" y="7"/>
                  </a:lnTo>
                  <a:lnTo>
                    <a:pt x="296" y="11"/>
                  </a:lnTo>
                  <a:lnTo>
                    <a:pt x="292" y="13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4" y="13"/>
                  </a:lnTo>
                  <a:lnTo>
                    <a:pt x="282" y="10"/>
                  </a:lnTo>
                  <a:lnTo>
                    <a:pt x="279" y="7"/>
                  </a:lnTo>
                  <a:lnTo>
                    <a:pt x="277" y="4"/>
                  </a:lnTo>
                  <a:lnTo>
                    <a:pt x="275" y="3"/>
                  </a:lnTo>
                  <a:lnTo>
                    <a:pt x="273" y="3"/>
                  </a:lnTo>
                  <a:lnTo>
                    <a:pt x="273" y="3"/>
                  </a:lnTo>
                  <a:lnTo>
                    <a:pt x="266" y="5"/>
                  </a:lnTo>
                  <a:lnTo>
                    <a:pt x="260" y="9"/>
                  </a:lnTo>
                  <a:lnTo>
                    <a:pt x="253" y="13"/>
                  </a:lnTo>
                  <a:lnTo>
                    <a:pt x="250" y="13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4" y="14"/>
                  </a:lnTo>
                  <a:lnTo>
                    <a:pt x="240" y="15"/>
                  </a:lnTo>
                  <a:lnTo>
                    <a:pt x="236" y="19"/>
                  </a:lnTo>
                  <a:lnTo>
                    <a:pt x="232" y="25"/>
                  </a:lnTo>
                  <a:lnTo>
                    <a:pt x="231" y="30"/>
                  </a:lnTo>
                  <a:lnTo>
                    <a:pt x="231" y="30"/>
                  </a:lnTo>
                  <a:lnTo>
                    <a:pt x="231" y="36"/>
                  </a:lnTo>
                  <a:lnTo>
                    <a:pt x="230" y="45"/>
                  </a:lnTo>
                  <a:lnTo>
                    <a:pt x="229" y="49"/>
                  </a:lnTo>
                  <a:lnTo>
                    <a:pt x="225" y="52"/>
                  </a:lnTo>
                  <a:lnTo>
                    <a:pt x="222" y="54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04" y="56"/>
                  </a:lnTo>
                  <a:lnTo>
                    <a:pt x="195" y="57"/>
                  </a:lnTo>
                  <a:lnTo>
                    <a:pt x="188" y="60"/>
                  </a:lnTo>
                  <a:lnTo>
                    <a:pt x="182" y="65"/>
                  </a:lnTo>
                  <a:lnTo>
                    <a:pt x="182" y="65"/>
                  </a:lnTo>
                  <a:lnTo>
                    <a:pt x="175" y="73"/>
                  </a:lnTo>
                  <a:lnTo>
                    <a:pt x="168" y="81"/>
                  </a:lnTo>
                  <a:lnTo>
                    <a:pt x="165" y="86"/>
                  </a:lnTo>
                  <a:lnTo>
                    <a:pt x="164" y="90"/>
                  </a:lnTo>
                  <a:lnTo>
                    <a:pt x="163" y="94"/>
                  </a:lnTo>
                  <a:lnTo>
                    <a:pt x="164" y="97"/>
                  </a:lnTo>
                  <a:lnTo>
                    <a:pt x="164" y="97"/>
                  </a:lnTo>
                  <a:lnTo>
                    <a:pt x="168" y="103"/>
                  </a:lnTo>
                  <a:lnTo>
                    <a:pt x="174" y="106"/>
                  </a:lnTo>
                  <a:lnTo>
                    <a:pt x="178" y="108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6" y="110"/>
                  </a:lnTo>
                  <a:lnTo>
                    <a:pt x="189" y="114"/>
                  </a:lnTo>
                  <a:lnTo>
                    <a:pt x="190" y="115"/>
                  </a:lnTo>
                  <a:lnTo>
                    <a:pt x="191" y="117"/>
                  </a:lnTo>
                  <a:lnTo>
                    <a:pt x="191" y="119"/>
                  </a:lnTo>
                  <a:lnTo>
                    <a:pt x="190" y="121"/>
                  </a:lnTo>
                  <a:lnTo>
                    <a:pt x="190" y="121"/>
                  </a:lnTo>
                  <a:lnTo>
                    <a:pt x="187" y="129"/>
                  </a:lnTo>
                  <a:lnTo>
                    <a:pt x="182" y="136"/>
                  </a:lnTo>
                  <a:lnTo>
                    <a:pt x="179" y="139"/>
                  </a:lnTo>
                  <a:lnTo>
                    <a:pt x="176" y="143"/>
                  </a:lnTo>
                  <a:lnTo>
                    <a:pt x="172" y="145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2" y="146"/>
                  </a:lnTo>
                  <a:lnTo>
                    <a:pt x="158" y="148"/>
                  </a:lnTo>
                  <a:lnTo>
                    <a:pt x="155" y="150"/>
                  </a:lnTo>
                  <a:lnTo>
                    <a:pt x="153" y="152"/>
                  </a:lnTo>
                  <a:lnTo>
                    <a:pt x="151" y="159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48" y="171"/>
                  </a:lnTo>
                  <a:lnTo>
                    <a:pt x="148" y="176"/>
                  </a:lnTo>
                  <a:lnTo>
                    <a:pt x="147" y="178"/>
                  </a:lnTo>
                  <a:lnTo>
                    <a:pt x="145" y="180"/>
                  </a:lnTo>
                  <a:lnTo>
                    <a:pt x="143" y="181"/>
                  </a:lnTo>
                  <a:lnTo>
                    <a:pt x="139" y="182"/>
                  </a:lnTo>
                  <a:lnTo>
                    <a:pt x="139" y="182"/>
                  </a:lnTo>
                  <a:lnTo>
                    <a:pt x="135" y="183"/>
                  </a:lnTo>
                  <a:lnTo>
                    <a:pt x="133" y="185"/>
                  </a:lnTo>
                  <a:lnTo>
                    <a:pt x="132" y="187"/>
                  </a:lnTo>
                  <a:lnTo>
                    <a:pt x="132" y="189"/>
                  </a:lnTo>
                  <a:lnTo>
                    <a:pt x="132" y="194"/>
                  </a:lnTo>
                  <a:lnTo>
                    <a:pt x="133" y="200"/>
                  </a:lnTo>
                  <a:lnTo>
                    <a:pt x="133" y="200"/>
                  </a:lnTo>
                  <a:lnTo>
                    <a:pt x="133" y="206"/>
                  </a:lnTo>
                  <a:lnTo>
                    <a:pt x="135" y="213"/>
                  </a:lnTo>
                  <a:lnTo>
                    <a:pt x="135" y="219"/>
                  </a:lnTo>
                  <a:lnTo>
                    <a:pt x="135" y="222"/>
                  </a:lnTo>
                  <a:lnTo>
                    <a:pt x="134" y="226"/>
                  </a:lnTo>
                  <a:lnTo>
                    <a:pt x="134" y="226"/>
                  </a:lnTo>
                  <a:lnTo>
                    <a:pt x="133" y="231"/>
                  </a:lnTo>
                  <a:lnTo>
                    <a:pt x="133" y="234"/>
                  </a:lnTo>
                  <a:lnTo>
                    <a:pt x="134" y="237"/>
                  </a:lnTo>
                  <a:lnTo>
                    <a:pt x="135" y="239"/>
                  </a:lnTo>
                  <a:lnTo>
                    <a:pt x="140" y="245"/>
                  </a:lnTo>
                  <a:lnTo>
                    <a:pt x="145" y="250"/>
                  </a:lnTo>
                  <a:lnTo>
                    <a:pt x="145" y="250"/>
                  </a:lnTo>
                  <a:lnTo>
                    <a:pt x="149" y="258"/>
                  </a:lnTo>
                  <a:lnTo>
                    <a:pt x="150" y="262"/>
                  </a:lnTo>
                  <a:lnTo>
                    <a:pt x="151" y="266"/>
                  </a:lnTo>
                  <a:lnTo>
                    <a:pt x="151" y="271"/>
                  </a:lnTo>
                  <a:lnTo>
                    <a:pt x="149" y="274"/>
                  </a:lnTo>
                  <a:lnTo>
                    <a:pt x="147" y="276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34" y="277"/>
                  </a:lnTo>
                  <a:lnTo>
                    <a:pt x="128" y="277"/>
                  </a:lnTo>
                  <a:lnTo>
                    <a:pt x="125" y="277"/>
                  </a:lnTo>
                  <a:lnTo>
                    <a:pt x="123" y="276"/>
                  </a:lnTo>
                  <a:lnTo>
                    <a:pt x="122" y="274"/>
                  </a:lnTo>
                  <a:lnTo>
                    <a:pt x="121" y="271"/>
                  </a:lnTo>
                  <a:lnTo>
                    <a:pt x="121" y="271"/>
                  </a:lnTo>
                  <a:lnTo>
                    <a:pt x="120" y="264"/>
                  </a:lnTo>
                  <a:lnTo>
                    <a:pt x="120" y="262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6" y="263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06" y="274"/>
                  </a:lnTo>
                  <a:lnTo>
                    <a:pt x="102" y="278"/>
                  </a:lnTo>
                  <a:lnTo>
                    <a:pt x="98" y="280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92" y="281"/>
                  </a:lnTo>
                  <a:lnTo>
                    <a:pt x="91" y="281"/>
                  </a:lnTo>
                  <a:lnTo>
                    <a:pt x="90" y="285"/>
                  </a:lnTo>
                  <a:lnTo>
                    <a:pt x="90" y="290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87" y="300"/>
                  </a:lnTo>
                  <a:lnTo>
                    <a:pt x="86" y="302"/>
                  </a:lnTo>
                  <a:lnTo>
                    <a:pt x="80" y="305"/>
                  </a:lnTo>
                  <a:lnTo>
                    <a:pt x="76" y="307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68" y="309"/>
                  </a:lnTo>
                  <a:lnTo>
                    <a:pt x="67" y="310"/>
                  </a:lnTo>
                  <a:lnTo>
                    <a:pt x="65" y="316"/>
                  </a:lnTo>
                  <a:lnTo>
                    <a:pt x="64" y="319"/>
                  </a:lnTo>
                  <a:lnTo>
                    <a:pt x="62" y="321"/>
                  </a:lnTo>
                  <a:lnTo>
                    <a:pt x="60" y="322"/>
                  </a:lnTo>
                  <a:lnTo>
                    <a:pt x="57" y="323"/>
                  </a:lnTo>
                  <a:lnTo>
                    <a:pt x="57" y="323"/>
                  </a:lnTo>
                  <a:lnTo>
                    <a:pt x="48" y="324"/>
                  </a:lnTo>
                  <a:lnTo>
                    <a:pt x="38" y="326"/>
                  </a:lnTo>
                  <a:lnTo>
                    <a:pt x="28" y="329"/>
                  </a:lnTo>
                  <a:lnTo>
                    <a:pt x="23" y="328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14" y="325"/>
                  </a:lnTo>
                  <a:lnTo>
                    <a:pt x="9" y="325"/>
                  </a:lnTo>
                  <a:lnTo>
                    <a:pt x="6" y="325"/>
                  </a:lnTo>
                  <a:lnTo>
                    <a:pt x="3" y="326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4"/>
                  </a:lnTo>
                  <a:lnTo>
                    <a:pt x="4" y="338"/>
                  </a:lnTo>
                  <a:lnTo>
                    <a:pt x="4" y="338"/>
                  </a:lnTo>
                  <a:lnTo>
                    <a:pt x="8" y="345"/>
                  </a:lnTo>
                  <a:lnTo>
                    <a:pt x="14" y="354"/>
                  </a:lnTo>
                  <a:lnTo>
                    <a:pt x="26" y="378"/>
                  </a:lnTo>
                  <a:lnTo>
                    <a:pt x="41" y="408"/>
                  </a:lnTo>
                  <a:lnTo>
                    <a:pt x="41" y="4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4" name="Freeform 308"/>
            <p:cNvSpPr>
              <a:spLocks/>
            </p:cNvSpPr>
            <p:nvPr/>
          </p:nvSpPr>
          <p:spPr bwMode="auto">
            <a:xfrm>
              <a:off x="9077537" y="1"/>
              <a:ext cx="2490847" cy="4576503"/>
            </a:xfrm>
            <a:custGeom>
              <a:avLst/>
              <a:gdLst>
                <a:gd name="T0" fmla="*/ 885 w 1569"/>
                <a:gd name="T1" fmla="*/ 85 h 2883"/>
                <a:gd name="T2" fmla="*/ 812 w 1569"/>
                <a:gd name="T3" fmla="*/ 187 h 2883"/>
                <a:gd name="T4" fmla="*/ 802 w 1569"/>
                <a:gd name="T5" fmla="*/ 95 h 2883"/>
                <a:gd name="T6" fmla="*/ 689 w 1569"/>
                <a:gd name="T7" fmla="*/ 53 h 2883"/>
                <a:gd name="T8" fmla="*/ 726 w 1569"/>
                <a:gd name="T9" fmla="*/ 187 h 2883"/>
                <a:gd name="T10" fmla="*/ 813 w 1569"/>
                <a:gd name="T11" fmla="*/ 323 h 2883"/>
                <a:gd name="T12" fmla="*/ 762 w 1569"/>
                <a:gd name="T13" fmla="*/ 329 h 2883"/>
                <a:gd name="T14" fmla="*/ 654 w 1569"/>
                <a:gd name="T15" fmla="*/ 471 h 2883"/>
                <a:gd name="T16" fmla="*/ 738 w 1569"/>
                <a:gd name="T17" fmla="*/ 591 h 2883"/>
                <a:gd name="T18" fmla="*/ 619 w 1569"/>
                <a:gd name="T19" fmla="*/ 610 h 2883"/>
                <a:gd name="T20" fmla="*/ 528 w 1569"/>
                <a:gd name="T21" fmla="*/ 615 h 2883"/>
                <a:gd name="T22" fmla="*/ 610 w 1569"/>
                <a:gd name="T23" fmla="*/ 661 h 2883"/>
                <a:gd name="T24" fmla="*/ 570 w 1569"/>
                <a:gd name="T25" fmla="*/ 741 h 2883"/>
                <a:gd name="T26" fmla="*/ 439 w 1569"/>
                <a:gd name="T27" fmla="*/ 684 h 2883"/>
                <a:gd name="T28" fmla="*/ 323 w 1569"/>
                <a:gd name="T29" fmla="*/ 525 h 2883"/>
                <a:gd name="T30" fmla="*/ 253 w 1569"/>
                <a:gd name="T31" fmla="*/ 471 h 2883"/>
                <a:gd name="T32" fmla="*/ 269 w 1569"/>
                <a:gd name="T33" fmla="*/ 456 h 2883"/>
                <a:gd name="T34" fmla="*/ 416 w 1569"/>
                <a:gd name="T35" fmla="*/ 475 h 2883"/>
                <a:gd name="T36" fmla="*/ 626 w 1569"/>
                <a:gd name="T37" fmla="*/ 358 h 2883"/>
                <a:gd name="T38" fmla="*/ 535 w 1569"/>
                <a:gd name="T39" fmla="*/ 215 h 2883"/>
                <a:gd name="T40" fmla="*/ 234 w 1569"/>
                <a:gd name="T41" fmla="*/ 157 h 2883"/>
                <a:gd name="T42" fmla="*/ 155 w 1569"/>
                <a:gd name="T43" fmla="*/ 156 h 2883"/>
                <a:gd name="T44" fmla="*/ 131 w 1569"/>
                <a:gd name="T45" fmla="*/ 132 h 2883"/>
                <a:gd name="T46" fmla="*/ 102 w 1569"/>
                <a:gd name="T47" fmla="*/ 137 h 2883"/>
                <a:gd name="T48" fmla="*/ 49 w 1569"/>
                <a:gd name="T49" fmla="*/ 181 h 2883"/>
                <a:gd name="T50" fmla="*/ 4 w 1569"/>
                <a:gd name="T51" fmla="*/ 281 h 2883"/>
                <a:gd name="T52" fmla="*/ 90 w 1569"/>
                <a:gd name="T53" fmla="*/ 400 h 2883"/>
                <a:gd name="T54" fmla="*/ 94 w 1569"/>
                <a:gd name="T55" fmla="*/ 521 h 2883"/>
                <a:gd name="T56" fmla="*/ 168 w 1569"/>
                <a:gd name="T57" fmla="*/ 647 h 2883"/>
                <a:gd name="T58" fmla="*/ 190 w 1569"/>
                <a:gd name="T59" fmla="*/ 748 h 2883"/>
                <a:gd name="T60" fmla="*/ 252 w 1569"/>
                <a:gd name="T61" fmla="*/ 812 h 2883"/>
                <a:gd name="T62" fmla="*/ 324 w 1569"/>
                <a:gd name="T63" fmla="*/ 918 h 2883"/>
                <a:gd name="T64" fmla="*/ 290 w 1569"/>
                <a:gd name="T65" fmla="*/ 1131 h 2883"/>
                <a:gd name="T66" fmla="*/ 262 w 1569"/>
                <a:gd name="T67" fmla="*/ 1246 h 2883"/>
                <a:gd name="T68" fmla="*/ 369 w 1569"/>
                <a:gd name="T69" fmla="*/ 1307 h 2883"/>
                <a:gd name="T70" fmla="*/ 292 w 1569"/>
                <a:gd name="T71" fmla="*/ 1357 h 2883"/>
                <a:gd name="T72" fmla="*/ 265 w 1569"/>
                <a:gd name="T73" fmla="*/ 1403 h 2883"/>
                <a:gd name="T74" fmla="*/ 268 w 1569"/>
                <a:gd name="T75" fmla="*/ 1556 h 2883"/>
                <a:gd name="T76" fmla="*/ 321 w 1569"/>
                <a:gd name="T77" fmla="*/ 1651 h 2883"/>
                <a:gd name="T78" fmla="*/ 377 w 1569"/>
                <a:gd name="T79" fmla="*/ 1784 h 2883"/>
                <a:gd name="T80" fmla="*/ 466 w 1569"/>
                <a:gd name="T81" fmla="*/ 1806 h 2883"/>
                <a:gd name="T82" fmla="*/ 581 w 1569"/>
                <a:gd name="T83" fmla="*/ 1837 h 2883"/>
                <a:gd name="T84" fmla="*/ 668 w 1569"/>
                <a:gd name="T85" fmla="*/ 1948 h 2883"/>
                <a:gd name="T86" fmla="*/ 745 w 1569"/>
                <a:gd name="T87" fmla="*/ 2051 h 2883"/>
                <a:gd name="T88" fmla="*/ 708 w 1569"/>
                <a:gd name="T89" fmla="*/ 2100 h 2883"/>
                <a:gd name="T90" fmla="*/ 792 w 1569"/>
                <a:gd name="T91" fmla="*/ 2130 h 2883"/>
                <a:gd name="T92" fmla="*/ 910 w 1569"/>
                <a:gd name="T93" fmla="*/ 2133 h 2883"/>
                <a:gd name="T94" fmla="*/ 942 w 1569"/>
                <a:gd name="T95" fmla="*/ 2194 h 2883"/>
                <a:gd name="T96" fmla="*/ 1027 w 1569"/>
                <a:gd name="T97" fmla="*/ 2205 h 2883"/>
                <a:gd name="T98" fmla="*/ 1100 w 1569"/>
                <a:gd name="T99" fmla="*/ 2254 h 2883"/>
                <a:gd name="T100" fmla="*/ 1209 w 1569"/>
                <a:gd name="T101" fmla="*/ 2215 h 2883"/>
                <a:gd name="T102" fmla="*/ 1277 w 1569"/>
                <a:gd name="T103" fmla="*/ 2249 h 2883"/>
                <a:gd name="T104" fmla="*/ 1385 w 1569"/>
                <a:gd name="T105" fmla="*/ 2227 h 2883"/>
                <a:gd name="T106" fmla="*/ 1465 w 1569"/>
                <a:gd name="T107" fmla="*/ 2278 h 2883"/>
                <a:gd name="T108" fmla="*/ 1463 w 1569"/>
                <a:gd name="T109" fmla="*/ 2354 h 2883"/>
                <a:gd name="T110" fmla="*/ 1497 w 1569"/>
                <a:gd name="T111" fmla="*/ 2448 h 2883"/>
                <a:gd name="T112" fmla="*/ 1418 w 1569"/>
                <a:gd name="T113" fmla="*/ 2548 h 2883"/>
                <a:gd name="T114" fmla="*/ 1469 w 1569"/>
                <a:gd name="T115" fmla="*/ 2589 h 2883"/>
                <a:gd name="T116" fmla="*/ 1410 w 1569"/>
                <a:gd name="T117" fmla="*/ 2646 h 2883"/>
                <a:gd name="T118" fmla="*/ 1465 w 1569"/>
                <a:gd name="T119" fmla="*/ 2693 h 2883"/>
                <a:gd name="T120" fmla="*/ 1427 w 1569"/>
                <a:gd name="T121" fmla="*/ 2813 h 2883"/>
                <a:gd name="T122" fmla="*/ 1380 w 1569"/>
                <a:gd name="T123" fmla="*/ 2849 h 2883"/>
                <a:gd name="T124" fmla="*/ 1518 w 1569"/>
                <a:gd name="T125" fmla="*/ 2867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9" h="2883">
                  <a:moveTo>
                    <a:pt x="936" y="0"/>
                  </a:moveTo>
                  <a:lnTo>
                    <a:pt x="936" y="0"/>
                  </a:lnTo>
                  <a:lnTo>
                    <a:pt x="930" y="14"/>
                  </a:lnTo>
                  <a:lnTo>
                    <a:pt x="925" y="26"/>
                  </a:lnTo>
                  <a:lnTo>
                    <a:pt x="922" y="30"/>
                  </a:lnTo>
                  <a:lnTo>
                    <a:pt x="919" y="34"/>
                  </a:lnTo>
                  <a:lnTo>
                    <a:pt x="919" y="34"/>
                  </a:lnTo>
                  <a:lnTo>
                    <a:pt x="912" y="39"/>
                  </a:lnTo>
                  <a:lnTo>
                    <a:pt x="909" y="43"/>
                  </a:lnTo>
                  <a:lnTo>
                    <a:pt x="909" y="45"/>
                  </a:lnTo>
                  <a:lnTo>
                    <a:pt x="910" y="46"/>
                  </a:lnTo>
                  <a:lnTo>
                    <a:pt x="912" y="48"/>
                  </a:lnTo>
                  <a:lnTo>
                    <a:pt x="914" y="49"/>
                  </a:lnTo>
                  <a:lnTo>
                    <a:pt x="914" y="49"/>
                  </a:lnTo>
                  <a:lnTo>
                    <a:pt x="917" y="51"/>
                  </a:lnTo>
                  <a:lnTo>
                    <a:pt x="920" y="52"/>
                  </a:lnTo>
                  <a:lnTo>
                    <a:pt x="921" y="54"/>
                  </a:lnTo>
                  <a:lnTo>
                    <a:pt x="921" y="55"/>
                  </a:lnTo>
                  <a:lnTo>
                    <a:pt x="921" y="57"/>
                  </a:lnTo>
                  <a:lnTo>
                    <a:pt x="919" y="58"/>
                  </a:lnTo>
                  <a:lnTo>
                    <a:pt x="916" y="59"/>
                  </a:lnTo>
                  <a:lnTo>
                    <a:pt x="914" y="60"/>
                  </a:lnTo>
                  <a:lnTo>
                    <a:pt x="914" y="60"/>
                  </a:lnTo>
                  <a:lnTo>
                    <a:pt x="910" y="61"/>
                  </a:lnTo>
                  <a:lnTo>
                    <a:pt x="905" y="65"/>
                  </a:lnTo>
                  <a:lnTo>
                    <a:pt x="898" y="69"/>
                  </a:lnTo>
                  <a:lnTo>
                    <a:pt x="893" y="73"/>
                  </a:lnTo>
                  <a:lnTo>
                    <a:pt x="888" y="80"/>
                  </a:lnTo>
                  <a:lnTo>
                    <a:pt x="885" y="85"/>
                  </a:lnTo>
                  <a:lnTo>
                    <a:pt x="884" y="87"/>
                  </a:lnTo>
                  <a:lnTo>
                    <a:pt x="884" y="90"/>
                  </a:lnTo>
                  <a:lnTo>
                    <a:pt x="885" y="92"/>
                  </a:lnTo>
                  <a:lnTo>
                    <a:pt x="887" y="95"/>
                  </a:lnTo>
                  <a:lnTo>
                    <a:pt x="887" y="95"/>
                  </a:lnTo>
                  <a:lnTo>
                    <a:pt x="893" y="100"/>
                  </a:lnTo>
                  <a:lnTo>
                    <a:pt x="898" y="109"/>
                  </a:lnTo>
                  <a:lnTo>
                    <a:pt x="903" y="119"/>
                  </a:lnTo>
                  <a:lnTo>
                    <a:pt x="909" y="131"/>
                  </a:lnTo>
                  <a:lnTo>
                    <a:pt x="912" y="143"/>
                  </a:lnTo>
                  <a:lnTo>
                    <a:pt x="914" y="155"/>
                  </a:lnTo>
                  <a:lnTo>
                    <a:pt x="914" y="160"/>
                  </a:lnTo>
                  <a:lnTo>
                    <a:pt x="913" y="164"/>
                  </a:lnTo>
                  <a:lnTo>
                    <a:pt x="912" y="168"/>
                  </a:lnTo>
                  <a:lnTo>
                    <a:pt x="910" y="171"/>
                  </a:lnTo>
                  <a:lnTo>
                    <a:pt x="910" y="171"/>
                  </a:lnTo>
                  <a:lnTo>
                    <a:pt x="903" y="176"/>
                  </a:lnTo>
                  <a:lnTo>
                    <a:pt x="894" y="184"/>
                  </a:lnTo>
                  <a:lnTo>
                    <a:pt x="871" y="200"/>
                  </a:lnTo>
                  <a:lnTo>
                    <a:pt x="849" y="214"/>
                  </a:lnTo>
                  <a:lnTo>
                    <a:pt x="840" y="218"/>
                  </a:lnTo>
                  <a:lnTo>
                    <a:pt x="836" y="219"/>
                  </a:lnTo>
                  <a:lnTo>
                    <a:pt x="836" y="219"/>
                  </a:lnTo>
                  <a:lnTo>
                    <a:pt x="832" y="218"/>
                  </a:lnTo>
                  <a:lnTo>
                    <a:pt x="829" y="214"/>
                  </a:lnTo>
                  <a:lnTo>
                    <a:pt x="823" y="203"/>
                  </a:lnTo>
                  <a:lnTo>
                    <a:pt x="820" y="197"/>
                  </a:lnTo>
                  <a:lnTo>
                    <a:pt x="816" y="191"/>
                  </a:lnTo>
                  <a:lnTo>
                    <a:pt x="812" y="187"/>
                  </a:lnTo>
                  <a:lnTo>
                    <a:pt x="808" y="184"/>
                  </a:lnTo>
                  <a:lnTo>
                    <a:pt x="808" y="184"/>
                  </a:lnTo>
                  <a:lnTo>
                    <a:pt x="802" y="183"/>
                  </a:lnTo>
                  <a:lnTo>
                    <a:pt x="796" y="183"/>
                  </a:lnTo>
                  <a:lnTo>
                    <a:pt x="781" y="184"/>
                  </a:lnTo>
                  <a:lnTo>
                    <a:pt x="774" y="183"/>
                  </a:lnTo>
                  <a:lnTo>
                    <a:pt x="768" y="182"/>
                  </a:lnTo>
                  <a:lnTo>
                    <a:pt x="765" y="180"/>
                  </a:lnTo>
                  <a:lnTo>
                    <a:pt x="764" y="178"/>
                  </a:lnTo>
                  <a:lnTo>
                    <a:pt x="763" y="176"/>
                  </a:lnTo>
                  <a:lnTo>
                    <a:pt x="763" y="176"/>
                  </a:lnTo>
                  <a:lnTo>
                    <a:pt x="763" y="172"/>
                  </a:lnTo>
                  <a:lnTo>
                    <a:pt x="764" y="168"/>
                  </a:lnTo>
                  <a:lnTo>
                    <a:pt x="767" y="160"/>
                  </a:lnTo>
                  <a:lnTo>
                    <a:pt x="770" y="153"/>
                  </a:lnTo>
                  <a:lnTo>
                    <a:pt x="772" y="148"/>
                  </a:lnTo>
                  <a:lnTo>
                    <a:pt x="772" y="143"/>
                  </a:lnTo>
                  <a:lnTo>
                    <a:pt x="772" y="143"/>
                  </a:lnTo>
                  <a:lnTo>
                    <a:pt x="772" y="138"/>
                  </a:lnTo>
                  <a:lnTo>
                    <a:pt x="771" y="133"/>
                  </a:lnTo>
                  <a:lnTo>
                    <a:pt x="769" y="128"/>
                  </a:lnTo>
                  <a:lnTo>
                    <a:pt x="769" y="125"/>
                  </a:lnTo>
                  <a:lnTo>
                    <a:pt x="770" y="123"/>
                  </a:lnTo>
                  <a:lnTo>
                    <a:pt x="773" y="119"/>
                  </a:lnTo>
                  <a:lnTo>
                    <a:pt x="779" y="115"/>
                  </a:lnTo>
                  <a:lnTo>
                    <a:pt x="779" y="115"/>
                  </a:lnTo>
                  <a:lnTo>
                    <a:pt x="791" y="106"/>
                  </a:lnTo>
                  <a:lnTo>
                    <a:pt x="799" y="99"/>
                  </a:lnTo>
                  <a:lnTo>
                    <a:pt x="802" y="95"/>
                  </a:lnTo>
                  <a:lnTo>
                    <a:pt x="805" y="91"/>
                  </a:lnTo>
                  <a:lnTo>
                    <a:pt x="806" y="88"/>
                  </a:lnTo>
                  <a:lnTo>
                    <a:pt x="806" y="85"/>
                  </a:lnTo>
                  <a:lnTo>
                    <a:pt x="806" y="85"/>
                  </a:lnTo>
                  <a:lnTo>
                    <a:pt x="802" y="76"/>
                  </a:lnTo>
                  <a:lnTo>
                    <a:pt x="797" y="67"/>
                  </a:lnTo>
                  <a:lnTo>
                    <a:pt x="793" y="62"/>
                  </a:lnTo>
                  <a:lnTo>
                    <a:pt x="788" y="59"/>
                  </a:lnTo>
                  <a:lnTo>
                    <a:pt x="784" y="57"/>
                  </a:lnTo>
                  <a:lnTo>
                    <a:pt x="779" y="56"/>
                  </a:lnTo>
                  <a:lnTo>
                    <a:pt x="779" y="56"/>
                  </a:lnTo>
                  <a:lnTo>
                    <a:pt x="769" y="55"/>
                  </a:lnTo>
                  <a:lnTo>
                    <a:pt x="764" y="53"/>
                  </a:lnTo>
                  <a:lnTo>
                    <a:pt x="758" y="48"/>
                  </a:lnTo>
                  <a:lnTo>
                    <a:pt x="754" y="45"/>
                  </a:lnTo>
                  <a:lnTo>
                    <a:pt x="754" y="45"/>
                  </a:lnTo>
                  <a:lnTo>
                    <a:pt x="752" y="43"/>
                  </a:lnTo>
                  <a:lnTo>
                    <a:pt x="749" y="43"/>
                  </a:lnTo>
                  <a:lnTo>
                    <a:pt x="743" y="44"/>
                  </a:lnTo>
                  <a:lnTo>
                    <a:pt x="737" y="46"/>
                  </a:lnTo>
                  <a:lnTo>
                    <a:pt x="729" y="47"/>
                  </a:lnTo>
                  <a:lnTo>
                    <a:pt x="729" y="47"/>
                  </a:lnTo>
                  <a:lnTo>
                    <a:pt x="720" y="46"/>
                  </a:lnTo>
                  <a:lnTo>
                    <a:pt x="709" y="45"/>
                  </a:lnTo>
                  <a:lnTo>
                    <a:pt x="703" y="45"/>
                  </a:lnTo>
                  <a:lnTo>
                    <a:pt x="698" y="46"/>
                  </a:lnTo>
                  <a:lnTo>
                    <a:pt x="694" y="48"/>
                  </a:lnTo>
                  <a:lnTo>
                    <a:pt x="689" y="53"/>
                  </a:lnTo>
                  <a:lnTo>
                    <a:pt x="689" y="53"/>
                  </a:lnTo>
                  <a:lnTo>
                    <a:pt x="686" y="57"/>
                  </a:lnTo>
                  <a:lnTo>
                    <a:pt x="681" y="61"/>
                  </a:lnTo>
                  <a:lnTo>
                    <a:pt x="676" y="65"/>
                  </a:lnTo>
                  <a:lnTo>
                    <a:pt x="670" y="67"/>
                  </a:lnTo>
                  <a:lnTo>
                    <a:pt x="659" y="70"/>
                  </a:lnTo>
                  <a:lnTo>
                    <a:pt x="655" y="71"/>
                  </a:lnTo>
                  <a:lnTo>
                    <a:pt x="651" y="71"/>
                  </a:lnTo>
                  <a:lnTo>
                    <a:pt x="651" y="71"/>
                  </a:lnTo>
                  <a:lnTo>
                    <a:pt x="644" y="71"/>
                  </a:lnTo>
                  <a:lnTo>
                    <a:pt x="642" y="72"/>
                  </a:lnTo>
                  <a:lnTo>
                    <a:pt x="642" y="73"/>
                  </a:lnTo>
                  <a:lnTo>
                    <a:pt x="642" y="74"/>
                  </a:lnTo>
                  <a:lnTo>
                    <a:pt x="643" y="75"/>
                  </a:lnTo>
                  <a:lnTo>
                    <a:pt x="651" y="78"/>
                  </a:lnTo>
                  <a:lnTo>
                    <a:pt x="651" y="78"/>
                  </a:lnTo>
                  <a:lnTo>
                    <a:pt x="664" y="81"/>
                  </a:lnTo>
                  <a:lnTo>
                    <a:pt x="679" y="85"/>
                  </a:lnTo>
                  <a:lnTo>
                    <a:pt x="685" y="87"/>
                  </a:lnTo>
                  <a:lnTo>
                    <a:pt x="692" y="90"/>
                  </a:lnTo>
                  <a:lnTo>
                    <a:pt x="698" y="96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9" y="118"/>
                  </a:lnTo>
                  <a:lnTo>
                    <a:pt x="717" y="138"/>
                  </a:lnTo>
                  <a:lnTo>
                    <a:pt x="724" y="158"/>
                  </a:lnTo>
                  <a:lnTo>
                    <a:pt x="726" y="169"/>
                  </a:lnTo>
                  <a:lnTo>
                    <a:pt x="727" y="178"/>
                  </a:lnTo>
                  <a:lnTo>
                    <a:pt x="727" y="178"/>
                  </a:lnTo>
                  <a:lnTo>
                    <a:pt x="726" y="187"/>
                  </a:lnTo>
                  <a:lnTo>
                    <a:pt x="726" y="195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6" y="211"/>
                  </a:lnTo>
                  <a:lnTo>
                    <a:pt x="728" y="215"/>
                  </a:lnTo>
                  <a:lnTo>
                    <a:pt x="734" y="217"/>
                  </a:lnTo>
                  <a:lnTo>
                    <a:pt x="741" y="218"/>
                  </a:lnTo>
                  <a:lnTo>
                    <a:pt x="741" y="218"/>
                  </a:lnTo>
                  <a:lnTo>
                    <a:pt x="755" y="219"/>
                  </a:lnTo>
                  <a:lnTo>
                    <a:pt x="765" y="219"/>
                  </a:lnTo>
                  <a:lnTo>
                    <a:pt x="768" y="219"/>
                  </a:lnTo>
                  <a:lnTo>
                    <a:pt x="770" y="220"/>
                  </a:lnTo>
                  <a:lnTo>
                    <a:pt x="772" y="223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81" y="235"/>
                  </a:lnTo>
                  <a:lnTo>
                    <a:pt x="787" y="246"/>
                  </a:lnTo>
                  <a:lnTo>
                    <a:pt x="793" y="258"/>
                  </a:lnTo>
                  <a:lnTo>
                    <a:pt x="794" y="263"/>
                  </a:lnTo>
                  <a:lnTo>
                    <a:pt x="795" y="269"/>
                  </a:lnTo>
                  <a:lnTo>
                    <a:pt x="795" y="269"/>
                  </a:lnTo>
                  <a:lnTo>
                    <a:pt x="795" y="278"/>
                  </a:lnTo>
                  <a:lnTo>
                    <a:pt x="795" y="285"/>
                  </a:lnTo>
                  <a:lnTo>
                    <a:pt x="798" y="292"/>
                  </a:lnTo>
                  <a:lnTo>
                    <a:pt x="803" y="301"/>
                  </a:lnTo>
                  <a:lnTo>
                    <a:pt x="803" y="301"/>
                  </a:lnTo>
                  <a:lnTo>
                    <a:pt x="807" y="306"/>
                  </a:lnTo>
                  <a:lnTo>
                    <a:pt x="810" y="314"/>
                  </a:lnTo>
                  <a:lnTo>
                    <a:pt x="813" y="323"/>
                  </a:lnTo>
                  <a:lnTo>
                    <a:pt x="815" y="331"/>
                  </a:lnTo>
                  <a:lnTo>
                    <a:pt x="817" y="340"/>
                  </a:lnTo>
                  <a:lnTo>
                    <a:pt x="817" y="346"/>
                  </a:lnTo>
                  <a:lnTo>
                    <a:pt x="817" y="352"/>
                  </a:lnTo>
                  <a:lnTo>
                    <a:pt x="816" y="353"/>
                  </a:lnTo>
                  <a:lnTo>
                    <a:pt x="815" y="354"/>
                  </a:lnTo>
                  <a:lnTo>
                    <a:pt x="815" y="354"/>
                  </a:lnTo>
                  <a:lnTo>
                    <a:pt x="812" y="354"/>
                  </a:lnTo>
                  <a:lnTo>
                    <a:pt x="809" y="353"/>
                  </a:lnTo>
                  <a:lnTo>
                    <a:pt x="802" y="351"/>
                  </a:lnTo>
                  <a:lnTo>
                    <a:pt x="799" y="349"/>
                  </a:lnTo>
                  <a:lnTo>
                    <a:pt x="796" y="349"/>
                  </a:lnTo>
                  <a:lnTo>
                    <a:pt x="793" y="351"/>
                  </a:lnTo>
                  <a:lnTo>
                    <a:pt x="789" y="354"/>
                  </a:lnTo>
                  <a:lnTo>
                    <a:pt x="789" y="354"/>
                  </a:lnTo>
                  <a:lnTo>
                    <a:pt x="783" y="361"/>
                  </a:lnTo>
                  <a:lnTo>
                    <a:pt x="780" y="364"/>
                  </a:lnTo>
                  <a:lnTo>
                    <a:pt x="778" y="366"/>
                  </a:lnTo>
                  <a:lnTo>
                    <a:pt x="776" y="367"/>
                  </a:lnTo>
                  <a:lnTo>
                    <a:pt x="773" y="366"/>
                  </a:lnTo>
                  <a:lnTo>
                    <a:pt x="772" y="362"/>
                  </a:lnTo>
                  <a:lnTo>
                    <a:pt x="771" y="357"/>
                  </a:lnTo>
                  <a:lnTo>
                    <a:pt x="771" y="357"/>
                  </a:lnTo>
                  <a:lnTo>
                    <a:pt x="771" y="345"/>
                  </a:lnTo>
                  <a:lnTo>
                    <a:pt x="771" y="341"/>
                  </a:lnTo>
                  <a:lnTo>
                    <a:pt x="770" y="337"/>
                  </a:lnTo>
                  <a:lnTo>
                    <a:pt x="768" y="332"/>
                  </a:lnTo>
                  <a:lnTo>
                    <a:pt x="766" y="330"/>
                  </a:lnTo>
                  <a:lnTo>
                    <a:pt x="762" y="329"/>
                  </a:lnTo>
                  <a:lnTo>
                    <a:pt x="756" y="329"/>
                  </a:lnTo>
                  <a:lnTo>
                    <a:pt x="756" y="329"/>
                  </a:lnTo>
                  <a:lnTo>
                    <a:pt x="752" y="330"/>
                  </a:lnTo>
                  <a:lnTo>
                    <a:pt x="748" y="331"/>
                  </a:lnTo>
                  <a:lnTo>
                    <a:pt x="741" y="334"/>
                  </a:lnTo>
                  <a:lnTo>
                    <a:pt x="735" y="337"/>
                  </a:lnTo>
                  <a:lnTo>
                    <a:pt x="731" y="338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19" y="337"/>
                  </a:lnTo>
                  <a:lnTo>
                    <a:pt x="716" y="338"/>
                  </a:lnTo>
                  <a:lnTo>
                    <a:pt x="714" y="340"/>
                  </a:lnTo>
                  <a:lnTo>
                    <a:pt x="713" y="342"/>
                  </a:lnTo>
                  <a:lnTo>
                    <a:pt x="712" y="344"/>
                  </a:lnTo>
                  <a:lnTo>
                    <a:pt x="712" y="351"/>
                  </a:lnTo>
                  <a:lnTo>
                    <a:pt x="712" y="351"/>
                  </a:lnTo>
                  <a:lnTo>
                    <a:pt x="710" y="357"/>
                  </a:lnTo>
                  <a:lnTo>
                    <a:pt x="708" y="364"/>
                  </a:lnTo>
                  <a:lnTo>
                    <a:pt x="699" y="385"/>
                  </a:lnTo>
                  <a:lnTo>
                    <a:pt x="688" y="405"/>
                  </a:lnTo>
                  <a:lnTo>
                    <a:pt x="683" y="413"/>
                  </a:lnTo>
                  <a:lnTo>
                    <a:pt x="678" y="419"/>
                  </a:lnTo>
                  <a:lnTo>
                    <a:pt x="678" y="419"/>
                  </a:lnTo>
                  <a:lnTo>
                    <a:pt x="671" y="428"/>
                  </a:lnTo>
                  <a:lnTo>
                    <a:pt x="666" y="437"/>
                  </a:lnTo>
                  <a:lnTo>
                    <a:pt x="662" y="446"/>
                  </a:lnTo>
                  <a:lnTo>
                    <a:pt x="658" y="457"/>
                  </a:lnTo>
                  <a:lnTo>
                    <a:pt x="658" y="457"/>
                  </a:lnTo>
                  <a:lnTo>
                    <a:pt x="654" y="471"/>
                  </a:lnTo>
                  <a:lnTo>
                    <a:pt x="650" y="486"/>
                  </a:lnTo>
                  <a:lnTo>
                    <a:pt x="648" y="495"/>
                  </a:lnTo>
                  <a:lnTo>
                    <a:pt x="648" y="501"/>
                  </a:lnTo>
                  <a:lnTo>
                    <a:pt x="649" y="507"/>
                  </a:lnTo>
                  <a:lnTo>
                    <a:pt x="651" y="511"/>
                  </a:lnTo>
                  <a:lnTo>
                    <a:pt x="653" y="513"/>
                  </a:lnTo>
                  <a:lnTo>
                    <a:pt x="653" y="513"/>
                  </a:lnTo>
                  <a:lnTo>
                    <a:pt x="676" y="534"/>
                  </a:lnTo>
                  <a:lnTo>
                    <a:pt x="681" y="540"/>
                  </a:lnTo>
                  <a:lnTo>
                    <a:pt x="687" y="545"/>
                  </a:lnTo>
                  <a:lnTo>
                    <a:pt x="694" y="548"/>
                  </a:lnTo>
                  <a:lnTo>
                    <a:pt x="700" y="550"/>
                  </a:lnTo>
                  <a:lnTo>
                    <a:pt x="700" y="550"/>
                  </a:lnTo>
                  <a:lnTo>
                    <a:pt x="706" y="552"/>
                  </a:lnTo>
                  <a:lnTo>
                    <a:pt x="710" y="554"/>
                  </a:lnTo>
                  <a:lnTo>
                    <a:pt x="712" y="556"/>
                  </a:lnTo>
                  <a:lnTo>
                    <a:pt x="714" y="558"/>
                  </a:lnTo>
                  <a:lnTo>
                    <a:pt x="716" y="561"/>
                  </a:lnTo>
                  <a:lnTo>
                    <a:pt x="716" y="564"/>
                  </a:lnTo>
                  <a:lnTo>
                    <a:pt x="717" y="572"/>
                  </a:lnTo>
                  <a:lnTo>
                    <a:pt x="717" y="572"/>
                  </a:lnTo>
                  <a:lnTo>
                    <a:pt x="717" y="578"/>
                  </a:lnTo>
                  <a:lnTo>
                    <a:pt x="719" y="582"/>
                  </a:lnTo>
                  <a:lnTo>
                    <a:pt x="720" y="584"/>
                  </a:lnTo>
                  <a:lnTo>
                    <a:pt x="722" y="585"/>
                  </a:lnTo>
                  <a:lnTo>
                    <a:pt x="729" y="587"/>
                  </a:lnTo>
                  <a:lnTo>
                    <a:pt x="729" y="587"/>
                  </a:lnTo>
                  <a:lnTo>
                    <a:pt x="737" y="589"/>
                  </a:lnTo>
                  <a:lnTo>
                    <a:pt x="738" y="591"/>
                  </a:lnTo>
                  <a:lnTo>
                    <a:pt x="738" y="592"/>
                  </a:lnTo>
                  <a:lnTo>
                    <a:pt x="737" y="593"/>
                  </a:lnTo>
                  <a:lnTo>
                    <a:pt x="734" y="595"/>
                  </a:lnTo>
                  <a:lnTo>
                    <a:pt x="726" y="596"/>
                  </a:lnTo>
                  <a:lnTo>
                    <a:pt x="726" y="596"/>
                  </a:lnTo>
                  <a:lnTo>
                    <a:pt x="706" y="596"/>
                  </a:lnTo>
                  <a:lnTo>
                    <a:pt x="697" y="598"/>
                  </a:lnTo>
                  <a:lnTo>
                    <a:pt x="694" y="599"/>
                  </a:lnTo>
                  <a:lnTo>
                    <a:pt x="691" y="602"/>
                  </a:lnTo>
                  <a:lnTo>
                    <a:pt x="691" y="602"/>
                  </a:lnTo>
                  <a:lnTo>
                    <a:pt x="685" y="607"/>
                  </a:lnTo>
                  <a:lnTo>
                    <a:pt x="680" y="611"/>
                  </a:lnTo>
                  <a:lnTo>
                    <a:pt x="674" y="613"/>
                  </a:lnTo>
                  <a:lnTo>
                    <a:pt x="670" y="613"/>
                  </a:lnTo>
                  <a:lnTo>
                    <a:pt x="670" y="613"/>
                  </a:lnTo>
                  <a:lnTo>
                    <a:pt x="664" y="613"/>
                  </a:lnTo>
                  <a:lnTo>
                    <a:pt x="656" y="614"/>
                  </a:lnTo>
                  <a:lnTo>
                    <a:pt x="650" y="613"/>
                  </a:lnTo>
                  <a:lnTo>
                    <a:pt x="648" y="613"/>
                  </a:lnTo>
                  <a:lnTo>
                    <a:pt x="645" y="611"/>
                  </a:lnTo>
                  <a:lnTo>
                    <a:pt x="645" y="611"/>
                  </a:lnTo>
                  <a:lnTo>
                    <a:pt x="644" y="610"/>
                  </a:lnTo>
                  <a:lnTo>
                    <a:pt x="641" y="607"/>
                  </a:lnTo>
                  <a:lnTo>
                    <a:pt x="634" y="605"/>
                  </a:lnTo>
                  <a:lnTo>
                    <a:pt x="629" y="605"/>
                  </a:lnTo>
                  <a:lnTo>
                    <a:pt x="626" y="606"/>
                  </a:lnTo>
                  <a:lnTo>
                    <a:pt x="622" y="607"/>
                  </a:lnTo>
                  <a:lnTo>
                    <a:pt x="619" y="610"/>
                  </a:lnTo>
                  <a:lnTo>
                    <a:pt x="619" y="610"/>
                  </a:lnTo>
                  <a:lnTo>
                    <a:pt x="614" y="616"/>
                  </a:lnTo>
                  <a:lnTo>
                    <a:pt x="609" y="620"/>
                  </a:lnTo>
                  <a:lnTo>
                    <a:pt x="606" y="621"/>
                  </a:lnTo>
                  <a:lnTo>
                    <a:pt x="603" y="623"/>
                  </a:lnTo>
                  <a:lnTo>
                    <a:pt x="601" y="621"/>
                  </a:lnTo>
                  <a:lnTo>
                    <a:pt x="598" y="619"/>
                  </a:lnTo>
                  <a:lnTo>
                    <a:pt x="598" y="619"/>
                  </a:lnTo>
                  <a:lnTo>
                    <a:pt x="593" y="610"/>
                  </a:lnTo>
                  <a:lnTo>
                    <a:pt x="588" y="606"/>
                  </a:lnTo>
                  <a:lnTo>
                    <a:pt x="586" y="605"/>
                  </a:lnTo>
                  <a:lnTo>
                    <a:pt x="583" y="605"/>
                  </a:lnTo>
                  <a:lnTo>
                    <a:pt x="583" y="605"/>
                  </a:lnTo>
                  <a:lnTo>
                    <a:pt x="576" y="604"/>
                  </a:lnTo>
                  <a:lnTo>
                    <a:pt x="568" y="603"/>
                  </a:lnTo>
                  <a:lnTo>
                    <a:pt x="562" y="600"/>
                  </a:lnTo>
                  <a:lnTo>
                    <a:pt x="556" y="596"/>
                  </a:lnTo>
                  <a:lnTo>
                    <a:pt x="556" y="596"/>
                  </a:lnTo>
                  <a:lnTo>
                    <a:pt x="551" y="591"/>
                  </a:lnTo>
                  <a:lnTo>
                    <a:pt x="543" y="587"/>
                  </a:lnTo>
                  <a:lnTo>
                    <a:pt x="537" y="586"/>
                  </a:lnTo>
                  <a:lnTo>
                    <a:pt x="534" y="586"/>
                  </a:lnTo>
                  <a:lnTo>
                    <a:pt x="531" y="587"/>
                  </a:lnTo>
                  <a:lnTo>
                    <a:pt x="531" y="587"/>
                  </a:lnTo>
                  <a:lnTo>
                    <a:pt x="530" y="589"/>
                  </a:lnTo>
                  <a:lnTo>
                    <a:pt x="529" y="592"/>
                  </a:lnTo>
                  <a:lnTo>
                    <a:pt x="529" y="600"/>
                  </a:lnTo>
                  <a:lnTo>
                    <a:pt x="530" y="609"/>
                  </a:lnTo>
                  <a:lnTo>
                    <a:pt x="529" y="612"/>
                  </a:lnTo>
                  <a:lnTo>
                    <a:pt x="528" y="615"/>
                  </a:lnTo>
                  <a:lnTo>
                    <a:pt x="528" y="615"/>
                  </a:lnTo>
                  <a:lnTo>
                    <a:pt x="524" y="619"/>
                  </a:lnTo>
                  <a:lnTo>
                    <a:pt x="520" y="623"/>
                  </a:lnTo>
                  <a:lnTo>
                    <a:pt x="519" y="625"/>
                  </a:lnTo>
                  <a:lnTo>
                    <a:pt x="517" y="626"/>
                  </a:lnTo>
                  <a:lnTo>
                    <a:pt x="519" y="628"/>
                  </a:lnTo>
                  <a:lnTo>
                    <a:pt x="520" y="630"/>
                  </a:lnTo>
                  <a:lnTo>
                    <a:pt x="520" y="630"/>
                  </a:lnTo>
                  <a:lnTo>
                    <a:pt x="527" y="635"/>
                  </a:lnTo>
                  <a:lnTo>
                    <a:pt x="537" y="643"/>
                  </a:lnTo>
                  <a:lnTo>
                    <a:pt x="545" y="650"/>
                  </a:lnTo>
                  <a:lnTo>
                    <a:pt x="550" y="654"/>
                  </a:lnTo>
                  <a:lnTo>
                    <a:pt x="552" y="657"/>
                  </a:lnTo>
                  <a:lnTo>
                    <a:pt x="552" y="657"/>
                  </a:lnTo>
                  <a:lnTo>
                    <a:pt x="555" y="662"/>
                  </a:lnTo>
                  <a:lnTo>
                    <a:pt x="557" y="666"/>
                  </a:lnTo>
                  <a:lnTo>
                    <a:pt x="559" y="668"/>
                  </a:lnTo>
                  <a:lnTo>
                    <a:pt x="562" y="669"/>
                  </a:lnTo>
                  <a:lnTo>
                    <a:pt x="565" y="669"/>
                  </a:lnTo>
                  <a:lnTo>
                    <a:pt x="569" y="668"/>
                  </a:lnTo>
                  <a:lnTo>
                    <a:pt x="574" y="667"/>
                  </a:lnTo>
                  <a:lnTo>
                    <a:pt x="574" y="667"/>
                  </a:lnTo>
                  <a:lnTo>
                    <a:pt x="584" y="661"/>
                  </a:lnTo>
                  <a:lnTo>
                    <a:pt x="594" y="658"/>
                  </a:lnTo>
                  <a:lnTo>
                    <a:pt x="597" y="657"/>
                  </a:lnTo>
                  <a:lnTo>
                    <a:pt x="601" y="657"/>
                  </a:lnTo>
                  <a:lnTo>
                    <a:pt x="606" y="658"/>
                  </a:lnTo>
                  <a:lnTo>
                    <a:pt x="610" y="661"/>
                  </a:lnTo>
                  <a:lnTo>
                    <a:pt x="610" y="661"/>
                  </a:lnTo>
                  <a:lnTo>
                    <a:pt x="613" y="664"/>
                  </a:lnTo>
                  <a:lnTo>
                    <a:pt x="616" y="669"/>
                  </a:lnTo>
                  <a:lnTo>
                    <a:pt x="621" y="680"/>
                  </a:lnTo>
                  <a:lnTo>
                    <a:pt x="624" y="688"/>
                  </a:lnTo>
                  <a:lnTo>
                    <a:pt x="625" y="692"/>
                  </a:lnTo>
                  <a:lnTo>
                    <a:pt x="628" y="695"/>
                  </a:lnTo>
                  <a:lnTo>
                    <a:pt x="628" y="695"/>
                  </a:lnTo>
                  <a:lnTo>
                    <a:pt x="633" y="698"/>
                  </a:lnTo>
                  <a:lnTo>
                    <a:pt x="636" y="703"/>
                  </a:lnTo>
                  <a:lnTo>
                    <a:pt x="637" y="705"/>
                  </a:lnTo>
                  <a:lnTo>
                    <a:pt x="637" y="707"/>
                  </a:lnTo>
                  <a:lnTo>
                    <a:pt x="636" y="710"/>
                  </a:lnTo>
                  <a:lnTo>
                    <a:pt x="634" y="711"/>
                  </a:lnTo>
                  <a:lnTo>
                    <a:pt x="634" y="711"/>
                  </a:lnTo>
                  <a:lnTo>
                    <a:pt x="628" y="714"/>
                  </a:lnTo>
                  <a:lnTo>
                    <a:pt x="622" y="719"/>
                  </a:lnTo>
                  <a:lnTo>
                    <a:pt x="617" y="725"/>
                  </a:lnTo>
                  <a:lnTo>
                    <a:pt x="615" y="727"/>
                  </a:lnTo>
                  <a:lnTo>
                    <a:pt x="615" y="730"/>
                  </a:lnTo>
                  <a:lnTo>
                    <a:pt x="615" y="730"/>
                  </a:lnTo>
                  <a:lnTo>
                    <a:pt x="614" y="735"/>
                  </a:lnTo>
                  <a:lnTo>
                    <a:pt x="613" y="738"/>
                  </a:lnTo>
                  <a:lnTo>
                    <a:pt x="612" y="740"/>
                  </a:lnTo>
                  <a:lnTo>
                    <a:pt x="609" y="742"/>
                  </a:lnTo>
                  <a:lnTo>
                    <a:pt x="606" y="743"/>
                  </a:lnTo>
                  <a:lnTo>
                    <a:pt x="601" y="743"/>
                  </a:lnTo>
                  <a:lnTo>
                    <a:pt x="596" y="743"/>
                  </a:lnTo>
                  <a:lnTo>
                    <a:pt x="596" y="743"/>
                  </a:lnTo>
                  <a:lnTo>
                    <a:pt x="570" y="741"/>
                  </a:lnTo>
                  <a:lnTo>
                    <a:pt x="558" y="739"/>
                  </a:lnTo>
                  <a:lnTo>
                    <a:pt x="553" y="738"/>
                  </a:lnTo>
                  <a:lnTo>
                    <a:pt x="549" y="735"/>
                  </a:lnTo>
                  <a:lnTo>
                    <a:pt x="549" y="735"/>
                  </a:lnTo>
                  <a:lnTo>
                    <a:pt x="539" y="731"/>
                  </a:lnTo>
                  <a:lnTo>
                    <a:pt x="531" y="729"/>
                  </a:lnTo>
                  <a:lnTo>
                    <a:pt x="525" y="727"/>
                  </a:lnTo>
                  <a:lnTo>
                    <a:pt x="523" y="725"/>
                  </a:lnTo>
                  <a:lnTo>
                    <a:pt x="521" y="723"/>
                  </a:lnTo>
                  <a:lnTo>
                    <a:pt x="521" y="723"/>
                  </a:lnTo>
                  <a:lnTo>
                    <a:pt x="517" y="716"/>
                  </a:lnTo>
                  <a:lnTo>
                    <a:pt x="516" y="714"/>
                  </a:lnTo>
                  <a:lnTo>
                    <a:pt x="514" y="712"/>
                  </a:lnTo>
                  <a:lnTo>
                    <a:pt x="511" y="711"/>
                  </a:lnTo>
                  <a:lnTo>
                    <a:pt x="508" y="710"/>
                  </a:lnTo>
                  <a:lnTo>
                    <a:pt x="505" y="711"/>
                  </a:lnTo>
                  <a:lnTo>
                    <a:pt x="500" y="712"/>
                  </a:lnTo>
                  <a:lnTo>
                    <a:pt x="500" y="712"/>
                  </a:lnTo>
                  <a:lnTo>
                    <a:pt x="490" y="716"/>
                  </a:lnTo>
                  <a:lnTo>
                    <a:pt x="479" y="719"/>
                  </a:lnTo>
                  <a:lnTo>
                    <a:pt x="473" y="720"/>
                  </a:lnTo>
                  <a:lnTo>
                    <a:pt x="468" y="719"/>
                  </a:lnTo>
                  <a:lnTo>
                    <a:pt x="463" y="718"/>
                  </a:lnTo>
                  <a:lnTo>
                    <a:pt x="458" y="716"/>
                  </a:lnTo>
                  <a:lnTo>
                    <a:pt x="458" y="716"/>
                  </a:lnTo>
                  <a:lnTo>
                    <a:pt x="455" y="712"/>
                  </a:lnTo>
                  <a:lnTo>
                    <a:pt x="451" y="707"/>
                  </a:lnTo>
                  <a:lnTo>
                    <a:pt x="444" y="696"/>
                  </a:lnTo>
                  <a:lnTo>
                    <a:pt x="439" y="684"/>
                  </a:lnTo>
                  <a:lnTo>
                    <a:pt x="434" y="671"/>
                  </a:lnTo>
                  <a:lnTo>
                    <a:pt x="434" y="671"/>
                  </a:lnTo>
                  <a:lnTo>
                    <a:pt x="428" y="660"/>
                  </a:lnTo>
                  <a:lnTo>
                    <a:pt x="423" y="652"/>
                  </a:lnTo>
                  <a:lnTo>
                    <a:pt x="407" y="633"/>
                  </a:lnTo>
                  <a:lnTo>
                    <a:pt x="407" y="633"/>
                  </a:lnTo>
                  <a:lnTo>
                    <a:pt x="399" y="624"/>
                  </a:lnTo>
                  <a:lnTo>
                    <a:pt x="395" y="614"/>
                  </a:lnTo>
                  <a:lnTo>
                    <a:pt x="393" y="604"/>
                  </a:lnTo>
                  <a:lnTo>
                    <a:pt x="392" y="596"/>
                  </a:lnTo>
                  <a:lnTo>
                    <a:pt x="392" y="596"/>
                  </a:lnTo>
                  <a:lnTo>
                    <a:pt x="394" y="584"/>
                  </a:lnTo>
                  <a:lnTo>
                    <a:pt x="395" y="575"/>
                  </a:lnTo>
                  <a:lnTo>
                    <a:pt x="396" y="567"/>
                  </a:lnTo>
                  <a:lnTo>
                    <a:pt x="395" y="558"/>
                  </a:lnTo>
                  <a:lnTo>
                    <a:pt x="393" y="549"/>
                  </a:lnTo>
                  <a:lnTo>
                    <a:pt x="391" y="545"/>
                  </a:lnTo>
                  <a:lnTo>
                    <a:pt x="388" y="542"/>
                  </a:lnTo>
                  <a:lnTo>
                    <a:pt x="385" y="539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72" y="532"/>
                  </a:lnTo>
                  <a:lnTo>
                    <a:pt x="365" y="529"/>
                  </a:lnTo>
                  <a:lnTo>
                    <a:pt x="359" y="528"/>
                  </a:lnTo>
                  <a:lnTo>
                    <a:pt x="354" y="527"/>
                  </a:lnTo>
                  <a:lnTo>
                    <a:pt x="345" y="527"/>
                  </a:lnTo>
                  <a:lnTo>
                    <a:pt x="335" y="526"/>
                  </a:lnTo>
                  <a:lnTo>
                    <a:pt x="335" y="526"/>
                  </a:lnTo>
                  <a:lnTo>
                    <a:pt x="323" y="525"/>
                  </a:lnTo>
                  <a:lnTo>
                    <a:pt x="312" y="521"/>
                  </a:lnTo>
                  <a:lnTo>
                    <a:pt x="308" y="519"/>
                  </a:lnTo>
                  <a:lnTo>
                    <a:pt x="305" y="517"/>
                  </a:lnTo>
                  <a:lnTo>
                    <a:pt x="302" y="514"/>
                  </a:lnTo>
                  <a:lnTo>
                    <a:pt x="301" y="511"/>
                  </a:lnTo>
                  <a:lnTo>
                    <a:pt x="301" y="511"/>
                  </a:lnTo>
                  <a:lnTo>
                    <a:pt x="301" y="503"/>
                  </a:lnTo>
                  <a:lnTo>
                    <a:pt x="300" y="499"/>
                  </a:lnTo>
                  <a:lnTo>
                    <a:pt x="298" y="497"/>
                  </a:lnTo>
                  <a:lnTo>
                    <a:pt x="296" y="497"/>
                  </a:lnTo>
                  <a:lnTo>
                    <a:pt x="290" y="496"/>
                  </a:lnTo>
                  <a:lnTo>
                    <a:pt x="290" y="496"/>
                  </a:lnTo>
                  <a:lnTo>
                    <a:pt x="286" y="495"/>
                  </a:lnTo>
                  <a:lnTo>
                    <a:pt x="284" y="493"/>
                  </a:lnTo>
                  <a:lnTo>
                    <a:pt x="284" y="491"/>
                  </a:lnTo>
                  <a:lnTo>
                    <a:pt x="284" y="490"/>
                  </a:lnTo>
                  <a:lnTo>
                    <a:pt x="284" y="486"/>
                  </a:lnTo>
                  <a:lnTo>
                    <a:pt x="283" y="485"/>
                  </a:lnTo>
                  <a:lnTo>
                    <a:pt x="281" y="484"/>
                  </a:lnTo>
                  <a:lnTo>
                    <a:pt x="281" y="484"/>
                  </a:lnTo>
                  <a:lnTo>
                    <a:pt x="273" y="485"/>
                  </a:lnTo>
                  <a:lnTo>
                    <a:pt x="265" y="485"/>
                  </a:lnTo>
                  <a:lnTo>
                    <a:pt x="262" y="485"/>
                  </a:lnTo>
                  <a:lnTo>
                    <a:pt x="258" y="484"/>
                  </a:lnTo>
                  <a:lnTo>
                    <a:pt x="256" y="482"/>
                  </a:lnTo>
                  <a:lnTo>
                    <a:pt x="255" y="480"/>
                  </a:lnTo>
                  <a:lnTo>
                    <a:pt x="255" y="480"/>
                  </a:lnTo>
                  <a:lnTo>
                    <a:pt x="254" y="473"/>
                  </a:lnTo>
                  <a:lnTo>
                    <a:pt x="253" y="471"/>
                  </a:lnTo>
                  <a:lnTo>
                    <a:pt x="250" y="469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36" y="466"/>
                  </a:lnTo>
                  <a:lnTo>
                    <a:pt x="233" y="464"/>
                  </a:lnTo>
                  <a:lnTo>
                    <a:pt x="231" y="463"/>
                  </a:lnTo>
                  <a:lnTo>
                    <a:pt x="231" y="461"/>
                  </a:lnTo>
                  <a:lnTo>
                    <a:pt x="230" y="457"/>
                  </a:lnTo>
                  <a:lnTo>
                    <a:pt x="229" y="455"/>
                  </a:lnTo>
                  <a:lnTo>
                    <a:pt x="227" y="453"/>
                  </a:lnTo>
                  <a:lnTo>
                    <a:pt x="227" y="453"/>
                  </a:lnTo>
                  <a:lnTo>
                    <a:pt x="220" y="448"/>
                  </a:lnTo>
                  <a:lnTo>
                    <a:pt x="213" y="444"/>
                  </a:lnTo>
                  <a:lnTo>
                    <a:pt x="211" y="441"/>
                  </a:lnTo>
                  <a:lnTo>
                    <a:pt x="210" y="439"/>
                  </a:lnTo>
                  <a:lnTo>
                    <a:pt x="211" y="437"/>
                  </a:lnTo>
                  <a:lnTo>
                    <a:pt x="214" y="434"/>
                  </a:lnTo>
                  <a:lnTo>
                    <a:pt x="214" y="434"/>
                  </a:lnTo>
                  <a:lnTo>
                    <a:pt x="222" y="430"/>
                  </a:lnTo>
                  <a:lnTo>
                    <a:pt x="230" y="426"/>
                  </a:lnTo>
                  <a:lnTo>
                    <a:pt x="236" y="425"/>
                  </a:lnTo>
                  <a:lnTo>
                    <a:pt x="240" y="425"/>
                  </a:lnTo>
                  <a:lnTo>
                    <a:pt x="244" y="426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53" y="433"/>
                  </a:lnTo>
                  <a:lnTo>
                    <a:pt x="257" y="440"/>
                  </a:lnTo>
                  <a:lnTo>
                    <a:pt x="265" y="450"/>
                  </a:lnTo>
                  <a:lnTo>
                    <a:pt x="269" y="456"/>
                  </a:lnTo>
                  <a:lnTo>
                    <a:pt x="273" y="459"/>
                  </a:lnTo>
                  <a:lnTo>
                    <a:pt x="280" y="461"/>
                  </a:lnTo>
                  <a:lnTo>
                    <a:pt x="283" y="461"/>
                  </a:lnTo>
                  <a:lnTo>
                    <a:pt x="286" y="460"/>
                  </a:lnTo>
                  <a:lnTo>
                    <a:pt x="286" y="460"/>
                  </a:lnTo>
                  <a:lnTo>
                    <a:pt x="298" y="456"/>
                  </a:lnTo>
                  <a:lnTo>
                    <a:pt x="306" y="452"/>
                  </a:lnTo>
                  <a:lnTo>
                    <a:pt x="309" y="450"/>
                  </a:lnTo>
                  <a:lnTo>
                    <a:pt x="312" y="450"/>
                  </a:lnTo>
                  <a:lnTo>
                    <a:pt x="315" y="452"/>
                  </a:lnTo>
                  <a:lnTo>
                    <a:pt x="320" y="454"/>
                  </a:lnTo>
                  <a:lnTo>
                    <a:pt x="320" y="454"/>
                  </a:lnTo>
                  <a:lnTo>
                    <a:pt x="336" y="462"/>
                  </a:lnTo>
                  <a:lnTo>
                    <a:pt x="342" y="464"/>
                  </a:lnTo>
                  <a:lnTo>
                    <a:pt x="344" y="464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9" y="461"/>
                  </a:lnTo>
                  <a:lnTo>
                    <a:pt x="354" y="459"/>
                  </a:lnTo>
                  <a:lnTo>
                    <a:pt x="359" y="459"/>
                  </a:lnTo>
                  <a:lnTo>
                    <a:pt x="367" y="459"/>
                  </a:lnTo>
                  <a:lnTo>
                    <a:pt x="367" y="459"/>
                  </a:lnTo>
                  <a:lnTo>
                    <a:pt x="371" y="460"/>
                  </a:lnTo>
                  <a:lnTo>
                    <a:pt x="377" y="462"/>
                  </a:lnTo>
                  <a:lnTo>
                    <a:pt x="391" y="469"/>
                  </a:lnTo>
                  <a:lnTo>
                    <a:pt x="405" y="474"/>
                  </a:lnTo>
                  <a:lnTo>
                    <a:pt x="411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43" y="471"/>
                  </a:lnTo>
                  <a:lnTo>
                    <a:pt x="458" y="468"/>
                  </a:lnTo>
                  <a:lnTo>
                    <a:pt x="471" y="463"/>
                  </a:lnTo>
                  <a:lnTo>
                    <a:pt x="471" y="463"/>
                  </a:lnTo>
                  <a:lnTo>
                    <a:pt x="481" y="460"/>
                  </a:lnTo>
                  <a:lnTo>
                    <a:pt x="492" y="458"/>
                  </a:lnTo>
                  <a:lnTo>
                    <a:pt x="501" y="458"/>
                  </a:lnTo>
                  <a:lnTo>
                    <a:pt x="505" y="459"/>
                  </a:lnTo>
                  <a:lnTo>
                    <a:pt x="508" y="461"/>
                  </a:lnTo>
                  <a:lnTo>
                    <a:pt x="508" y="461"/>
                  </a:lnTo>
                  <a:lnTo>
                    <a:pt x="511" y="463"/>
                  </a:lnTo>
                  <a:lnTo>
                    <a:pt x="514" y="464"/>
                  </a:lnTo>
                  <a:lnTo>
                    <a:pt x="522" y="463"/>
                  </a:lnTo>
                  <a:lnTo>
                    <a:pt x="530" y="461"/>
                  </a:lnTo>
                  <a:lnTo>
                    <a:pt x="542" y="458"/>
                  </a:lnTo>
                  <a:lnTo>
                    <a:pt x="542" y="458"/>
                  </a:lnTo>
                  <a:lnTo>
                    <a:pt x="555" y="453"/>
                  </a:lnTo>
                  <a:lnTo>
                    <a:pt x="566" y="447"/>
                  </a:lnTo>
                  <a:lnTo>
                    <a:pt x="577" y="440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95" y="418"/>
                  </a:lnTo>
                  <a:lnTo>
                    <a:pt x="607" y="400"/>
                  </a:lnTo>
                  <a:lnTo>
                    <a:pt x="617" y="381"/>
                  </a:lnTo>
                  <a:lnTo>
                    <a:pt x="622" y="373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4" y="361"/>
                  </a:lnTo>
                  <a:lnTo>
                    <a:pt x="626" y="358"/>
                  </a:lnTo>
                  <a:lnTo>
                    <a:pt x="629" y="351"/>
                  </a:lnTo>
                  <a:lnTo>
                    <a:pt x="634" y="344"/>
                  </a:lnTo>
                  <a:lnTo>
                    <a:pt x="635" y="340"/>
                  </a:lnTo>
                  <a:lnTo>
                    <a:pt x="636" y="334"/>
                  </a:lnTo>
                  <a:lnTo>
                    <a:pt x="636" y="334"/>
                  </a:lnTo>
                  <a:lnTo>
                    <a:pt x="637" y="324"/>
                  </a:lnTo>
                  <a:lnTo>
                    <a:pt x="638" y="313"/>
                  </a:lnTo>
                  <a:lnTo>
                    <a:pt x="636" y="304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25" y="282"/>
                  </a:lnTo>
                  <a:lnTo>
                    <a:pt x="612" y="263"/>
                  </a:lnTo>
                  <a:lnTo>
                    <a:pt x="612" y="263"/>
                  </a:lnTo>
                  <a:lnTo>
                    <a:pt x="602" y="251"/>
                  </a:lnTo>
                  <a:lnTo>
                    <a:pt x="592" y="239"/>
                  </a:lnTo>
                  <a:lnTo>
                    <a:pt x="582" y="229"/>
                  </a:lnTo>
                  <a:lnTo>
                    <a:pt x="578" y="226"/>
                  </a:lnTo>
                  <a:lnTo>
                    <a:pt x="574" y="225"/>
                  </a:lnTo>
                  <a:lnTo>
                    <a:pt x="574" y="225"/>
                  </a:lnTo>
                  <a:lnTo>
                    <a:pt x="571" y="225"/>
                  </a:lnTo>
                  <a:lnTo>
                    <a:pt x="569" y="227"/>
                  </a:lnTo>
                  <a:lnTo>
                    <a:pt x="565" y="230"/>
                  </a:lnTo>
                  <a:lnTo>
                    <a:pt x="563" y="231"/>
                  </a:lnTo>
                  <a:lnTo>
                    <a:pt x="560" y="231"/>
                  </a:lnTo>
                  <a:lnTo>
                    <a:pt x="557" y="230"/>
                  </a:lnTo>
                  <a:lnTo>
                    <a:pt x="553" y="228"/>
                  </a:lnTo>
                  <a:lnTo>
                    <a:pt x="553" y="228"/>
                  </a:lnTo>
                  <a:lnTo>
                    <a:pt x="543" y="220"/>
                  </a:lnTo>
                  <a:lnTo>
                    <a:pt x="535" y="215"/>
                  </a:lnTo>
                  <a:lnTo>
                    <a:pt x="526" y="210"/>
                  </a:lnTo>
                  <a:lnTo>
                    <a:pt x="522" y="209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496" y="211"/>
                  </a:lnTo>
                  <a:lnTo>
                    <a:pt x="484" y="211"/>
                  </a:lnTo>
                  <a:lnTo>
                    <a:pt x="479" y="210"/>
                  </a:lnTo>
                  <a:lnTo>
                    <a:pt x="473" y="209"/>
                  </a:lnTo>
                  <a:lnTo>
                    <a:pt x="473" y="209"/>
                  </a:lnTo>
                  <a:lnTo>
                    <a:pt x="468" y="206"/>
                  </a:lnTo>
                  <a:lnTo>
                    <a:pt x="464" y="203"/>
                  </a:lnTo>
                  <a:lnTo>
                    <a:pt x="453" y="195"/>
                  </a:lnTo>
                  <a:lnTo>
                    <a:pt x="445" y="189"/>
                  </a:lnTo>
                  <a:lnTo>
                    <a:pt x="437" y="185"/>
                  </a:lnTo>
                  <a:lnTo>
                    <a:pt x="426" y="182"/>
                  </a:lnTo>
                  <a:lnTo>
                    <a:pt x="411" y="178"/>
                  </a:lnTo>
                  <a:lnTo>
                    <a:pt x="411" y="178"/>
                  </a:lnTo>
                  <a:lnTo>
                    <a:pt x="397" y="175"/>
                  </a:lnTo>
                  <a:lnTo>
                    <a:pt x="383" y="171"/>
                  </a:lnTo>
                  <a:lnTo>
                    <a:pt x="358" y="163"/>
                  </a:lnTo>
                  <a:lnTo>
                    <a:pt x="336" y="157"/>
                  </a:lnTo>
                  <a:lnTo>
                    <a:pt x="325" y="154"/>
                  </a:lnTo>
                  <a:lnTo>
                    <a:pt x="312" y="153"/>
                  </a:lnTo>
                  <a:lnTo>
                    <a:pt x="312" y="153"/>
                  </a:lnTo>
                  <a:lnTo>
                    <a:pt x="292" y="152"/>
                  </a:lnTo>
                  <a:lnTo>
                    <a:pt x="279" y="152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34" y="157"/>
                  </a:lnTo>
                  <a:lnTo>
                    <a:pt x="220" y="159"/>
                  </a:lnTo>
                  <a:lnTo>
                    <a:pt x="213" y="161"/>
                  </a:lnTo>
                  <a:lnTo>
                    <a:pt x="209" y="164"/>
                  </a:lnTo>
                  <a:lnTo>
                    <a:pt x="206" y="169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1" y="188"/>
                  </a:lnTo>
                  <a:lnTo>
                    <a:pt x="199" y="201"/>
                  </a:lnTo>
                  <a:lnTo>
                    <a:pt x="197" y="205"/>
                  </a:lnTo>
                  <a:lnTo>
                    <a:pt x="196" y="206"/>
                  </a:lnTo>
                  <a:lnTo>
                    <a:pt x="195" y="206"/>
                  </a:lnTo>
                  <a:lnTo>
                    <a:pt x="194" y="205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4" y="172"/>
                  </a:lnTo>
                  <a:lnTo>
                    <a:pt x="182" y="167"/>
                  </a:lnTo>
                  <a:lnTo>
                    <a:pt x="180" y="162"/>
                  </a:lnTo>
                  <a:lnTo>
                    <a:pt x="177" y="160"/>
                  </a:lnTo>
                  <a:lnTo>
                    <a:pt x="176" y="160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64" y="166"/>
                  </a:lnTo>
                  <a:lnTo>
                    <a:pt x="160" y="167"/>
                  </a:lnTo>
                  <a:lnTo>
                    <a:pt x="159" y="167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7" y="162"/>
                  </a:lnTo>
                  <a:lnTo>
                    <a:pt x="156" y="158"/>
                  </a:lnTo>
                  <a:lnTo>
                    <a:pt x="155" y="156"/>
                  </a:lnTo>
                  <a:lnTo>
                    <a:pt x="154" y="155"/>
                  </a:lnTo>
                  <a:lnTo>
                    <a:pt x="152" y="156"/>
                  </a:lnTo>
                  <a:lnTo>
                    <a:pt x="149" y="158"/>
                  </a:lnTo>
                  <a:lnTo>
                    <a:pt x="149" y="158"/>
                  </a:lnTo>
                  <a:lnTo>
                    <a:pt x="145" y="161"/>
                  </a:lnTo>
                  <a:lnTo>
                    <a:pt x="141" y="163"/>
                  </a:lnTo>
                  <a:lnTo>
                    <a:pt x="138" y="164"/>
                  </a:lnTo>
                  <a:lnTo>
                    <a:pt x="135" y="164"/>
                  </a:lnTo>
                  <a:lnTo>
                    <a:pt x="131" y="164"/>
                  </a:lnTo>
                  <a:lnTo>
                    <a:pt x="128" y="163"/>
                  </a:lnTo>
                  <a:lnTo>
                    <a:pt x="127" y="161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6"/>
                  </a:lnTo>
                  <a:lnTo>
                    <a:pt x="124" y="154"/>
                  </a:lnTo>
                  <a:lnTo>
                    <a:pt x="120" y="149"/>
                  </a:lnTo>
                  <a:lnTo>
                    <a:pt x="114" y="145"/>
                  </a:lnTo>
                  <a:lnTo>
                    <a:pt x="113" y="143"/>
                  </a:lnTo>
                  <a:lnTo>
                    <a:pt x="112" y="141"/>
                  </a:lnTo>
                  <a:lnTo>
                    <a:pt x="112" y="141"/>
                  </a:lnTo>
                  <a:lnTo>
                    <a:pt x="112" y="134"/>
                  </a:lnTo>
                  <a:lnTo>
                    <a:pt x="113" y="127"/>
                  </a:lnTo>
                  <a:lnTo>
                    <a:pt x="114" y="125"/>
                  </a:lnTo>
                  <a:lnTo>
                    <a:pt x="116" y="124"/>
                  </a:lnTo>
                  <a:lnTo>
                    <a:pt x="119" y="124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7" y="130"/>
                  </a:lnTo>
                  <a:lnTo>
                    <a:pt x="131" y="132"/>
                  </a:lnTo>
                  <a:lnTo>
                    <a:pt x="137" y="133"/>
                  </a:lnTo>
                  <a:lnTo>
                    <a:pt x="141" y="133"/>
                  </a:lnTo>
                  <a:lnTo>
                    <a:pt x="145" y="133"/>
                  </a:lnTo>
                  <a:lnTo>
                    <a:pt x="149" y="131"/>
                  </a:lnTo>
                  <a:lnTo>
                    <a:pt x="151" y="130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1" y="126"/>
                  </a:lnTo>
                  <a:lnTo>
                    <a:pt x="150" y="125"/>
                  </a:lnTo>
                  <a:lnTo>
                    <a:pt x="145" y="125"/>
                  </a:lnTo>
                  <a:lnTo>
                    <a:pt x="138" y="125"/>
                  </a:lnTo>
                  <a:lnTo>
                    <a:pt x="135" y="124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24" y="119"/>
                  </a:lnTo>
                  <a:lnTo>
                    <a:pt x="117" y="118"/>
                  </a:lnTo>
                  <a:lnTo>
                    <a:pt x="114" y="117"/>
                  </a:lnTo>
                  <a:lnTo>
                    <a:pt x="113" y="118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3" y="120"/>
                  </a:lnTo>
                  <a:lnTo>
                    <a:pt x="113" y="123"/>
                  </a:lnTo>
                  <a:lnTo>
                    <a:pt x="112" y="125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6" y="127"/>
                  </a:lnTo>
                  <a:lnTo>
                    <a:pt x="104" y="128"/>
                  </a:lnTo>
                  <a:lnTo>
                    <a:pt x="102" y="131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0" y="143"/>
                  </a:lnTo>
                  <a:lnTo>
                    <a:pt x="97" y="149"/>
                  </a:lnTo>
                  <a:lnTo>
                    <a:pt x="95" y="152"/>
                  </a:lnTo>
                  <a:lnTo>
                    <a:pt x="93" y="153"/>
                  </a:lnTo>
                  <a:lnTo>
                    <a:pt x="91" y="154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85" y="153"/>
                  </a:lnTo>
                  <a:lnTo>
                    <a:pt x="82" y="151"/>
                  </a:lnTo>
                  <a:lnTo>
                    <a:pt x="78" y="147"/>
                  </a:lnTo>
                  <a:lnTo>
                    <a:pt x="76" y="146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0" y="153"/>
                  </a:lnTo>
                  <a:lnTo>
                    <a:pt x="71" y="157"/>
                  </a:lnTo>
                  <a:lnTo>
                    <a:pt x="73" y="169"/>
                  </a:lnTo>
                  <a:lnTo>
                    <a:pt x="74" y="173"/>
                  </a:lnTo>
                  <a:lnTo>
                    <a:pt x="74" y="177"/>
                  </a:lnTo>
                  <a:lnTo>
                    <a:pt x="73" y="181"/>
                  </a:lnTo>
                  <a:lnTo>
                    <a:pt x="72" y="182"/>
                  </a:lnTo>
                  <a:lnTo>
                    <a:pt x="71" y="182"/>
                  </a:lnTo>
                  <a:lnTo>
                    <a:pt x="71" y="182"/>
                  </a:lnTo>
                  <a:lnTo>
                    <a:pt x="64" y="181"/>
                  </a:lnTo>
                  <a:lnTo>
                    <a:pt x="55" y="180"/>
                  </a:lnTo>
                  <a:lnTo>
                    <a:pt x="52" y="180"/>
                  </a:lnTo>
                  <a:lnTo>
                    <a:pt x="49" y="181"/>
                  </a:lnTo>
                  <a:lnTo>
                    <a:pt x="47" y="182"/>
                  </a:lnTo>
                  <a:lnTo>
                    <a:pt x="45" y="186"/>
                  </a:lnTo>
                  <a:lnTo>
                    <a:pt x="45" y="186"/>
                  </a:lnTo>
                  <a:lnTo>
                    <a:pt x="43" y="189"/>
                  </a:lnTo>
                  <a:lnTo>
                    <a:pt x="41" y="195"/>
                  </a:lnTo>
                  <a:lnTo>
                    <a:pt x="34" y="203"/>
                  </a:lnTo>
                  <a:lnTo>
                    <a:pt x="27" y="213"/>
                  </a:lnTo>
                  <a:lnTo>
                    <a:pt x="25" y="217"/>
                  </a:lnTo>
                  <a:lnTo>
                    <a:pt x="24" y="221"/>
                  </a:lnTo>
                  <a:lnTo>
                    <a:pt x="24" y="221"/>
                  </a:lnTo>
                  <a:lnTo>
                    <a:pt x="24" y="229"/>
                  </a:lnTo>
                  <a:lnTo>
                    <a:pt x="23" y="235"/>
                  </a:lnTo>
                  <a:lnTo>
                    <a:pt x="21" y="241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5" y="251"/>
                  </a:lnTo>
                  <a:lnTo>
                    <a:pt x="14" y="254"/>
                  </a:lnTo>
                  <a:lnTo>
                    <a:pt x="14" y="260"/>
                  </a:lnTo>
                  <a:lnTo>
                    <a:pt x="13" y="266"/>
                  </a:lnTo>
                  <a:lnTo>
                    <a:pt x="12" y="267"/>
                  </a:lnTo>
                  <a:lnTo>
                    <a:pt x="9" y="269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1" y="280"/>
                  </a:lnTo>
                  <a:lnTo>
                    <a:pt x="4" y="281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0" y="288"/>
                  </a:lnTo>
                  <a:lnTo>
                    <a:pt x="11" y="294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307"/>
                  </a:lnTo>
                  <a:lnTo>
                    <a:pt x="7" y="321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10" y="342"/>
                  </a:lnTo>
                  <a:lnTo>
                    <a:pt x="13" y="346"/>
                  </a:lnTo>
                  <a:lnTo>
                    <a:pt x="13" y="346"/>
                  </a:lnTo>
                  <a:lnTo>
                    <a:pt x="20" y="353"/>
                  </a:lnTo>
                  <a:lnTo>
                    <a:pt x="26" y="358"/>
                  </a:lnTo>
                  <a:lnTo>
                    <a:pt x="34" y="361"/>
                  </a:lnTo>
                  <a:lnTo>
                    <a:pt x="43" y="363"/>
                  </a:lnTo>
                  <a:lnTo>
                    <a:pt x="43" y="363"/>
                  </a:lnTo>
                  <a:lnTo>
                    <a:pt x="52" y="364"/>
                  </a:lnTo>
                  <a:lnTo>
                    <a:pt x="58" y="367"/>
                  </a:lnTo>
                  <a:lnTo>
                    <a:pt x="64" y="372"/>
                  </a:lnTo>
                  <a:lnTo>
                    <a:pt x="70" y="377"/>
                  </a:lnTo>
                  <a:lnTo>
                    <a:pt x="70" y="377"/>
                  </a:lnTo>
                  <a:lnTo>
                    <a:pt x="77" y="383"/>
                  </a:lnTo>
                  <a:lnTo>
                    <a:pt x="81" y="385"/>
                  </a:lnTo>
                  <a:lnTo>
                    <a:pt x="84" y="388"/>
                  </a:lnTo>
                  <a:lnTo>
                    <a:pt x="86" y="392"/>
                  </a:lnTo>
                  <a:lnTo>
                    <a:pt x="86" y="392"/>
                  </a:lnTo>
                  <a:lnTo>
                    <a:pt x="87" y="397"/>
                  </a:lnTo>
                  <a:lnTo>
                    <a:pt x="90" y="400"/>
                  </a:lnTo>
                  <a:lnTo>
                    <a:pt x="93" y="401"/>
                  </a:lnTo>
                  <a:lnTo>
                    <a:pt x="98" y="401"/>
                  </a:lnTo>
                  <a:lnTo>
                    <a:pt x="98" y="401"/>
                  </a:lnTo>
                  <a:lnTo>
                    <a:pt x="104" y="401"/>
                  </a:lnTo>
                  <a:lnTo>
                    <a:pt x="107" y="401"/>
                  </a:lnTo>
                  <a:lnTo>
                    <a:pt x="108" y="402"/>
                  </a:lnTo>
                  <a:lnTo>
                    <a:pt x="109" y="403"/>
                  </a:lnTo>
                  <a:lnTo>
                    <a:pt x="109" y="409"/>
                  </a:lnTo>
                  <a:lnTo>
                    <a:pt x="109" y="409"/>
                  </a:lnTo>
                  <a:lnTo>
                    <a:pt x="109" y="416"/>
                  </a:lnTo>
                  <a:lnTo>
                    <a:pt x="107" y="425"/>
                  </a:lnTo>
                  <a:lnTo>
                    <a:pt x="105" y="434"/>
                  </a:lnTo>
                  <a:lnTo>
                    <a:pt x="100" y="444"/>
                  </a:lnTo>
                  <a:lnTo>
                    <a:pt x="100" y="444"/>
                  </a:lnTo>
                  <a:lnTo>
                    <a:pt x="96" y="453"/>
                  </a:lnTo>
                  <a:lnTo>
                    <a:pt x="93" y="458"/>
                  </a:lnTo>
                  <a:lnTo>
                    <a:pt x="92" y="463"/>
                  </a:lnTo>
                  <a:lnTo>
                    <a:pt x="91" y="471"/>
                  </a:lnTo>
                  <a:lnTo>
                    <a:pt x="91" y="471"/>
                  </a:lnTo>
                  <a:lnTo>
                    <a:pt x="93" y="485"/>
                  </a:lnTo>
                  <a:lnTo>
                    <a:pt x="92" y="490"/>
                  </a:lnTo>
                  <a:lnTo>
                    <a:pt x="91" y="496"/>
                  </a:lnTo>
                  <a:lnTo>
                    <a:pt x="91" y="496"/>
                  </a:lnTo>
                  <a:lnTo>
                    <a:pt x="88" y="499"/>
                  </a:lnTo>
                  <a:lnTo>
                    <a:pt x="88" y="503"/>
                  </a:lnTo>
                  <a:lnTo>
                    <a:pt x="88" y="507"/>
                  </a:lnTo>
                  <a:lnTo>
                    <a:pt x="90" y="513"/>
                  </a:lnTo>
                  <a:lnTo>
                    <a:pt x="92" y="517"/>
                  </a:lnTo>
                  <a:lnTo>
                    <a:pt x="94" y="521"/>
                  </a:lnTo>
                  <a:lnTo>
                    <a:pt x="97" y="526"/>
                  </a:lnTo>
                  <a:lnTo>
                    <a:pt x="100" y="529"/>
                  </a:lnTo>
                  <a:lnTo>
                    <a:pt x="100" y="529"/>
                  </a:lnTo>
                  <a:lnTo>
                    <a:pt x="107" y="534"/>
                  </a:lnTo>
                  <a:lnTo>
                    <a:pt x="111" y="537"/>
                  </a:lnTo>
                  <a:lnTo>
                    <a:pt x="112" y="541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21" y="557"/>
                  </a:lnTo>
                  <a:lnTo>
                    <a:pt x="131" y="572"/>
                  </a:lnTo>
                  <a:lnTo>
                    <a:pt x="143" y="586"/>
                  </a:lnTo>
                  <a:lnTo>
                    <a:pt x="153" y="596"/>
                  </a:lnTo>
                  <a:lnTo>
                    <a:pt x="153" y="596"/>
                  </a:lnTo>
                  <a:lnTo>
                    <a:pt x="159" y="602"/>
                  </a:lnTo>
                  <a:lnTo>
                    <a:pt x="163" y="606"/>
                  </a:lnTo>
                  <a:lnTo>
                    <a:pt x="165" y="611"/>
                  </a:lnTo>
                  <a:lnTo>
                    <a:pt x="165" y="614"/>
                  </a:lnTo>
                  <a:lnTo>
                    <a:pt x="165" y="614"/>
                  </a:lnTo>
                  <a:lnTo>
                    <a:pt x="165" y="616"/>
                  </a:lnTo>
                  <a:lnTo>
                    <a:pt x="167" y="617"/>
                  </a:lnTo>
                  <a:lnTo>
                    <a:pt x="170" y="620"/>
                  </a:lnTo>
                  <a:lnTo>
                    <a:pt x="173" y="624"/>
                  </a:lnTo>
                  <a:lnTo>
                    <a:pt x="174" y="626"/>
                  </a:lnTo>
                  <a:lnTo>
                    <a:pt x="174" y="628"/>
                  </a:lnTo>
                  <a:lnTo>
                    <a:pt x="174" y="628"/>
                  </a:lnTo>
                  <a:lnTo>
                    <a:pt x="172" y="639"/>
                  </a:lnTo>
                  <a:lnTo>
                    <a:pt x="171" y="643"/>
                  </a:lnTo>
                  <a:lnTo>
                    <a:pt x="168" y="647"/>
                  </a:lnTo>
                  <a:lnTo>
                    <a:pt x="168" y="647"/>
                  </a:lnTo>
                  <a:lnTo>
                    <a:pt x="165" y="652"/>
                  </a:lnTo>
                  <a:lnTo>
                    <a:pt x="164" y="657"/>
                  </a:lnTo>
                  <a:lnTo>
                    <a:pt x="165" y="662"/>
                  </a:lnTo>
                  <a:lnTo>
                    <a:pt x="166" y="669"/>
                  </a:lnTo>
                  <a:lnTo>
                    <a:pt x="166" y="669"/>
                  </a:lnTo>
                  <a:lnTo>
                    <a:pt x="169" y="682"/>
                  </a:lnTo>
                  <a:lnTo>
                    <a:pt x="170" y="686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67" y="693"/>
                  </a:lnTo>
                  <a:lnTo>
                    <a:pt x="167" y="696"/>
                  </a:lnTo>
                  <a:lnTo>
                    <a:pt x="168" y="698"/>
                  </a:lnTo>
                  <a:lnTo>
                    <a:pt x="172" y="699"/>
                  </a:lnTo>
                  <a:lnTo>
                    <a:pt x="172" y="699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8" y="710"/>
                  </a:lnTo>
                  <a:lnTo>
                    <a:pt x="179" y="715"/>
                  </a:lnTo>
                  <a:lnTo>
                    <a:pt x="178" y="719"/>
                  </a:lnTo>
                  <a:lnTo>
                    <a:pt x="178" y="719"/>
                  </a:lnTo>
                  <a:lnTo>
                    <a:pt x="176" y="725"/>
                  </a:lnTo>
                  <a:lnTo>
                    <a:pt x="174" y="732"/>
                  </a:lnTo>
                  <a:lnTo>
                    <a:pt x="174" y="736"/>
                  </a:lnTo>
                  <a:lnTo>
                    <a:pt x="176" y="740"/>
                  </a:lnTo>
                  <a:lnTo>
                    <a:pt x="177" y="743"/>
                  </a:lnTo>
                  <a:lnTo>
                    <a:pt x="179" y="744"/>
                  </a:lnTo>
                  <a:lnTo>
                    <a:pt x="179" y="744"/>
                  </a:lnTo>
                  <a:lnTo>
                    <a:pt x="184" y="746"/>
                  </a:lnTo>
                  <a:lnTo>
                    <a:pt x="190" y="748"/>
                  </a:lnTo>
                  <a:lnTo>
                    <a:pt x="194" y="748"/>
                  </a:lnTo>
                  <a:lnTo>
                    <a:pt x="195" y="748"/>
                  </a:lnTo>
                  <a:lnTo>
                    <a:pt x="196" y="746"/>
                  </a:lnTo>
                  <a:lnTo>
                    <a:pt x="196" y="746"/>
                  </a:lnTo>
                  <a:lnTo>
                    <a:pt x="197" y="743"/>
                  </a:lnTo>
                  <a:lnTo>
                    <a:pt x="198" y="741"/>
                  </a:lnTo>
                  <a:lnTo>
                    <a:pt x="199" y="741"/>
                  </a:lnTo>
                  <a:lnTo>
                    <a:pt x="200" y="742"/>
                  </a:lnTo>
                  <a:lnTo>
                    <a:pt x="203" y="745"/>
                  </a:lnTo>
                  <a:lnTo>
                    <a:pt x="203" y="745"/>
                  </a:lnTo>
                  <a:lnTo>
                    <a:pt x="208" y="752"/>
                  </a:lnTo>
                  <a:lnTo>
                    <a:pt x="212" y="757"/>
                  </a:lnTo>
                  <a:lnTo>
                    <a:pt x="214" y="761"/>
                  </a:lnTo>
                  <a:lnTo>
                    <a:pt x="215" y="764"/>
                  </a:lnTo>
                  <a:lnTo>
                    <a:pt x="215" y="768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11" y="778"/>
                  </a:lnTo>
                  <a:lnTo>
                    <a:pt x="210" y="783"/>
                  </a:lnTo>
                  <a:lnTo>
                    <a:pt x="210" y="785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23" y="792"/>
                  </a:lnTo>
                  <a:lnTo>
                    <a:pt x="235" y="798"/>
                  </a:lnTo>
                  <a:lnTo>
                    <a:pt x="241" y="800"/>
                  </a:lnTo>
                  <a:lnTo>
                    <a:pt x="247" y="803"/>
                  </a:lnTo>
                  <a:lnTo>
                    <a:pt x="251" y="807"/>
                  </a:lnTo>
                  <a:lnTo>
                    <a:pt x="252" y="812"/>
                  </a:lnTo>
                  <a:lnTo>
                    <a:pt x="252" y="812"/>
                  </a:lnTo>
                  <a:lnTo>
                    <a:pt x="253" y="824"/>
                  </a:lnTo>
                  <a:lnTo>
                    <a:pt x="253" y="836"/>
                  </a:lnTo>
                  <a:lnTo>
                    <a:pt x="251" y="848"/>
                  </a:lnTo>
                  <a:lnTo>
                    <a:pt x="250" y="854"/>
                  </a:lnTo>
                  <a:lnTo>
                    <a:pt x="249" y="857"/>
                  </a:lnTo>
                  <a:lnTo>
                    <a:pt x="249" y="857"/>
                  </a:lnTo>
                  <a:lnTo>
                    <a:pt x="244" y="863"/>
                  </a:lnTo>
                  <a:lnTo>
                    <a:pt x="242" y="870"/>
                  </a:lnTo>
                  <a:lnTo>
                    <a:pt x="242" y="872"/>
                  </a:lnTo>
                  <a:lnTo>
                    <a:pt x="242" y="874"/>
                  </a:lnTo>
                  <a:lnTo>
                    <a:pt x="244" y="875"/>
                  </a:lnTo>
                  <a:lnTo>
                    <a:pt x="247" y="876"/>
                  </a:lnTo>
                  <a:lnTo>
                    <a:pt x="247" y="876"/>
                  </a:lnTo>
                  <a:lnTo>
                    <a:pt x="255" y="877"/>
                  </a:lnTo>
                  <a:lnTo>
                    <a:pt x="264" y="881"/>
                  </a:lnTo>
                  <a:lnTo>
                    <a:pt x="272" y="884"/>
                  </a:lnTo>
                  <a:lnTo>
                    <a:pt x="276" y="887"/>
                  </a:lnTo>
                  <a:lnTo>
                    <a:pt x="278" y="890"/>
                  </a:lnTo>
                  <a:lnTo>
                    <a:pt x="278" y="890"/>
                  </a:lnTo>
                  <a:lnTo>
                    <a:pt x="283" y="896"/>
                  </a:lnTo>
                  <a:lnTo>
                    <a:pt x="290" y="899"/>
                  </a:lnTo>
                  <a:lnTo>
                    <a:pt x="296" y="901"/>
                  </a:lnTo>
                  <a:lnTo>
                    <a:pt x="302" y="902"/>
                  </a:lnTo>
                  <a:lnTo>
                    <a:pt x="302" y="902"/>
                  </a:lnTo>
                  <a:lnTo>
                    <a:pt x="306" y="903"/>
                  </a:lnTo>
                  <a:lnTo>
                    <a:pt x="310" y="904"/>
                  </a:lnTo>
                  <a:lnTo>
                    <a:pt x="317" y="911"/>
                  </a:lnTo>
                  <a:lnTo>
                    <a:pt x="324" y="918"/>
                  </a:lnTo>
                  <a:lnTo>
                    <a:pt x="326" y="921"/>
                  </a:lnTo>
                  <a:lnTo>
                    <a:pt x="327" y="924"/>
                  </a:lnTo>
                  <a:lnTo>
                    <a:pt x="327" y="924"/>
                  </a:lnTo>
                  <a:lnTo>
                    <a:pt x="328" y="927"/>
                  </a:lnTo>
                  <a:lnTo>
                    <a:pt x="330" y="928"/>
                  </a:lnTo>
                  <a:lnTo>
                    <a:pt x="335" y="932"/>
                  </a:lnTo>
                  <a:lnTo>
                    <a:pt x="340" y="938"/>
                  </a:lnTo>
                  <a:lnTo>
                    <a:pt x="341" y="941"/>
                  </a:lnTo>
                  <a:lnTo>
                    <a:pt x="343" y="944"/>
                  </a:lnTo>
                  <a:lnTo>
                    <a:pt x="343" y="944"/>
                  </a:lnTo>
                  <a:lnTo>
                    <a:pt x="345" y="954"/>
                  </a:lnTo>
                  <a:lnTo>
                    <a:pt x="347" y="965"/>
                  </a:lnTo>
                  <a:lnTo>
                    <a:pt x="347" y="978"/>
                  </a:lnTo>
                  <a:lnTo>
                    <a:pt x="345" y="984"/>
                  </a:lnTo>
                  <a:lnTo>
                    <a:pt x="344" y="990"/>
                  </a:lnTo>
                  <a:lnTo>
                    <a:pt x="344" y="990"/>
                  </a:lnTo>
                  <a:lnTo>
                    <a:pt x="342" y="996"/>
                  </a:lnTo>
                  <a:lnTo>
                    <a:pt x="341" y="1001"/>
                  </a:lnTo>
                  <a:lnTo>
                    <a:pt x="340" y="1011"/>
                  </a:lnTo>
                  <a:lnTo>
                    <a:pt x="338" y="1021"/>
                  </a:lnTo>
                  <a:lnTo>
                    <a:pt x="336" y="1028"/>
                  </a:lnTo>
                  <a:lnTo>
                    <a:pt x="333" y="1034"/>
                  </a:lnTo>
                  <a:lnTo>
                    <a:pt x="333" y="1034"/>
                  </a:lnTo>
                  <a:lnTo>
                    <a:pt x="326" y="1047"/>
                  </a:lnTo>
                  <a:lnTo>
                    <a:pt x="320" y="1062"/>
                  </a:lnTo>
                  <a:lnTo>
                    <a:pt x="314" y="1077"/>
                  </a:lnTo>
                  <a:lnTo>
                    <a:pt x="308" y="1096"/>
                  </a:lnTo>
                  <a:lnTo>
                    <a:pt x="308" y="1096"/>
                  </a:lnTo>
                  <a:lnTo>
                    <a:pt x="290" y="1131"/>
                  </a:lnTo>
                  <a:lnTo>
                    <a:pt x="282" y="1149"/>
                  </a:lnTo>
                  <a:lnTo>
                    <a:pt x="276" y="1165"/>
                  </a:lnTo>
                  <a:lnTo>
                    <a:pt x="276" y="1165"/>
                  </a:lnTo>
                  <a:lnTo>
                    <a:pt x="270" y="1181"/>
                  </a:lnTo>
                  <a:lnTo>
                    <a:pt x="263" y="1193"/>
                  </a:lnTo>
                  <a:lnTo>
                    <a:pt x="248" y="1218"/>
                  </a:lnTo>
                  <a:lnTo>
                    <a:pt x="248" y="1218"/>
                  </a:lnTo>
                  <a:lnTo>
                    <a:pt x="239" y="1232"/>
                  </a:lnTo>
                  <a:lnTo>
                    <a:pt x="233" y="1247"/>
                  </a:lnTo>
                  <a:lnTo>
                    <a:pt x="224" y="1268"/>
                  </a:lnTo>
                  <a:lnTo>
                    <a:pt x="224" y="1268"/>
                  </a:lnTo>
                  <a:lnTo>
                    <a:pt x="223" y="1270"/>
                  </a:lnTo>
                  <a:lnTo>
                    <a:pt x="223" y="1272"/>
                  </a:lnTo>
                  <a:lnTo>
                    <a:pt x="224" y="1274"/>
                  </a:lnTo>
                  <a:lnTo>
                    <a:pt x="225" y="1275"/>
                  </a:lnTo>
                  <a:lnTo>
                    <a:pt x="228" y="1275"/>
                  </a:lnTo>
                  <a:lnTo>
                    <a:pt x="233" y="1275"/>
                  </a:lnTo>
                  <a:lnTo>
                    <a:pt x="233" y="1275"/>
                  </a:lnTo>
                  <a:lnTo>
                    <a:pt x="235" y="1273"/>
                  </a:lnTo>
                  <a:lnTo>
                    <a:pt x="237" y="1270"/>
                  </a:lnTo>
                  <a:lnTo>
                    <a:pt x="240" y="1260"/>
                  </a:lnTo>
                  <a:lnTo>
                    <a:pt x="241" y="1255"/>
                  </a:lnTo>
                  <a:lnTo>
                    <a:pt x="243" y="1250"/>
                  </a:lnTo>
                  <a:lnTo>
                    <a:pt x="247" y="1247"/>
                  </a:lnTo>
                  <a:lnTo>
                    <a:pt x="251" y="1245"/>
                  </a:lnTo>
                  <a:lnTo>
                    <a:pt x="251" y="1245"/>
                  </a:lnTo>
                  <a:lnTo>
                    <a:pt x="258" y="1245"/>
                  </a:lnTo>
                  <a:lnTo>
                    <a:pt x="260" y="1245"/>
                  </a:lnTo>
                  <a:lnTo>
                    <a:pt x="262" y="1246"/>
                  </a:lnTo>
                  <a:lnTo>
                    <a:pt x="264" y="1247"/>
                  </a:lnTo>
                  <a:lnTo>
                    <a:pt x="264" y="1249"/>
                  </a:lnTo>
                  <a:lnTo>
                    <a:pt x="264" y="1256"/>
                  </a:lnTo>
                  <a:lnTo>
                    <a:pt x="264" y="1256"/>
                  </a:lnTo>
                  <a:lnTo>
                    <a:pt x="265" y="1260"/>
                  </a:lnTo>
                  <a:lnTo>
                    <a:pt x="266" y="1264"/>
                  </a:lnTo>
                  <a:lnTo>
                    <a:pt x="270" y="1275"/>
                  </a:lnTo>
                  <a:lnTo>
                    <a:pt x="274" y="1279"/>
                  </a:lnTo>
                  <a:lnTo>
                    <a:pt x="278" y="1285"/>
                  </a:lnTo>
                  <a:lnTo>
                    <a:pt x="282" y="1288"/>
                  </a:lnTo>
                  <a:lnTo>
                    <a:pt x="287" y="1291"/>
                  </a:lnTo>
                  <a:lnTo>
                    <a:pt x="287" y="1291"/>
                  </a:lnTo>
                  <a:lnTo>
                    <a:pt x="296" y="1294"/>
                  </a:lnTo>
                  <a:lnTo>
                    <a:pt x="306" y="1297"/>
                  </a:lnTo>
                  <a:lnTo>
                    <a:pt x="314" y="1296"/>
                  </a:lnTo>
                  <a:lnTo>
                    <a:pt x="325" y="1292"/>
                  </a:lnTo>
                  <a:lnTo>
                    <a:pt x="325" y="1292"/>
                  </a:lnTo>
                  <a:lnTo>
                    <a:pt x="334" y="1289"/>
                  </a:lnTo>
                  <a:lnTo>
                    <a:pt x="338" y="1289"/>
                  </a:lnTo>
                  <a:lnTo>
                    <a:pt x="342" y="1289"/>
                  </a:lnTo>
                  <a:lnTo>
                    <a:pt x="344" y="1290"/>
                  </a:lnTo>
                  <a:lnTo>
                    <a:pt x="348" y="1291"/>
                  </a:lnTo>
                  <a:lnTo>
                    <a:pt x="350" y="1293"/>
                  </a:lnTo>
                  <a:lnTo>
                    <a:pt x="351" y="1297"/>
                  </a:lnTo>
                  <a:lnTo>
                    <a:pt x="351" y="1297"/>
                  </a:lnTo>
                  <a:lnTo>
                    <a:pt x="352" y="1299"/>
                  </a:lnTo>
                  <a:lnTo>
                    <a:pt x="353" y="1301"/>
                  </a:lnTo>
                  <a:lnTo>
                    <a:pt x="357" y="1304"/>
                  </a:lnTo>
                  <a:lnTo>
                    <a:pt x="369" y="1307"/>
                  </a:lnTo>
                  <a:lnTo>
                    <a:pt x="369" y="1307"/>
                  </a:lnTo>
                  <a:lnTo>
                    <a:pt x="372" y="1308"/>
                  </a:lnTo>
                  <a:lnTo>
                    <a:pt x="376" y="1311"/>
                  </a:lnTo>
                  <a:lnTo>
                    <a:pt x="378" y="1313"/>
                  </a:lnTo>
                  <a:lnTo>
                    <a:pt x="379" y="1315"/>
                  </a:lnTo>
                  <a:lnTo>
                    <a:pt x="379" y="1318"/>
                  </a:lnTo>
                  <a:lnTo>
                    <a:pt x="378" y="1320"/>
                  </a:lnTo>
                  <a:lnTo>
                    <a:pt x="376" y="1321"/>
                  </a:lnTo>
                  <a:lnTo>
                    <a:pt x="372" y="1322"/>
                  </a:lnTo>
                  <a:lnTo>
                    <a:pt x="372" y="1322"/>
                  </a:lnTo>
                  <a:lnTo>
                    <a:pt x="353" y="1322"/>
                  </a:lnTo>
                  <a:lnTo>
                    <a:pt x="343" y="1324"/>
                  </a:lnTo>
                  <a:lnTo>
                    <a:pt x="339" y="1325"/>
                  </a:lnTo>
                  <a:lnTo>
                    <a:pt x="335" y="1328"/>
                  </a:lnTo>
                  <a:lnTo>
                    <a:pt x="335" y="1328"/>
                  </a:lnTo>
                  <a:lnTo>
                    <a:pt x="331" y="1329"/>
                  </a:lnTo>
                  <a:lnTo>
                    <a:pt x="328" y="1330"/>
                  </a:lnTo>
                  <a:lnTo>
                    <a:pt x="322" y="1330"/>
                  </a:lnTo>
                  <a:lnTo>
                    <a:pt x="315" y="1330"/>
                  </a:lnTo>
                  <a:lnTo>
                    <a:pt x="313" y="1331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06" y="1349"/>
                  </a:lnTo>
                  <a:lnTo>
                    <a:pt x="303" y="1354"/>
                  </a:lnTo>
                  <a:lnTo>
                    <a:pt x="301" y="1357"/>
                  </a:lnTo>
                  <a:lnTo>
                    <a:pt x="299" y="1358"/>
                  </a:lnTo>
                  <a:lnTo>
                    <a:pt x="295" y="1358"/>
                  </a:lnTo>
                  <a:lnTo>
                    <a:pt x="295" y="1358"/>
                  </a:lnTo>
                  <a:lnTo>
                    <a:pt x="292" y="1357"/>
                  </a:lnTo>
                  <a:lnTo>
                    <a:pt x="288" y="1355"/>
                  </a:lnTo>
                  <a:lnTo>
                    <a:pt x="284" y="1350"/>
                  </a:lnTo>
                  <a:lnTo>
                    <a:pt x="282" y="1348"/>
                  </a:lnTo>
                  <a:lnTo>
                    <a:pt x="281" y="1348"/>
                  </a:lnTo>
                  <a:lnTo>
                    <a:pt x="280" y="1349"/>
                  </a:lnTo>
                  <a:lnTo>
                    <a:pt x="279" y="1351"/>
                  </a:lnTo>
                  <a:lnTo>
                    <a:pt x="279" y="1351"/>
                  </a:lnTo>
                  <a:lnTo>
                    <a:pt x="277" y="1361"/>
                  </a:lnTo>
                  <a:lnTo>
                    <a:pt x="274" y="1371"/>
                  </a:lnTo>
                  <a:lnTo>
                    <a:pt x="272" y="1375"/>
                  </a:lnTo>
                  <a:lnTo>
                    <a:pt x="271" y="1377"/>
                  </a:lnTo>
                  <a:lnTo>
                    <a:pt x="269" y="1378"/>
                  </a:lnTo>
                  <a:lnTo>
                    <a:pt x="268" y="1377"/>
                  </a:lnTo>
                  <a:lnTo>
                    <a:pt x="268" y="1377"/>
                  </a:lnTo>
                  <a:lnTo>
                    <a:pt x="265" y="1372"/>
                  </a:lnTo>
                  <a:lnTo>
                    <a:pt x="262" y="1370"/>
                  </a:lnTo>
                  <a:lnTo>
                    <a:pt x="259" y="1370"/>
                  </a:lnTo>
                  <a:lnTo>
                    <a:pt x="259" y="1371"/>
                  </a:lnTo>
                  <a:lnTo>
                    <a:pt x="258" y="1373"/>
                  </a:lnTo>
                  <a:lnTo>
                    <a:pt x="259" y="1376"/>
                  </a:lnTo>
                  <a:lnTo>
                    <a:pt x="259" y="1376"/>
                  </a:lnTo>
                  <a:lnTo>
                    <a:pt x="262" y="1382"/>
                  </a:lnTo>
                  <a:lnTo>
                    <a:pt x="265" y="1387"/>
                  </a:lnTo>
                  <a:lnTo>
                    <a:pt x="266" y="1390"/>
                  </a:lnTo>
                  <a:lnTo>
                    <a:pt x="267" y="1392"/>
                  </a:lnTo>
                  <a:lnTo>
                    <a:pt x="267" y="1394"/>
                  </a:lnTo>
                  <a:lnTo>
                    <a:pt x="267" y="1394"/>
                  </a:lnTo>
                  <a:lnTo>
                    <a:pt x="265" y="1402"/>
                  </a:lnTo>
                  <a:lnTo>
                    <a:pt x="265" y="1403"/>
                  </a:lnTo>
                  <a:lnTo>
                    <a:pt x="265" y="1403"/>
                  </a:lnTo>
                  <a:lnTo>
                    <a:pt x="269" y="1404"/>
                  </a:lnTo>
                  <a:lnTo>
                    <a:pt x="269" y="1404"/>
                  </a:lnTo>
                  <a:lnTo>
                    <a:pt x="273" y="1406"/>
                  </a:lnTo>
                  <a:lnTo>
                    <a:pt x="276" y="1408"/>
                  </a:lnTo>
                  <a:lnTo>
                    <a:pt x="276" y="1413"/>
                  </a:lnTo>
                  <a:lnTo>
                    <a:pt x="273" y="1416"/>
                  </a:lnTo>
                  <a:lnTo>
                    <a:pt x="273" y="1416"/>
                  </a:lnTo>
                  <a:lnTo>
                    <a:pt x="269" y="1425"/>
                  </a:lnTo>
                  <a:lnTo>
                    <a:pt x="264" y="1437"/>
                  </a:lnTo>
                  <a:lnTo>
                    <a:pt x="258" y="1453"/>
                  </a:lnTo>
                  <a:lnTo>
                    <a:pt x="254" y="1469"/>
                  </a:lnTo>
                  <a:lnTo>
                    <a:pt x="254" y="1469"/>
                  </a:lnTo>
                  <a:lnTo>
                    <a:pt x="252" y="1483"/>
                  </a:lnTo>
                  <a:lnTo>
                    <a:pt x="251" y="1494"/>
                  </a:lnTo>
                  <a:lnTo>
                    <a:pt x="251" y="1500"/>
                  </a:lnTo>
                  <a:lnTo>
                    <a:pt x="253" y="1504"/>
                  </a:lnTo>
                  <a:lnTo>
                    <a:pt x="254" y="1508"/>
                  </a:lnTo>
                  <a:lnTo>
                    <a:pt x="257" y="1511"/>
                  </a:lnTo>
                  <a:lnTo>
                    <a:pt x="257" y="1511"/>
                  </a:lnTo>
                  <a:lnTo>
                    <a:pt x="263" y="1514"/>
                  </a:lnTo>
                  <a:lnTo>
                    <a:pt x="266" y="1517"/>
                  </a:lnTo>
                  <a:lnTo>
                    <a:pt x="268" y="1522"/>
                  </a:lnTo>
                  <a:lnTo>
                    <a:pt x="268" y="1530"/>
                  </a:lnTo>
                  <a:lnTo>
                    <a:pt x="268" y="1530"/>
                  </a:lnTo>
                  <a:lnTo>
                    <a:pt x="267" y="1539"/>
                  </a:lnTo>
                  <a:lnTo>
                    <a:pt x="267" y="1547"/>
                  </a:lnTo>
                  <a:lnTo>
                    <a:pt x="267" y="1551"/>
                  </a:lnTo>
                  <a:lnTo>
                    <a:pt x="268" y="1556"/>
                  </a:lnTo>
                  <a:lnTo>
                    <a:pt x="270" y="1559"/>
                  </a:lnTo>
                  <a:lnTo>
                    <a:pt x="273" y="1562"/>
                  </a:lnTo>
                  <a:lnTo>
                    <a:pt x="273" y="1562"/>
                  </a:lnTo>
                  <a:lnTo>
                    <a:pt x="281" y="1568"/>
                  </a:lnTo>
                  <a:lnTo>
                    <a:pt x="290" y="1575"/>
                  </a:lnTo>
                  <a:lnTo>
                    <a:pt x="293" y="1578"/>
                  </a:lnTo>
                  <a:lnTo>
                    <a:pt x="295" y="1583"/>
                  </a:lnTo>
                  <a:lnTo>
                    <a:pt x="297" y="1587"/>
                  </a:lnTo>
                  <a:lnTo>
                    <a:pt x="297" y="1591"/>
                  </a:lnTo>
                  <a:lnTo>
                    <a:pt x="297" y="1591"/>
                  </a:lnTo>
                  <a:lnTo>
                    <a:pt x="296" y="1596"/>
                  </a:lnTo>
                  <a:lnTo>
                    <a:pt x="294" y="1599"/>
                  </a:lnTo>
                  <a:lnTo>
                    <a:pt x="288" y="1603"/>
                  </a:lnTo>
                  <a:lnTo>
                    <a:pt x="286" y="1605"/>
                  </a:lnTo>
                  <a:lnTo>
                    <a:pt x="284" y="1608"/>
                  </a:lnTo>
                  <a:lnTo>
                    <a:pt x="282" y="1612"/>
                  </a:lnTo>
                  <a:lnTo>
                    <a:pt x="281" y="1616"/>
                  </a:lnTo>
                  <a:lnTo>
                    <a:pt x="281" y="1616"/>
                  </a:lnTo>
                  <a:lnTo>
                    <a:pt x="282" y="1626"/>
                  </a:lnTo>
                  <a:lnTo>
                    <a:pt x="283" y="1629"/>
                  </a:lnTo>
                  <a:lnTo>
                    <a:pt x="284" y="1632"/>
                  </a:lnTo>
                  <a:lnTo>
                    <a:pt x="287" y="1634"/>
                  </a:lnTo>
                  <a:lnTo>
                    <a:pt x="291" y="1637"/>
                  </a:lnTo>
                  <a:lnTo>
                    <a:pt x="300" y="1641"/>
                  </a:lnTo>
                  <a:lnTo>
                    <a:pt x="300" y="1641"/>
                  </a:lnTo>
                  <a:lnTo>
                    <a:pt x="310" y="1644"/>
                  </a:lnTo>
                  <a:lnTo>
                    <a:pt x="316" y="1647"/>
                  </a:lnTo>
                  <a:lnTo>
                    <a:pt x="319" y="1648"/>
                  </a:lnTo>
                  <a:lnTo>
                    <a:pt x="321" y="1651"/>
                  </a:lnTo>
                  <a:lnTo>
                    <a:pt x="322" y="1655"/>
                  </a:lnTo>
                  <a:lnTo>
                    <a:pt x="322" y="1659"/>
                  </a:lnTo>
                  <a:lnTo>
                    <a:pt x="322" y="1659"/>
                  </a:lnTo>
                  <a:lnTo>
                    <a:pt x="322" y="1664"/>
                  </a:lnTo>
                  <a:lnTo>
                    <a:pt x="321" y="1669"/>
                  </a:lnTo>
                  <a:lnTo>
                    <a:pt x="319" y="1676"/>
                  </a:lnTo>
                  <a:lnTo>
                    <a:pt x="317" y="1684"/>
                  </a:lnTo>
                  <a:lnTo>
                    <a:pt x="317" y="1688"/>
                  </a:lnTo>
                  <a:lnTo>
                    <a:pt x="319" y="1693"/>
                  </a:lnTo>
                  <a:lnTo>
                    <a:pt x="319" y="1693"/>
                  </a:lnTo>
                  <a:lnTo>
                    <a:pt x="321" y="1698"/>
                  </a:lnTo>
                  <a:lnTo>
                    <a:pt x="324" y="1702"/>
                  </a:lnTo>
                  <a:lnTo>
                    <a:pt x="327" y="1704"/>
                  </a:lnTo>
                  <a:lnTo>
                    <a:pt x="331" y="1707"/>
                  </a:lnTo>
                  <a:lnTo>
                    <a:pt x="341" y="1713"/>
                  </a:lnTo>
                  <a:lnTo>
                    <a:pt x="344" y="1716"/>
                  </a:lnTo>
                  <a:lnTo>
                    <a:pt x="347" y="1720"/>
                  </a:lnTo>
                  <a:lnTo>
                    <a:pt x="347" y="1720"/>
                  </a:lnTo>
                  <a:lnTo>
                    <a:pt x="358" y="1739"/>
                  </a:lnTo>
                  <a:lnTo>
                    <a:pt x="363" y="1749"/>
                  </a:lnTo>
                  <a:lnTo>
                    <a:pt x="365" y="1755"/>
                  </a:lnTo>
                  <a:lnTo>
                    <a:pt x="366" y="1759"/>
                  </a:lnTo>
                  <a:lnTo>
                    <a:pt x="366" y="1759"/>
                  </a:lnTo>
                  <a:lnTo>
                    <a:pt x="366" y="1770"/>
                  </a:lnTo>
                  <a:lnTo>
                    <a:pt x="367" y="1779"/>
                  </a:lnTo>
                  <a:lnTo>
                    <a:pt x="368" y="1783"/>
                  </a:lnTo>
                  <a:lnTo>
                    <a:pt x="370" y="1786"/>
                  </a:lnTo>
                  <a:lnTo>
                    <a:pt x="372" y="1786"/>
                  </a:lnTo>
                  <a:lnTo>
                    <a:pt x="377" y="1784"/>
                  </a:lnTo>
                  <a:lnTo>
                    <a:pt x="377" y="1784"/>
                  </a:lnTo>
                  <a:lnTo>
                    <a:pt x="384" y="1777"/>
                  </a:lnTo>
                  <a:lnTo>
                    <a:pt x="393" y="1774"/>
                  </a:lnTo>
                  <a:lnTo>
                    <a:pt x="396" y="1774"/>
                  </a:lnTo>
                  <a:lnTo>
                    <a:pt x="399" y="1774"/>
                  </a:lnTo>
                  <a:lnTo>
                    <a:pt x="401" y="1775"/>
                  </a:lnTo>
                  <a:lnTo>
                    <a:pt x="403" y="1777"/>
                  </a:lnTo>
                  <a:lnTo>
                    <a:pt x="403" y="1777"/>
                  </a:lnTo>
                  <a:lnTo>
                    <a:pt x="406" y="1783"/>
                  </a:lnTo>
                  <a:lnTo>
                    <a:pt x="409" y="1786"/>
                  </a:lnTo>
                  <a:lnTo>
                    <a:pt x="411" y="1787"/>
                  </a:lnTo>
                  <a:lnTo>
                    <a:pt x="413" y="1787"/>
                  </a:lnTo>
                  <a:lnTo>
                    <a:pt x="415" y="1786"/>
                  </a:lnTo>
                  <a:lnTo>
                    <a:pt x="419" y="1784"/>
                  </a:lnTo>
                  <a:lnTo>
                    <a:pt x="419" y="1784"/>
                  </a:lnTo>
                  <a:lnTo>
                    <a:pt x="423" y="1782"/>
                  </a:lnTo>
                  <a:lnTo>
                    <a:pt x="428" y="1778"/>
                  </a:lnTo>
                  <a:lnTo>
                    <a:pt x="434" y="1776"/>
                  </a:lnTo>
                  <a:lnTo>
                    <a:pt x="440" y="1775"/>
                  </a:lnTo>
                  <a:lnTo>
                    <a:pt x="446" y="1774"/>
                  </a:lnTo>
                  <a:lnTo>
                    <a:pt x="451" y="1775"/>
                  </a:lnTo>
                  <a:lnTo>
                    <a:pt x="455" y="1777"/>
                  </a:lnTo>
                  <a:lnTo>
                    <a:pt x="456" y="1779"/>
                  </a:lnTo>
                  <a:lnTo>
                    <a:pt x="456" y="1782"/>
                  </a:lnTo>
                  <a:lnTo>
                    <a:pt x="456" y="1782"/>
                  </a:lnTo>
                  <a:lnTo>
                    <a:pt x="458" y="1792"/>
                  </a:lnTo>
                  <a:lnTo>
                    <a:pt x="462" y="1802"/>
                  </a:lnTo>
                  <a:lnTo>
                    <a:pt x="464" y="1805"/>
                  </a:lnTo>
                  <a:lnTo>
                    <a:pt x="466" y="1806"/>
                  </a:lnTo>
                  <a:lnTo>
                    <a:pt x="468" y="1806"/>
                  </a:lnTo>
                  <a:lnTo>
                    <a:pt x="471" y="1804"/>
                  </a:lnTo>
                  <a:lnTo>
                    <a:pt x="471" y="1804"/>
                  </a:lnTo>
                  <a:lnTo>
                    <a:pt x="478" y="1796"/>
                  </a:lnTo>
                  <a:lnTo>
                    <a:pt x="485" y="1788"/>
                  </a:lnTo>
                  <a:lnTo>
                    <a:pt x="490" y="1786"/>
                  </a:lnTo>
                  <a:lnTo>
                    <a:pt x="495" y="1783"/>
                  </a:lnTo>
                  <a:lnTo>
                    <a:pt x="500" y="1782"/>
                  </a:lnTo>
                  <a:lnTo>
                    <a:pt x="507" y="1780"/>
                  </a:lnTo>
                  <a:lnTo>
                    <a:pt x="507" y="1780"/>
                  </a:lnTo>
                  <a:lnTo>
                    <a:pt x="522" y="1780"/>
                  </a:lnTo>
                  <a:lnTo>
                    <a:pt x="537" y="1782"/>
                  </a:lnTo>
                  <a:lnTo>
                    <a:pt x="544" y="1784"/>
                  </a:lnTo>
                  <a:lnTo>
                    <a:pt x="551" y="1786"/>
                  </a:lnTo>
                  <a:lnTo>
                    <a:pt x="556" y="1789"/>
                  </a:lnTo>
                  <a:lnTo>
                    <a:pt x="562" y="1792"/>
                  </a:lnTo>
                  <a:lnTo>
                    <a:pt x="562" y="1792"/>
                  </a:lnTo>
                  <a:lnTo>
                    <a:pt x="568" y="1800"/>
                  </a:lnTo>
                  <a:lnTo>
                    <a:pt x="571" y="1804"/>
                  </a:lnTo>
                  <a:lnTo>
                    <a:pt x="572" y="1807"/>
                  </a:lnTo>
                  <a:lnTo>
                    <a:pt x="572" y="1812"/>
                  </a:lnTo>
                  <a:lnTo>
                    <a:pt x="572" y="1812"/>
                  </a:lnTo>
                  <a:lnTo>
                    <a:pt x="571" y="1817"/>
                  </a:lnTo>
                  <a:lnTo>
                    <a:pt x="571" y="1823"/>
                  </a:lnTo>
                  <a:lnTo>
                    <a:pt x="572" y="1829"/>
                  </a:lnTo>
                  <a:lnTo>
                    <a:pt x="574" y="1831"/>
                  </a:lnTo>
                  <a:lnTo>
                    <a:pt x="577" y="1833"/>
                  </a:lnTo>
                  <a:lnTo>
                    <a:pt x="577" y="1833"/>
                  </a:lnTo>
                  <a:lnTo>
                    <a:pt x="581" y="1837"/>
                  </a:lnTo>
                  <a:lnTo>
                    <a:pt x="584" y="1844"/>
                  </a:lnTo>
                  <a:lnTo>
                    <a:pt x="586" y="1853"/>
                  </a:lnTo>
                  <a:lnTo>
                    <a:pt x="587" y="1863"/>
                  </a:lnTo>
                  <a:lnTo>
                    <a:pt x="587" y="1863"/>
                  </a:lnTo>
                  <a:lnTo>
                    <a:pt x="587" y="1873"/>
                  </a:lnTo>
                  <a:lnTo>
                    <a:pt x="588" y="1880"/>
                  </a:lnTo>
                  <a:lnTo>
                    <a:pt x="588" y="1883"/>
                  </a:lnTo>
                  <a:lnTo>
                    <a:pt x="591" y="1885"/>
                  </a:lnTo>
                  <a:lnTo>
                    <a:pt x="592" y="1886"/>
                  </a:lnTo>
                  <a:lnTo>
                    <a:pt x="595" y="1887"/>
                  </a:lnTo>
                  <a:lnTo>
                    <a:pt x="595" y="1887"/>
                  </a:lnTo>
                  <a:lnTo>
                    <a:pt x="602" y="1887"/>
                  </a:lnTo>
                  <a:lnTo>
                    <a:pt x="608" y="1890"/>
                  </a:lnTo>
                  <a:lnTo>
                    <a:pt x="611" y="1891"/>
                  </a:lnTo>
                  <a:lnTo>
                    <a:pt x="613" y="1893"/>
                  </a:lnTo>
                  <a:lnTo>
                    <a:pt x="614" y="1897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6" y="1908"/>
                  </a:lnTo>
                  <a:lnTo>
                    <a:pt x="619" y="1917"/>
                  </a:lnTo>
                  <a:lnTo>
                    <a:pt x="621" y="1921"/>
                  </a:lnTo>
                  <a:lnTo>
                    <a:pt x="624" y="1925"/>
                  </a:lnTo>
                  <a:lnTo>
                    <a:pt x="628" y="1928"/>
                  </a:lnTo>
                  <a:lnTo>
                    <a:pt x="633" y="1932"/>
                  </a:lnTo>
                  <a:lnTo>
                    <a:pt x="633" y="1932"/>
                  </a:lnTo>
                  <a:lnTo>
                    <a:pt x="652" y="1943"/>
                  </a:lnTo>
                  <a:lnTo>
                    <a:pt x="660" y="1946"/>
                  </a:lnTo>
                  <a:lnTo>
                    <a:pt x="668" y="1948"/>
                  </a:lnTo>
                  <a:lnTo>
                    <a:pt x="668" y="1948"/>
                  </a:lnTo>
                  <a:lnTo>
                    <a:pt x="674" y="1949"/>
                  </a:lnTo>
                  <a:lnTo>
                    <a:pt x="678" y="1950"/>
                  </a:lnTo>
                  <a:lnTo>
                    <a:pt x="679" y="1951"/>
                  </a:lnTo>
                  <a:lnTo>
                    <a:pt x="680" y="1954"/>
                  </a:lnTo>
                  <a:lnTo>
                    <a:pt x="682" y="1961"/>
                  </a:lnTo>
                  <a:lnTo>
                    <a:pt x="682" y="1961"/>
                  </a:lnTo>
                  <a:lnTo>
                    <a:pt x="682" y="1968"/>
                  </a:lnTo>
                  <a:lnTo>
                    <a:pt x="682" y="1970"/>
                  </a:lnTo>
                  <a:lnTo>
                    <a:pt x="686" y="1970"/>
                  </a:lnTo>
                  <a:lnTo>
                    <a:pt x="695" y="1970"/>
                  </a:lnTo>
                  <a:lnTo>
                    <a:pt x="695" y="1970"/>
                  </a:lnTo>
                  <a:lnTo>
                    <a:pt x="708" y="1972"/>
                  </a:lnTo>
                  <a:lnTo>
                    <a:pt x="719" y="1974"/>
                  </a:lnTo>
                  <a:lnTo>
                    <a:pt x="723" y="1975"/>
                  </a:lnTo>
                  <a:lnTo>
                    <a:pt x="727" y="1977"/>
                  </a:lnTo>
                  <a:lnTo>
                    <a:pt x="732" y="1980"/>
                  </a:lnTo>
                  <a:lnTo>
                    <a:pt x="737" y="1985"/>
                  </a:lnTo>
                  <a:lnTo>
                    <a:pt x="737" y="1985"/>
                  </a:lnTo>
                  <a:lnTo>
                    <a:pt x="748" y="1994"/>
                  </a:lnTo>
                  <a:lnTo>
                    <a:pt x="752" y="1999"/>
                  </a:lnTo>
                  <a:lnTo>
                    <a:pt x="756" y="2003"/>
                  </a:lnTo>
                  <a:lnTo>
                    <a:pt x="759" y="2008"/>
                  </a:lnTo>
                  <a:lnTo>
                    <a:pt x="760" y="2014"/>
                  </a:lnTo>
                  <a:lnTo>
                    <a:pt x="760" y="2019"/>
                  </a:lnTo>
                  <a:lnTo>
                    <a:pt x="757" y="2025"/>
                  </a:lnTo>
                  <a:lnTo>
                    <a:pt x="757" y="2025"/>
                  </a:lnTo>
                  <a:lnTo>
                    <a:pt x="752" y="2036"/>
                  </a:lnTo>
                  <a:lnTo>
                    <a:pt x="748" y="2045"/>
                  </a:lnTo>
                  <a:lnTo>
                    <a:pt x="745" y="2051"/>
                  </a:lnTo>
                  <a:lnTo>
                    <a:pt x="743" y="2054"/>
                  </a:lnTo>
                  <a:lnTo>
                    <a:pt x="741" y="2055"/>
                  </a:lnTo>
                  <a:lnTo>
                    <a:pt x="741" y="2055"/>
                  </a:lnTo>
                  <a:lnTo>
                    <a:pt x="739" y="2056"/>
                  </a:lnTo>
                  <a:lnTo>
                    <a:pt x="736" y="2057"/>
                  </a:lnTo>
                  <a:lnTo>
                    <a:pt x="730" y="2061"/>
                  </a:lnTo>
                  <a:lnTo>
                    <a:pt x="727" y="2063"/>
                  </a:lnTo>
                  <a:lnTo>
                    <a:pt x="723" y="2065"/>
                  </a:lnTo>
                  <a:lnTo>
                    <a:pt x="719" y="2065"/>
                  </a:lnTo>
                  <a:lnTo>
                    <a:pt x="714" y="2065"/>
                  </a:lnTo>
                  <a:lnTo>
                    <a:pt x="714" y="2065"/>
                  </a:lnTo>
                  <a:lnTo>
                    <a:pt x="702" y="2063"/>
                  </a:lnTo>
                  <a:lnTo>
                    <a:pt x="693" y="2061"/>
                  </a:lnTo>
                  <a:lnTo>
                    <a:pt x="688" y="2061"/>
                  </a:lnTo>
                  <a:lnTo>
                    <a:pt x="684" y="2061"/>
                  </a:lnTo>
                  <a:lnTo>
                    <a:pt x="682" y="2063"/>
                  </a:lnTo>
                  <a:lnTo>
                    <a:pt x="681" y="2065"/>
                  </a:lnTo>
                  <a:lnTo>
                    <a:pt x="681" y="2065"/>
                  </a:lnTo>
                  <a:lnTo>
                    <a:pt x="681" y="2072"/>
                  </a:lnTo>
                  <a:lnTo>
                    <a:pt x="684" y="2082"/>
                  </a:lnTo>
                  <a:lnTo>
                    <a:pt x="686" y="2086"/>
                  </a:lnTo>
                  <a:lnTo>
                    <a:pt x="688" y="2089"/>
                  </a:lnTo>
                  <a:lnTo>
                    <a:pt x="692" y="2091"/>
                  </a:lnTo>
                  <a:lnTo>
                    <a:pt x="696" y="2093"/>
                  </a:lnTo>
                  <a:lnTo>
                    <a:pt x="696" y="2093"/>
                  </a:lnTo>
                  <a:lnTo>
                    <a:pt x="700" y="2094"/>
                  </a:lnTo>
                  <a:lnTo>
                    <a:pt x="703" y="2095"/>
                  </a:lnTo>
                  <a:lnTo>
                    <a:pt x="706" y="2098"/>
                  </a:lnTo>
                  <a:lnTo>
                    <a:pt x="708" y="2100"/>
                  </a:lnTo>
                  <a:lnTo>
                    <a:pt x="710" y="2106"/>
                  </a:lnTo>
                  <a:lnTo>
                    <a:pt x="712" y="2116"/>
                  </a:lnTo>
                  <a:lnTo>
                    <a:pt x="712" y="2116"/>
                  </a:lnTo>
                  <a:lnTo>
                    <a:pt x="715" y="2127"/>
                  </a:lnTo>
                  <a:lnTo>
                    <a:pt x="720" y="2137"/>
                  </a:lnTo>
                  <a:lnTo>
                    <a:pt x="723" y="2144"/>
                  </a:lnTo>
                  <a:lnTo>
                    <a:pt x="726" y="2148"/>
                  </a:lnTo>
                  <a:lnTo>
                    <a:pt x="729" y="2154"/>
                  </a:lnTo>
                  <a:lnTo>
                    <a:pt x="735" y="2158"/>
                  </a:lnTo>
                  <a:lnTo>
                    <a:pt x="735" y="2158"/>
                  </a:lnTo>
                  <a:lnTo>
                    <a:pt x="743" y="2165"/>
                  </a:lnTo>
                  <a:lnTo>
                    <a:pt x="751" y="2172"/>
                  </a:lnTo>
                  <a:lnTo>
                    <a:pt x="754" y="2174"/>
                  </a:lnTo>
                  <a:lnTo>
                    <a:pt x="757" y="2175"/>
                  </a:lnTo>
                  <a:lnTo>
                    <a:pt x="760" y="2175"/>
                  </a:lnTo>
                  <a:lnTo>
                    <a:pt x="765" y="2173"/>
                  </a:lnTo>
                  <a:lnTo>
                    <a:pt x="765" y="2173"/>
                  </a:lnTo>
                  <a:lnTo>
                    <a:pt x="766" y="2171"/>
                  </a:lnTo>
                  <a:lnTo>
                    <a:pt x="768" y="2169"/>
                  </a:lnTo>
                  <a:lnTo>
                    <a:pt x="769" y="2162"/>
                  </a:lnTo>
                  <a:lnTo>
                    <a:pt x="770" y="2148"/>
                  </a:lnTo>
                  <a:lnTo>
                    <a:pt x="771" y="2142"/>
                  </a:lnTo>
                  <a:lnTo>
                    <a:pt x="773" y="2135"/>
                  </a:lnTo>
                  <a:lnTo>
                    <a:pt x="774" y="2133"/>
                  </a:lnTo>
                  <a:lnTo>
                    <a:pt x="777" y="2131"/>
                  </a:lnTo>
                  <a:lnTo>
                    <a:pt x="779" y="2130"/>
                  </a:lnTo>
                  <a:lnTo>
                    <a:pt x="781" y="2130"/>
                  </a:lnTo>
                  <a:lnTo>
                    <a:pt x="781" y="2130"/>
                  </a:lnTo>
                  <a:lnTo>
                    <a:pt x="792" y="2130"/>
                  </a:lnTo>
                  <a:lnTo>
                    <a:pt x="797" y="2131"/>
                  </a:lnTo>
                  <a:lnTo>
                    <a:pt x="802" y="2130"/>
                  </a:lnTo>
                  <a:lnTo>
                    <a:pt x="809" y="2127"/>
                  </a:lnTo>
                  <a:lnTo>
                    <a:pt x="809" y="2127"/>
                  </a:lnTo>
                  <a:lnTo>
                    <a:pt x="817" y="2119"/>
                  </a:lnTo>
                  <a:lnTo>
                    <a:pt x="825" y="2112"/>
                  </a:lnTo>
                  <a:lnTo>
                    <a:pt x="828" y="2108"/>
                  </a:lnTo>
                  <a:lnTo>
                    <a:pt x="831" y="2105"/>
                  </a:lnTo>
                  <a:lnTo>
                    <a:pt x="836" y="2104"/>
                  </a:lnTo>
                  <a:lnTo>
                    <a:pt x="840" y="2104"/>
                  </a:lnTo>
                  <a:lnTo>
                    <a:pt x="840" y="2104"/>
                  </a:lnTo>
                  <a:lnTo>
                    <a:pt x="846" y="2106"/>
                  </a:lnTo>
                  <a:lnTo>
                    <a:pt x="850" y="2108"/>
                  </a:lnTo>
                  <a:lnTo>
                    <a:pt x="853" y="2108"/>
                  </a:lnTo>
                  <a:lnTo>
                    <a:pt x="858" y="2107"/>
                  </a:lnTo>
                  <a:lnTo>
                    <a:pt x="858" y="2107"/>
                  </a:lnTo>
                  <a:lnTo>
                    <a:pt x="864" y="2103"/>
                  </a:lnTo>
                  <a:lnTo>
                    <a:pt x="870" y="2100"/>
                  </a:lnTo>
                  <a:lnTo>
                    <a:pt x="872" y="2099"/>
                  </a:lnTo>
                  <a:lnTo>
                    <a:pt x="875" y="2099"/>
                  </a:lnTo>
                  <a:lnTo>
                    <a:pt x="879" y="2099"/>
                  </a:lnTo>
                  <a:lnTo>
                    <a:pt x="882" y="2101"/>
                  </a:lnTo>
                  <a:lnTo>
                    <a:pt x="882" y="2101"/>
                  </a:lnTo>
                  <a:lnTo>
                    <a:pt x="891" y="2107"/>
                  </a:lnTo>
                  <a:lnTo>
                    <a:pt x="897" y="2115"/>
                  </a:lnTo>
                  <a:lnTo>
                    <a:pt x="903" y="2122"/>
                  </a:lnTo>
                  <a:lnTo>
                    <a:pt x="907" y="2128"/>
                  </a:lnTo>
                  <a:lnTo>
                    <a:pt x="907" y="2128"/>
                  </a:lnTo>
                  <a:lnTo>
                    <a:pt x="910" y="2133"/>
                  </a:lnTo>
                  <a:lnTo>
                    <a:pt x="914" y="2137"/>
                  </a:lnTo>
                  <a:lnTo>
                    <a:pt x="916" y="2140"/>
                  </a:lnTo>
                  <a:lnTo>
                    <a:pt x="920" y="2142"/>
                  </a:lnTo>
                  <a:lnTo>
                    <a:pt x="924" y="2143"/>
                  </a:lnTo>
                  <a:lnTo>
                    <a:pt x="928" y="2144"/>
                  </a:lnTo>
                  <a:lnTo>
                    <a:pt x="928" y="2144"/>
                  </a:lnTo>
                  <a:lnTo>
                    <a:pt x="936" y="2144"/>
                  </a:lnTo>
                  <a:lnTo>
                    <a:pt x="941" y="2146"/>
                  </a:lnTo>
                  <a:lnTo>
                    <a:pt x="944" y="2148"/>
                  </a:lnTo>
                  <a:lnTo>
                    <a:pt x="945" y="2154"/>
                  </a:lnTo>
                  <a:lnTo>
                    <a:pt x="945" y="2154"/>
                  </a:lnTo>
                  <a:lnTo>
                    <a:pt x="944" y="2158"/>
                  </a:lnTo>
                  <a:lnTo>
                    <a:pt x="942" y="2162"/>
                  </a:lnTo>
                  <a:lnTo>
                    <a:pt x="939" y="2164"/>
                  </a:lnTo>
                  <a:lnTo>
                    <a:pt x="934" y="2165"/>
                  </a:lnTo>
                  <a:lnTo>
                    <a:pt x="934" y="2165"/>
                  </a:lnTo>
                  <a:lnTo>
                    <a:pt x="929" y="2168"/>
                  </a:lnTo>
                  <a:lnTo>
                    <a:pt x="928" y="2169"/>
                  </a:lnTo>
                  <a:lnTo>
                    <a:pt x="928" y="2170"/>
                  </a:lnTo>
                  <a:lnTo>
                    <a:pt x="930" y="2172"/>
                  </a:lnTo>
                  <a:lnTo>
                    <a:pt x="934" y="2175"/>
                  </a:lnTo>
                  <a:lnTo>
                    <a:pt x="934" y="2175"/>
                  </a:lnTo>
                  <a:lnTo>
                    <a:pt x="937" y="2177"/>
                  </a:lnTo>
                  <a:lnTo>
                    <a:pt x="939" y="2180"/>
                  </a:lnTo>
                  <a:lnTo>
                    <a:pt x="940" y="2184"/>
                  </a:lnTo>
                  <a:lnTo>
                    <a:pt x="940" y="2188"/>
                  </a:lnTo>
                  <a:lnTo>
                    <a:pt x="940" y="2188"/>
                  </a:lnTo>
                  <a:lnTo>
                    <a:pt x="941" y="2191"/>
                  </a:lnTo>
                  <a:lnTo>
                    <a:pt x="942" y="2194"/>
                  </a:lnTo>
                  <a:lnTo>
                    <a:pt x="945" y="2200"/>
                  </a:lnTo>
                  <a:lnTo>
                    <a:pt x="949" y="2204"/>
                  </a:lnTo>
                  <a:lnTo>
                    <a:pt x="949" y="2206"/>
                  </a:lnTo>
                  <a:lnTo>
                    <a:pt x="950" y="2209"/>
                  </a:lnTo>
                  <a:lnTo>
                    <a:pt x="950" y="2209"/>
                  </a:lnTo>
                  <a:lnTo>
                    <a:pt x="950" y="2214"/>
                  </a:lnTo>
                  <a:lnTo>
                    <a:pt x="951" y="2216"/>
                  </a:lnTo>
                  <a:lnTo>
                    <a:pt x="952" y="2217"/>
                  </a:lnTo>
                  <a:lnTo>
                    <a:pt x="955" y="2216"/>
                  </a:lnTo>
                  <a:lnTo>
                    <a:pt x="955" y="2216"/>
                  </a:lnTo>
                  <a:lnTo>
                    <a:pt x="958" y="2215"/>
                  </a:lnTo>
                  <a:lnTo>
                    <a:pt x="962" y="2215"/>
                  </a:lnTo>
                  <a:lnTo>
                    <a:pt x="969" y="2215"/>
                  </a:lnTo>
                  <a:lnTo>
                    <a:pt x="977" y="2214"/>
                  </a:lnTo>
                  <a:lnTo>
                    <a:pt x="980" y="2213"/>
                  </a:lnTo>
                  <a:lnTo>
                    <a:pt x="983" y="2211"/>
                  </a:lnTo>
                  <a:lnTo>
                    <a:pt x="983" y="2211"/>
                  </a:lnTo>
                  <a:lnTo>
                    <a:pt x="987" y="2206"/>
                  </a:lnTo>
                  <a:lnTo>
                    <a:pt x="992" y="2201"/>
                  </a:lnTo>
                  <a:lnTo>
                    <a:pt x="997" y="2198"/>
                  </a:lnTo>
                  <a:lnTo>
                    <a:pt x="1000" y="2198"/>
                  </a:lnTo>
                  <a:lnTo>
                    <a:pt x="1003" y="2198"/>
                  </a:lnTo>
                  <a:lnTo>
                    <a:pt x="1003" y="2198"/>
                  </a:lnTo>
                  <a:lnTo>
                    <a:pt x="1008" y="2198"/>
                  </a:lnTo>
                  <a:lnTo>
                    <a:pt x="1010" y="2199"/>
                  </a:lnTo>
                  <a:lnTo>
                    <a:pt x="1016" y="2202"/>
                  </a:lnTo>
                  <a:lnTo>
                    <a:pt x="1022" y="2205"/>
                  </a:lnTo>
                  <a:lnTo>
                    <a:pt x="1024" y="2205"/>
                  </a:lnTo>
                  <a:lnTo>
                    <a:pt x="1027" y="2205"/>
                  </a:lnTo>
                  <a:lnTo>
                    <a:pt x="1027" y="2205"/>
                  </a:lnTo>
                  <a:lnTo>
                    <a:pt x="1032" y="2205"/>
                  </a:lnTo>
                  <a:lnTo>
                    <a:pt x="1037" y="2205"/>
                  </a:lnTo>
                  <a:lnTo>
                    <a:pt x="1038" y="2207"/>
                  </a:lnTo>
                  <a:lnTo>
                    <a:pt x="1039" y="2209"/>
                  </a:lnTo>
                  <a:lnTo>
                    <a:pt x="1039" y="2209"/>
                  </a:lnTo>
                  <a:lnTo>
                    <a:pt x="1039" y="2213"/>
                  </a:lnTo>
                  <a:lnTo>
                    <a:pt x="1041" y="2218"/>
                  </a:lnTo>
                  <a:lnTo>
                    <a:pt x="1044" y="2222"/>
                  </a:lnTo>
                  <a:lnTo>
                    <a:pt x="1050" y="2227"/>
                  </a:lnTo>
                  <a:lnTo>
                    <a:pt x="1050" y="2227"/>
                  </a:lnTo>
                  <a:lnTo>
                    <a:pt x="1054" y="2229"/>
                  </a:lnTo>
                  <a:lnTo>
                    <a:pt x="1056" y="2231"/>
                  </a:lnTo>
                  <a:lnTo>
                    <a:pt x="1055" y="2241"/>
                  </a:lnTo>
                  <a:lnTo>
                    <a:pt x="1055" y="2241"/>
                  </a:lnTo>
                  <a:lnTo>
                    <a:pt x="1055" y="2249"/>
                  </a:lnTo>
                  <a:lnTo>
                    <a:pt x="1056" y="2258"/>
                  </a:lnTo>
                  <a:lnTo>
                    <a:pt x="1057" y="2261"/>
                  </a:lnTo>
                  <a:lnTo>
                    <a:pt x="1060" y="2264"/>
                  </a:lnTo>
                  <a:lnTo>
                    <a:pt x="1064" y="2265"/>
                  </a:lnTo>
                  <a:lnTo>
                    <a:pt x="1068" y="2266"/>
                  </a:lnTo>
                  <a:lnTo>
                    <a:pt x="1068" y="2266"/>
                  </a:lnTo>
                  <a:lnTo>
                    <a:pt x="1078" y="2266"/>
                  </a:lnTo>
                  <a:lnTo>
                    <a:pt x="1083" y="2265"/>
                  </a:lnTo>
                  <a:lnTo>
                    <a:pt x="1088" y="2262"/>
                  </a:lnTo>
                  <a:lnTo>
                    <a:pt x="1093" y="2258"/>
                  </a:lnTo>
                  <a:lnTo>
                    <a:pt x="1093" y="2258"/>
                  </a:lnTo>
                  <a:lnTo>
                    <a:pt x="1096" y="2256"/>
                  </a:lnTo>
                  <a:lnTo>
                    <a:pt x="1100" y="2254"/>
                  </a:lnTo>
                  <a:lnTo>
                    <a:pt x="1105" y="2252"/>
                  </a:lnTo>
                  <a:lnTo>
                    <a:pt x="1109" y="2251"/>
                  </a:lnTo>
                  <a:lnTo>
                    <a:pt x="1120" y="2251"/>
                  </a:lnTo>
                  <a:lnTo>
                    <a:pt x="1128" y="2252"/>
                  </a:lnTo>
                  <a:lnTo>
                    <a:pt x="1128" y="2252"/>
                  </a:lnTo>
                  <a:lnTo>
                    <a:pt x="1131" y="2254"/>
                  </a:lnTo>
                  <a:lnTo>
                    <a:pt x="1134" y="2255"/>
                  </a:lnTo>
                  <a:lnTo>
                    <a:pt x="1136" y="2257"/>
                  </a:lnTo>
                  <a:lnTo>
                    <a:pt x="1137" y="2258"/>
                  </a:lnTo>
                  <a:lnTo>
                    <a:pt x="1138" y="2259"/>
                  </a:lnTo>
                  <a:lnTo>
                    <a:pt x="1146" y="2260"/>
                  </a:lnTo>
                  <a:lnTo>
                    <a:pt x="1146" y="2260"/>
                  </a:lnTo>
                  <a:lnTo>
                    <a:pt x="1151" y="2260"/>
                  </a:lnTo>
                  <a:lnTo>
                    <a:pt x="1154" y="2259"/>
                  </a:lnTo>
                  <a:lnTo>
                    <a:pt x="1156" y="2258"/>
                  </a:lnTo>
                  <a:lnTo>
                    <a:pt x="1157" y="2257"/>
                  </a:lnTo>
                  <a:lnTo>
                    <a:pt x="1159" y="2252"/>
                  </a:lnTo>
                  <a:lnTo>
                    <a:pt x="1162" y="2248"/>
                  </a:lnTo>
                  <a:lnTo>
                    <a:pt x="1162" y="2248"/>
                  </a:lnTo>
                  <a:lnTo>
                    <a:pt x="1165" y="2246"/>
                  </a:lnTo>
                  <a:lnTo>
                    <a:pt x="1168" y="2244"/>
                  </a:lnTo>
                  <a:lnTo>
                    <a:pt x="1178" y="2238"/>
                  </a:lnTo>
                  <a:lnTo>
                    <a:pt x="1187" y="2233"/>
                  </a:lnTo>
                  <a:lnTo>
                    <a:pt x="1191" y="2230"/>
                  </a:lnTo>
                  <a:lnTo>
                    <a:pt x="1193" y="2228"/>
                  </a:lnTo>
                  <a:lnTo>
                    <a:pt x="1193" y="2228"/>
                  </a:lnTo>
                  <a:lnTo>
                    <a:pt x="1198" y="2221"/>
                  </a:lnTo>
                  <a:lnTo>
                    <a:pt x="1202" y="2217"/>
                  </a:lnTo>
                  <a:lnTo>
                    <a:pt x="1209" y="2215"/>
                  </a:lnTo>
                  <a:lnTo>
                    <a:pt x="1213" y="2214"/>
                  </a:lnTo>
                  <a:lnTo>
                    <a:pt x="1213" y="2214"/>
                  </a:lnTo>
                  <a:lnTo>
                    <a:pt x="1215" y="2214"/>
                  </a:lnTo>
                  <a:lnTo>
                    <a:pt x="1217" y="2215"/>
                  </a:lnTo>
                  <a:lnTo>
                    <a:pt x="1222" y="2218"/>
                  </a:lnTo>
                  <a:lnTo>
                    <a:pt x="1225" y="2221"/>
                  </a:lnTo>
                  <a:lnTo>
                    <a:pt x="1227" y="2222"/>
                  </a:lnTo>
                  <a:lnTo>
                    <a:pt x="1229" y="2222"/>
                  </a:lnTo>
                  <a:lnTo>
                    <a:pt x="1229" y="2222"/>
                  </a:lnTo>
                  <a:lnTo>
                    <a:pt x="1232" y="2223"/>
                  </a:lnTo>
                  <a:lnTo>
                    <a:pt x="1235" y="2226"/>
                  </a:lnTo>
                  <a:lnTo>
                    <a:pt x="1236" y="2229"/>
                  </a:lnTo>
                  <a:lnTo>
                    <a:pt x="1235" y="2232"/>
                  </a:lnTo>
                  <a:lnTo>
                    <a:pt x="1235" y="2232"/>
                  </a:lnTo>
                  <a:lnTo>
                    <a:pt x="1236" y="2236"/>
                  </a:lnTo>
                  <a:lnTo>
                    <a:pt x="1238" y="2240"/>
                  </a:lnTo>
                  <a:lnTo>
                    <a:pt x="1241" y="2242"/>
                  </a:lnTo>
                  <a:lnTo>
                    <a:pt x="1245" y="2243"/>
                  </a:lnTo>
                  <a:lnTo>
                    <a:pt x="1245" y="2243"/>
                  </a:lnTo>
                  <a:lnTo>
                    <a:pt x="1252" y="2244"/>
                  </a:lnTo>
                  <a:lnTo>
                    <a:pt x="1257" y="2246"/>
                  </a:lnTo>
                  <a:lnTo>
                    <a:pt x="1263" y="2248"/>
                  </a:lnTo>
                  <a:lnTo>
                    <a:pt x="1267" y="2251"/>
                  </a:lnTo>
                  <a:lnTo>
                    <a:pt x="1267" y="2251"/>
                  </a:lnTo>
                  <a:lnTo>
                    <a:pt x="1268" y="2252"/>
                  </a:lnTo>
                  <a:lnTo>
                    <a:pt x="1269" y="2254"/>
                  </a:lnTo>
                  <a:lnTo>
                    <a:pt x="1273" y="2252"/>
                  </a:lnTo>
                  <a:lnTo>
                    <a:pt x="1275" y="2251"/>
                  </a:lnTo>
                  <a:lnTo>
                    <a:pt x="1277" y="2249"/>
                  </a:lnTo>
                  <a:lnTo>
                    <a:pt x="1278" y="2247"/>
                  </a:lnTo>
                  <a:lnTo>
                    <a:pt x="1279" y="2244"/>
                  </a:lnTo>
                  <a:lnTo>
                    <a:pt x="1279" y="2244"/>
                  </a:lnTo>
                  <a:lnTo>
                    <a:pt x="1279" y="2237"/>
                  </a:lnTo>
                  <a:lnTo>
                    <a:pt x="1279" y="2233"/>
                  </a:lnTo>
                  <a:lnTo>
                    <a:pt x="1280" y="2232"/>
                  </a:lnTo>
                  <a:lnTo>
                    <a:pt x="1281" y="2231"/>
                  </a:lnTo>
                  <a:lnTo>
                    <a:pt x="1285" y="2231"/>
                  </a:lnTo>
                  <a:lnTo>
                    <a:pt x="1285" y="2231"/>
                  </a:lnTo>
                  <a:lnTo>
                    <a:pt x="1294" y="2231"/>
                  </a:lnTo>
                  <a:lnTo>
                    <a:pt x="1307" y="2230"/>
                  </a:lnTo>
                  <a:lnTo>
                    <a:pt x="1320" y="2230"/>
                  </a:lnTo>
                  <a:lnTo>
                    <a:pt x="1324" y="2231"/>
                  </a:lnTo>
                  <a:lnTo>
                    <a:pt x="1328" y="2232"/>
                  </a:lnTo>
                  <a:lnTo>
                    <a:pt x="1328" y="2232"/>
                  </a:lnTo>
                  <a:lnTo>
                    <a:pt x="1332" y="2236"/>
                  </a:lnTo>
                  <a:lnTo>
                    <a:pt x="1338" y="2240"/>
                  </a:lnTo>
                  <a:lnTo>
                    <a:pt x="1340" y="2240"/>
                  </a:lnTo>
                  <a:lnTo>
                    <a:pt x="1343" y="2240"/>
                  </a:lnTo>
                  <a:lnTo>
                    <a:pt x="1345" y="2238"/>
                  </a:lnTo>
                  <a:lnTo>
                    <a:pt x="1349" y="2236"/>
                  </a:lnTo>
                  <a:lnTo>
                    <a:pt x="1349" y="2236"/>
                  </a:lnTo>
                  <a:lnTo>
                    <a:pt x="1353" y="2231"/>
                  </a:lnTo>
                  <a:lnTo>
                    <a:pt x="1358" y="2227"/>
                  </a:lnTo>
                  <a:lnTo>
                    <a:pt x="1364" y="2225"/>
                  </a:lnTo>
                  <a:lnTo>
                    <a:pt x="1369" y="2223"/>
                  </a:lnTo>
                  <a:lnTo>
                    <a:pt x="1369" y="2223"/>
                  </a:lnTo>
                  <a:lnTo>
                    <a:pt x="1377" y="2225"/>
                  </a:lnTo>
                  <a:lnTo>
                    <a:pt x="1385" y="2227"/>
                  </a:lnTo>
                  <a:lnTo>
                    <a:pt x="1403" y="2233"/>
                  </a:lnTo>
                  <a:lnTo>
                    <a:pt x="1403" y="2233"/>
                  </a:lnTo>
                  <a:lnTo>
                    <a:pt x="1410" y="2236"/>
                  </a:lnTo>
                  <a:lnTo>
                    <a:pt x="1415" y="2238"/>
                  </a:lnTo>
                  <a:lnTo>
                    <a:pt x="1417" y="2238"/>
                  </a:lnTo>
                  <a:lnTo>
                    <a:pt x="1420" y="2238"/>
                  </a:lnTo>
                  <a:lnTo>
                    <a:pt x="1423" y="2237"/>
                  </a:lnTo>
                  <a:lnTo>
                    <a:pt x="1426" y="2235"/>
                  </a:lnTo>
                  <a:lnTo>
                    <a:pt x="1426" y="2235"/>
                  </a:lnTo>
                  <a:lnTo>
                    <a:pt x="1434" y="2230"/>
                  </a:lnTo>
                  <a:lnTo>
                    <a:pt x="1440" y="2225"/>
                  </a:lnTo>
                  <a:lnTo>
                    <a:pt x="1443" y="2223"/>
                  </a:lnTo>
                  <a:lnTo>
                    <a:pt x="1446" y="2222"/>
                  </a:lnTo>
                  <a:lnTo>
                    <a:pt x="1449" y="2223"/>
                  </a:lnTo>
                  <a:lnTo>
                    <a:pt x="1451" y="2226"/>
                  </a:lnTo>
                  <a:lnTo>
                    <a:pt x="1451" y="2226"/>
                  </a:lnTo>
                  <a:lnTo>
                    <a:pt x="1453" y="2228"/>
                  </a:lnTo>
                  <a:lnTo>
                    <a:pt x="1453" y="2231"/>
                  </a:lnTo>
                  <a:lnTo>
                    <a:pt x="1453" y="2236"/>
                  </a:lnTo>
                  <a:lnTo>
                    <a:pt x="1452" y="2242"/>
                  </a:lnTo>
                  <a:lnTo>
                    <a:pt x="1453" y="2243"/>
                  </a:lnTo>
                  <a:lnTo>
                    <a:pt x="1455" y="2244"/>
                  </a:lnTo>
                  <a:lnTo>
                    <a:pt x="1455" y="2244"/>
                  </a:lnTo>
                  <a:lnTo>
                    <a:pt x="1457" y="2245"/>
                  </a:lnTo>
                  <a:lnTo>
                    <a:pt x="1459" y="2248"/>
                  </a:lnTo>
                  <a:lnTo>
                    <a:pt x="1463" y="2258"/>
                  </a:lnTo>
                  <a:lnTo>
                    <a:pt x="1465" y="2269"/>
                  </a:lnTo>
                  <a:lnTo>
                    <a:pt x="1465" y="2278"/>
                  </a:lnTo>
                  <a:lnTo>
                    <a:pt x="1465" y="2278"/>
                  </a:lnTo>
                  <a:lnTo>
                    <a:pt x="1464" y="2285"/>
                  </a:lnTo>
                  <a:lnTo>
                    <a:pt x="1460" y="2290"/>
                  </a:lnTo>
                  <a:lnTo>
                    <a:pt x="1454" y="2300"/>
                  </a:lnTo>
                  <a:lnTo>
                    <a:pt x="1454" y="2300"/>
                  </a:lnTo>
                  <a:lnTo>
                    <a:pt x="1451" y="2304"/>
                  </a:lnTo>
                  <a:lnTo>
                    <a:pt x="1451" y="2306"/>
                  </a:lnTo>
                  <a:lnTo>
                    <a:pt x="1451" y="2307"/>
                  </a:lnTo>
                  <a:lnTo>
                    <a:pt x="1451" y="2308"/>
                  </a:lnTo>
                  <a:lnTo>
                    <a:pt x="1453" y="2309"/>
                  </a:lnTo>
                  <a:lnTo>
                    <a:pt x="1459" y="2309"/>
                  </a:lnTo>
                  <a:lnTo>
                    <a:pt x="1459" y="2309"/>
                  </a:lnTo>
                  <a:lnTo>
                    <a:pt x="1464" y="2311"/>
                  </a:lnTo>
                  <a:lnTo>
                    <a:pt x="1467" y="2312"/>
                  </a:lnTo>
                  <a:lnTo>
                    <a:pt x="1470" y="2314"/>
                  </a:lnTo>
                  <a:lnTo>
                    <a:pt x="1472" y="2317"/>
                  </a:lnTo>
                  <a:lnTo>
                    <a:pt x="1473" y="2320"/>
                  </a:lnTo>
                  <a:lnTo>
                    <a:pt x="1473" y="2322"/>
                  </a:lnTo>
                  <a:lnTo>
                    <a:pt x="1472" y="2326"/>
                  </a:lnTo>
                  <a:lnTo>
                    <a:pt x="1469" y="2327"/>
                  </a:lnTo>
                  <a:lnTo>
                    <a:pt x="1469" y="2327"/>
                  </a:lnTo>
                  <a:lnTo>
                    <a:pt x="1466" y="2329"/>
                  </a:lnTo>
                  <a:lnTo>
                    <a:pt x="1464" y="2332"/>
                  </a:lnTo>
                  <a:lnTo>
                    <a:pt x="1460" y="2336"/>
                  </a:lnTo>
                  <a:lnTo>
                    <a:pt x="1459" y="2341"/>
                  </a:lnTo>
                  <a:lnTo>
                    <a:pt x="1458" y="2344"/>
                  </a:lnTo>
                  <a:lnTo>
                    <a:pt x="1458" y="2348"/>
                  </a:lnTo>
                  <a:lnTo>
                    <a:pt x="1460" y="2351"/>
                  </a:lnTo>
                  <a:lnTo>
                    <a:pt x="1463" y="2354"/>
                  </a:lnTo>
                  <a:lnTo>
                    <a:pt x="1463" y="2354"/>
                  </a:lnTo>
                  <a:lnTo>
                    <a:pt x="1470" y="2356"/>
                  </a:lnTo>
                  <a:lnTo>
                    <a:pt x="1479" y="2359"/>
                  </a:lnTo>
                  <a:lnTo>
                    <a:pt x="1482" y="2361"/>
                  </a:lnTo>
                  <a:lnTo>
                    <a:pt x="1485" y="2363"/>
                  </a:lnTo>
                  <a:lnTo>
                    <a:pt x="1487" y="2366"/>
                  </a:lnTo>
                  <a:lnTo>
                    <a:pt x="1488" y="2370"/>
                  </a:lnTo>
                  <a:lnTo>
                    <a:pt x="1488" y="2370"/>
                  </a:lnTo>
                  <a:lnTo>
                    <a:pt x="1489" y="2376"/>
                  </a:lnTo>
                  <a:lnTo>
                    <a:pt x="1493" y="2379"/>
                  </a:lnTo>
                  <a:lnTo>
                    <a:pt x="1496" y="2381"/>
                  </a:lnTo>
                  <a:lnTo>
                    <a:pt x="1501" y="2381"/>
                  </a:lnTo>
                  <a:lnTo>
                    <a:pt x="1501" y="2381"/>
                  </a:lnTo>
                  <a:lnTo>
                    <a:pt x="1504" y="2383"/>
                  </a:lnTo>
                  <a:lnTo>
                    <a:pt x="1507" y="2384"/>
                  </a:lnTo>
                  <a:lnTo>
                    <a:pt x="1508" y="2385"/>
                  </a:lnTo>
                  <a:lnTo>
                    <a:pt x="1508" y="2387"/>
                  </a:lnTo>
                  <a:lnTo>
                    <a:pt x="1507" y="2390"/>
                  </a:lnTo>
                  <a:lnTo>
                    <a:pt x="1504" y="2392"/>
                  </a:lnTo>
                  <a:lnTo>
                    <a:pt x="1504" y="2392"/>
                  </a:lnTo>
                  <a:lnTo>
                    <a:pt x="1503" y="2393"/>
                  </a:lnTo>
                  <a:lnTo>
                    <a:pt x="1503" y="2397"/>
                  </a:lnTo>
                  <a:lnTo>
                    <a:pt x="1502" y="2406"/>
                  </a:lnTo>
                  <a:lnTo>
                    <a:pt x="1502" y="2429"/>
                  </a:lnTo>
                  <a:lnTo>
                    <a:pt x="1502" y="2429"/>
                  </a:lnTo>
                  <a:lnTo>
                    <a:pt x="1503" y="2437"/>
                  </a:lnTo>
                  <a:lnTo>
                    <a:pt x="1502" y="2444"/>
                  </a:lnTo>
                  <a:lnTo>
                    <a:pt x="1501" y="2445"/>
                  </a:lnTo>
                  <a:lnTo>
                    <a:pt x="1499" y="2447"/>
                  </a:lnTo>
                  <a:lnTo>
                    <a:pt x="1497" y="2448"/>
                  </a:lnTo>
                  <a:lnTo>
                    <a:pt x="1493" y="2448"/>
                  </a:lnTo>
                  <a:lnTo>
                    <a:pt x="1493" y="2448"/>
                  </a:lnTo>
                  <a:lnTo>
                    <a:pt x="1485" y="2449"/>
                  </a:lnTo>
                  <a:lnTo>
                    <a:pt x="1478" y="2450"/>
                  </a:lnTo>
                  <a:lnTo>
                    <a:pt x="1472" y="2454"/>
                  </a:lnTo>
                  <a:lnTo>
                    <a:pt x="1468" y="2458"/>
                  </a:lnTo>
                  <a:lnTo>
                    <a:pt x="1468" y="2458"/>
                  </a:lnTo>
                  <a:lnTo>
                    <a:pt x="1465" y="2461"/>
                  </a:lnTo>
                  <a:lnTo>
                    <a:pt x="1461" y="2462"/>
                  </a:lnTo>
                  <a:lnTo>
                    <a:pt x="1450" y="2464"/>
                  </a:lnTo>
                  <a:lnTo>
                    <a:pt x="1450" y="2464"/>
                  </a:lnTo>
                  <a:lnTo>
                    <a:pt x="1442" y="2466"/>
                  </a:lnTo>
                  <a:lnTo>
                    <a:pt x="1439" y="2469"/>
                  </a:lnTo>
                  <a:lnTo>
                    <a:pt x="1439" y="2472"/>
                  </a:lnTo>
                  <a:lnTo>
                    <a:pt x="1438" y="2478"/>
                  </a:lnTo>
                  <a:lnTo>
                    <a:pt x="1438" y="2478"/>
                  </a:lnTo>
                  <a:lnTo>
                    <a:pt x="1438" y="2481"/>
                  </a:lnTo>
                  <a:lnTo>
                    <a:pt x="1436" y="2486"/>
                  </a:lnTo>
                  <a:lnTo>
                    <a:pt x="1430" y="2494"/>
                  </a:lnTo>
                  <a:lnTo>
                    <a:pt x="1415" y="2512"/>
                  </a:lnTo>
                  <a:lnTo>
                    <a:pt x="1415" y="2512"/>
                  </a:lnTo>
                  <a:lnTo>
                    <a:pt x="1412" y="2516"/>
                  </a:lnTo>
                  <a:lnTo>
                    <a:pt x="1410" y="2521"/>
                  </a:lnTo>
                  <a:lnTo>
                    <a:pt x="1410" y="2528"/>
                  </a:lnTo>
                  <a:lnTo>
                    <a:pt x="1410" y="2533"/>
                  </a:lnTo>
                  <a:lnTo>
                    <a:pt x="1411" y="2538"/>
                  </a:lnTo>
                  <a:lnTo>
                    <a:pt x="1413" y="2543"/>
                  </a:lnTo>
                  <a:lnTo>
                    <a:pt x="1415" y="2546"/>
                  </a:lnTo>
                  <a:lnTo>
                    <a:pt x="1418" y="2548"/>
                  </a:lnTo>
                  <a:lnTo>
                    <a:pt x="1418" y="2548"/>
                  </a:lnTo>
                  <a:lnTo>
                    <a:pt x="1427" y="2549"/>
                  </a:lnTo>
                  <a:lnTo>
                    <a:pt x="1438" y="2550"/>
                  </a:lnTo>
                  <a:lnTo>
                    <a:pt x="1444" y="2550"/>
                  </a:lnTo>
                  <a:lnTo>
                    <a:pt x="1450" y="2549"/>
                  </a:lnTo>
                  <a:lnTo>
                    <a:pt x="1454" y="2547"/>
                  </a:lnTo>
                  <a:lnTo>
                    <a:pt x="1457" y="2544"/>
                  </a:lnTo>
                  <a:lnTo>
                    <a:pt x="1457" y="2544"/>
                  </a:lnTo>
                  <a:lnTo>
                    <a:pt x="1467" y="2529"/>
                  </a:lnTo>
                  <a:lnTo>
                    <a:pt x="1469" y="2526"/>
                  </a:lnTo>
                  <a:lnTo>
                    <a:pt x="1472" y="2523"/>
                  </a:lnTo>
                  <a:lnTo>
                    <a:pt x="1474" y="2522"/>
                  </a:lnTo>
                  <a:lnTo>
                    <a:pt x="1479" y="2521"/>
                  </a:lnTo>
                  <a:lnTo>
                    <a:pt x="1479" y="2521"/>
                  </a:lnTo>
                  <a:lnTo>
                    <a:pt x="1483" y="2522"/>
                  </a:lnTo>
                  <a:lnTo>
                    <a:pt x="1487" y="2524"/>
                  </a:lnTo>
                  <a:lnTo>
                    <a:pt x="1494" y="2528"/>
                  </a:lnTo>
                  <a:lnTo>
                    <a:pt x="1498" y="2531"/>
                  </a:lnTo>
                  <a:lnTo>
                    <a:pt x="1502" y="2535"/>
                  </a:lnTo>
                  <a:lnTo>
                    <a:pt x="1506" y="2540"/>
                  </a:lnTo>
                  <a:lnTo>
                    <a:pt x="1507" y="2544"/>
                  </a:lnTo>
                  <a:lnTo>
                    <a:pt x="1507" y="2546"/>
                  </a:lnTo>
                  <a:lnTo>
                    <a:pt x="1506" y="2548"/>
                  </a:lnTo>
                  <a:lnTo>
                    <a:pt x="1506" y="2548"/>
                  </a:lnTo>
                  <a:lnTo>
                    <a:pt x="1488" y="2570"/>
                  </a:lnTo>
                  <a:lnTo>
                    <a:pt x="1479" y="2581"/>
                  </a:lnTo>
                  <a:lnTo>
                    <a:pt x="1473" y="2586"/>
                  </a:lnTo>
                  <a:lnTo>
                    <a:pt x="1469" y="2589"/>
                  </a:lnTo>
                  <a:lnTo>
                    <a:pt x="1469" y="2589"/>
                  </a:lnTo>
                  <a:lnTo>
                    <a:pt x="1453" y="2597"/>
                  </a:lnTo>
                  <a:lnTo>
                    <a:pt x="1451" y="2598"/>
                  </a:lnTo>
                  <a:lnTo>
                    <a:pt x="1450" y="2600"/>
                  </a:lnTo>
                  <a:lnTo>
                    <a:pt x="1451" y="2601"/>
                  </a:lnTo>
                  <a:lnTo>
                    <a:pt x="1454" y="2601"/>
                  </a:lnTo>
                  <a:lnTo>
                    <a:pt x="1454" y="2601"/>
                  </a:lnTo>
                  <a:lnTo>
                    <a:pt x="1463" y="2601"/>
                  </a:lnTo>
                  <a:lnTo>
                    <a:pt x="1467" y="2602"/>
                  </a:lnTo>
                  <a:lnTo>
                    <a:pt x="1468" y="2602"/>
                  </a:lnTo>
                  <a:lnTo>
                    <a:pt x="1469" y="2604"/>
                  </a:lnTo>
                  <a:lnTo>
                    <a:pt x="1469" y="2608"/>
                  </a:lnTo>
                  <a:lnTo>
                    <a:pt x="1469" y="2608"/>
                  </a:lnTo>
                  <a:lnTo>
                    <a:pt x="1469" y="2614"/>
                  </a:lnTo>
                  <a:lnTo>
                    <a:pt x="1468" y="2616"/>
                  </a:lnTo>
                  <a:lnTo>
                    <a:pt x="1467" y="2617"/>
                  </a:lnTo>
                  <a:lnTo>
                    <a:pt x="1463" y="2619"/>
                  </a:lnTo>
                  <a:lnTo>
                    <a:pt x="1454" y="2620"/>
                  </a:lnTo>
                  <a:lnTo>
                    <a:pt x="1454" y="2620"/>
                  </a:lnTo>
                  <a:lnTo>
                    <a:pt x="1450" y="2620"/>
                  </a:lnTo>
                  <a:lnTo>
                    <a:pt x="1446" y="2621"/>
                  </a:lnTo>
                  <a:lnTo>
                    <a:pt x="1439" y="2626"/>
                  </a:lnTo>
                  <a:lnTo>
                    <a:pt x="1432" y="2630"/>
                  </a:lnTo>
                  <a:lnTo>
                    <a:pt x="1426" y="2634"/>
                  </a:lnTo>
                  <a:lnTo>
                    <a:pt x="1426" y="2634"/>
                  </a:lnTo>
                  <a:lnTo>
                    <a:pt x="1418" y="2637"/>
                  </a:lnTo>
                  <a:lnTo>
                    <a:pt x="1412" y="2640"/>
                  </a:lnTo>
                  <a:lnTo>
                    <a:pt x="1410" y="2641"/>
                  </a:lnTo>
                  <a:lnTo>
                    <a:pt x="1409" y="2643"/>
                  </a:lnTo>
                  <a:lnTo>
                    <a:pt x="1410" y="2646"/>
                  </a:lnTo>
                  <a:lnTo>
                    <a:pt x="1413" y="2649"/>
                  </a:lnTo>
                  <a:lnTo>
                    <a:pt x="1413" y="2649"/>
                  </a:lnTo>
                  <a:lnTo>
                    <a:pt x="1417" y="2655"/>
                  </a:lnTo>
                  <a:lnTo>
                    <a:pt x="1423" y="2658"/>
                  </a:lnTo>
                  <a:lnTo>
                    <a:pt x="1428" y="2661"/>
                  </a:lnTo>
                  <a:lnTo>
                    <a:pt x="1435" y="2663"/>
                  </a:lnTo>
                  <a:lnTo>
                    <a:pt x="1448" y="2666"/>
                  </a:lnTo>
                  <a:lnTo>
                    <a:pt x="1460" y="2666"/>
                  </a:lnTo>
                  <a:lnTo>
                    <a:pt x="1460" y="2666"/>
                  </a:lnTo>
                  <a:lnTo>
                    <a:pt x="1467" y="2667"/>
                  </a:lnTo>
                  <a:lnTo>
                    <a:pt x="1473" y="2669"/>
                  </a:lnTo>
                  <a:lnTo>
                    <a:pt x="1480" y="2671"/>
                  </a:lnTo>
                  <a:lnTo>
                    <a:pt x="1485" y="2673"/>
                  </a:lnTo>
                  <a:lnTo>
                    <a:pt x="1489" y="2675"/>
                  </a:lnTo>
                  <a:lnTo>
                    <a:pt x="1493" y="2678"/>
                  </a:lnTo>
                  <a:lnTo>
                    <a:pt x="1495" y="2681"/>
                  </a:lnTo>
                  <a:lnTo>
                    <a:pt x="1494" y="2685"/>
                  </a:lnTo>
                  <a:lnTo>
                    <a:pt x="1494" y="2685"/>
                  </a:lnTo>
                  <a:lnTo>
                    <a:pt x="1492" y="2689"/>
                  </a:lnTo>
                  <a:lnTo>
                    <a:pt x="1488" y="2692"/>
                  </a:lnTo>
                  <a:lnTo>
                    <a:pt x="1484" y="2691"/>
                  </a:lnTo>
                  <a:lnTo>
                    <a:pt x="1478" y="2689"/>
                  </a:lnTo>
                  <a:lnTo>
                    <a:pt x="1478" y="2689"/>
                  </a:lnTo>
                  <a:lnTo>
                    <a:pt x="1471" y="2687"/>
                  </a:lnTo>
                  <a:lnTo>
                    <a:pt x="1469" y="2687"/>
                  </a:lnTo>
                  <a:lnTo>
                    <a:pt x="1467" y="2687"/>
                  </a:lnTo>
                  <a:lnTo>
                    <a:pt x="1466" y="2689"/>
                  </a:lnTo>
                  <a:lnTo>
                    <a:pt x="1465" y="2691"/>
                  </a:lnTo>
                  <a:lnTo>
                    <a:pt x="1465" y="2693"/>
                  </a:lnTo>
                  <a:lnTo>
                    <a:pt x="1465" y="2697"/>
                  </a:lnTo>
                  <a:lnTo>
                    <a:pt x="1465" y="2697"/>
                  </a:lnTo>
                  <a:lnTo>
                    <a:pt x="1466" y="2705"/>
                  </a:lnTo>
                  <a:lnTo>
                    <a:pt x="1465" y="2714"/>
                  </a:lnTo>
                  <a:lnTo>
                    <a:pt x="1461" y="2721"/>
                  </a:lnTo>
                  <a:lnTo>
                    <a:pt x="1460" y="2723"/>
                  </a:lnTo>
                  <a:lnTo>
                    <a:pt x="1458" y="2724"/>
                  </a:lnTo>
                  <a:lnTo>
                    <a:pt x="1458" y="2724"/>
                  </a:lnTo>
                  <a:lnTo>
                    <a:pt x="1455" y="2728"/>
                  </a:lnTo>
                  <a:lnTo>
                    <a:pt x="1452" y="2732"/>
                  </a:lnTo>
                  <a:lnTo>
                    <a:pt x="1448" y="2744"/>
                  </a:lnTo>
                  <a:lnTo>
                    <a:pt x="1448" y="2744"/>
                  </a:lnTo>
                  <a:lnTo>
                    <a:pt x="1444" y="2750"/>
                  </a:lnTo>
                  <a:lnTo>
                    <a:pt x="1440" y="2758"/>
                  </a:lnTo>
                  <a:lnTo>
                    <a:pt x="1439" y="2761"/>
                  </a:lnTo>
                  <a:lnTo>
                    <a:pt x="1439" y="2764"/>
                  </a:lnTo>
                  <a:lnTo>
                    <a:pt x="1440" y="2767"/>
                  </a:lnTo>
                  <a:lnTo>
                    <a:pt x="1442" y="2771"/>
                  </a:lnTo>
                  <a:lnTo>
                    <a:pt x="1442" y="2771"/>
                  </a:lnTo>
                  <a:lnTo>
                    <a:pt x="1450" y="2777"/>
                  </a:lnTo>
                  <a:lnTo>
                    <a:pt x="1455" y="2784"/>
                  </a:lnTo>
                  <a:lnTo>
                    <a:pt x="1457" y="2787"/>
                  </a:lnTo>
                  <a:lnTo>
                    <a:pt x="1457" y="2789"/>
                  </a:lnTo>
                  <a:lnTo>
                    <a:pt x="1457" y="2792"/>
                  </a:lnTo>
                  <a:lnTo>
                    <a:pt x="1454" y="2794"/>
                  </a:lnTo>
                  <a:lnTo>
                    <a:pt x="1454" y="2794"/>
                  </a:lnTo>
                  <a:lnTo>
                    <a:pt x="1441" y="2803"/>
                  </a:lnTo>
                  <a:lnTo>
                    <a:pt x="1427" y="2813"/>
                  </a:lnTo>
                  <a:lnTo>
                    <a:pt x="1427" y="2813"/>
                  </a:lnTo>
                  <a:lnTo>
                    <a:pt x="1420" y="2818"/>
                  </a:lnTo>
                  <a:lnTo>
                    <a:pt x="1413" y="2821"/>
                  </a:lnTo>
                  <a:lnTo>
                    <a:pt x="1408" y="2823"/>
                  </a:lnTo>
                  <a:lnTo>
                    <a:pt x="1406" y="2823"/>
                  </a:lnTo>
                  <a:lnTo>
                    <a:pt x="1404" y="2822"/>
                  </a:lnTo>
                  <a:lnTo>
                    <a:pt x="1404" y="2822"/>
                  </a:lnTo>
                  <a:lnTo>
                    <a:pt x="1403" y="2820"/>
                  </a:lnTo>
                  <a:lnTo>
                    <a:pt x="1402" y="2819"/>
                  </a:lnTo>
                  <a:lnTo>
                    <a:pt x="1397" y="2816"/>
                  </a:lnTo>
                  <a:lnTo>
                    <a:pt x="1391" y="2815"/>
                  </a:lnTo>
                  <a:lnTo>
                    <a:pt x="1384" y="2814"/>
                  </a:lnTo>
                  <a:lnTo>
                    <a:pt x="1384" y="2814"/>
                  </a:lnTo>
                  <a:lnTo>
                    <a:pt x="1379" y="2814"/>
                  </a:lnTo>
                  <a:lnTo>
                    <a:pt x="1374" y="2816"/>
                  </a:lnTo>
                  <a:lnTo>
                    <a:pt x="1374" y="2817"/>
                  </a:lnTo>
                  <a:lnTo>
                    <a:pt x="1375" y="2818"/>
                  </a:lnTo>
                  <a:lnTo>
                    <a:pt x="1378" y="2819"/>
                  </a:lnTo>
                  <a:lnTo>
                    <a:pt x="1383" y="2820"/>
                  </a:lnTo>
                  <a:lnTo>
                    <a:pt x="1383" y="2820"/>
                  </a:lnTo>
                  <a:lnTo>
                    <a:pt x="1392" y="2821"/>
                  </a:lnTo>
                  <a:lnTo>
                    <a:pt x="1395" y="2822"/>
                  </a:lnTo>
                  <a:lnTo>
                    <a:pt x="1395" y="2823"/>
                  </a:lnTo>
                  <a:lnTo>
                    <a:pt x="1395" y="2824"/>
                  </a:lnTo>
                  <a:lnTo>
                    <a:pt x="1393" y="2829"/>
                  </a:lnTo>
                  <a:lnTo>
                    <a:pt x="1393" y="2829"/>
                  </a:lnTo>
                  <a:lnTo>
                    <a:pt x="1387" y="2835"/>
                  </a:lnTo>
                  <a:lnTo>
                    <a:pt x="1382" y="2843"/>
                  </a:lnTo>
                  <a:lnTo>
                    <a:pt x="1380" y="2846"/>
                  </a:lnTo>
                  <a:lnTo>
                    <a:pt x="1380" y="2849"/>
                  </a:lnTo>
                  <a:lnTo>
                    <a:pt x="1381" y="2850"/>
                  </a:lnTo>
                  <a:lnTo>
                    <a:pt x="1385" y="2850"/>
                  </a:lnTo>
                  <a:lnTo>
                    <a:pt x="1385" y="2850"/>
                  </a:lnTo>
                  <a:lnTo>
                    <a:pt x="1396" y="2849"/>
                  </a:lnTo>
                  <a:lnTo>
                    <a:pt x="1409" y="2849"/>
                  </a:lnTo>
                  <a:lnTo>
                    <a:pt x="1421" y="2850"/>
                  </a:lnTo>
                  <a:lnTo>
                    <a:pt x="1431" y="2852"/>
                  </a:lnTo>
                  <a:lnTo>
                    <a:pt x="1431" y="2852"/>
                  </a:lnTo>
                  <a:lnTo>
                    <a:pt x="1436" y="2855"/>
                  </a:lnTo>
                  <a:lnTo>
                    <a:pt x="1439" y="2858"/>
                  </a:lnTo>
                  <a:lnTo>
                    <a:pt x="1446" y="2864"/>
                  </a:lnTo>
                  <a:lnTo>
                    <a:pt x="1451" y="2867"/>
                  </a:lnTo>
                  <a:lnTo>
                    <a:pt x="1455" y="2870"/>
                  </a:lnTo>
                  <a:lnTo>
                    <a:pt x="1459" y="2872"/>
                  </a:lnTo>
                  <a:lnTo>
                    <a:pt x="1465" y="2872"/>
                  </a:lnTo>
                  <a:lnTo>
                    <a:pt x="1465" y="2872"/>
                  </a:lnTo>
                  <a:lnTo>
                    <a:pt x="1475" y="2872"/>
                  </a:lnTo>
                  <a:lnTo>
                    <a:pt x="1483" y="2870"/>
                  </a:lnTo>
                  <a:lnTo>
                    <a:pt x="1489" y="2865"/>
                  </a:lnTo>
                  <a:lnTo>
                    <a:pt x="1497" y="2861"/>
                  </a:lnTo>
                  <a:lnTo>
                    <a:pt x="1497" y="2861"/>
                  </a:lnTo>
                  <a:lnTo>
                    <a:pt x="1501" y="2859"/>
                  </a:lnTo>
                  <a:lnTo>
                    <a:pt x="1504" y="2858"/>
                  </a:lnTo>
                  <a:lnTo>
                    <a:pt x="1508" y="2858"/>
                  </a:lnTo>
                  <a:lnTo>
                    <a:pt x="1510" y="2858"/>
                  </a:lnTo>
                  <a:lnTo>
                    <a:pt x="1512" y="2860"/>
                  </a:lnTo>
                  <a:lnTo>
                    <a:pt x="1514" y="2862"/>
                  </a:lnTo>
                  <a:lnTo>
                    <a:pt x="1518" y="2867"/>
                  </a:lnTo>
                  <a:lnTo>
                    <a:pt x="1518" y="2867"/>
                  </a:lnTo>
                  <a:lnTo>
                    <a:pt x="1522" y="2874"/>
                  </a:lnTo>
                  <a:lnTo>
                    <a:pt x="1526" y="2878"/>
                  </a:lnTo>
                  <a:lnTo>
                    <a:pt x="1531" y="2881"/>
                  </a:lnTo>
                  <a:lnTo>
                    <a:pt x="1539" y="2883"/>
                  </a:lnTo>
                  <a:lnTo>
                    <a:pt x="1539" y="2883"/>
                  </a:lnTo>
                  <a:lnTo>
                    <a:pt x="1545" y="2881"/>
                  </a:lnTo>
                  <a:lnTo>
                    <a:pt x="1549" y="2880"/>
                  </a:lnTo>
                  <a:lnTo>
                    <a:pt x="1553" y="2878"/>
                  </a:lnTo>
                  <a:lnTo>
                    <a:pt x="1558" y="2878"/>
                  </a:lnTo>
                  <a:lnTo>
                    <a:pt x="1558" y="2878"/>
                  </a:lnTo>
                  <a:lnTo>
                    <a:pt x="1567" y="2879"/>
                  </a:lnTo>
                  <a:lnTo>
                    <a:pt x="1569" y="2879"/>
                  </a:lnTo>
                  <a:lnTo>
                    <a:pt x="1569" y="1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" name="Freeform 309"/>
            <p:cNvSpPr>
              <a:spLocks/>
            </p:cNvSpPr>
            <p:nvPr/>
          </p:nvSpPr>
          <p:spPr bwMode="auto">
            <a:xfrm>
              <a:off x="9566499" y="1739802"/>
              <a:ext cx="309570" cy="327007"/>
            </a:xfrm>
            <a:custGeom>
              <a:avLst/>
              <a:gdLst>
                <a:gd name="T0" fmla="*/ 32 w 195"/>
                <a:gd name="T1" fmla="*/ 0 h 206"/>
                <a:gd name="T2" fmla="*/ 30 w 195"/>
                <a:gd name="T3" fmla="*/ 9 h 206"/>
                <a:gd name="T4" fmla="*/ 25 w 195"/>
                <a:gd name="T5" fmla="*/ 20 h 206"/>
                <a:gd name="T6" fmla="*/ 21 w 195"/>
                <a:gd name="T7" fmla="*/ 23 h 206"/>
                <a:gd name="T8" fmla="*/ 14 w 195"/>
                <a:gd name="T9" fmla="*/ 31 h 206"/>
                <a:gd name="T10" fmla="*/ 12 w 195"/>
                <a:gd name="T11" fmla="*/ 44 h 206"/>
                <a:gd name="T12" fmla="*/ 11 w 195"/>
                <a:gd name="T13" fmla="*/ 51 h 206"/>
                <a:gd name="T14" fmla="*/ 4 w 195"/>
                <a:gd name="T15" fmla="*/ 59 h 206"/>
                <a:gd name="T16" fmla="*/ 1 w 195"/>
                <a:gd name="T17" fmla="*/ 59 h 206"/>
                <a:gd name="T18" fmla="*/ 0 w 195"/>
                <a:gd name="T19" fmla="*/ 61 h 206"/>
                <a:gd name="T20" fmla="*/ 4 w 195"/>
                <a:gd name="T21" fmla="*/ 73 h 206"/>
                <a:gd name="T22" fmla="*/ 9 w 195"/>
                <a:gd name="T23" fmla="*/ 79 h 206"/>
                <a:gd name="T24" fmla="*/ 28 w 195"/>
                <a:gd name="T25" fmla="*/ 93 h 206"/>
                <a:gd name="T26" fmla="*/ 55 w 195"/>
                <a:gd name="T27" fmla="*/ 117 h 206"/>
                <a:gd name="T28" fmla="*/ 61 w 195"/>
                <a:gd name="T29" fmla="*/ 124 h 206"/>
                <a:gd name="T30" fmla="*/ 74 w 195"/>
                <a:gd name="T31" fmla="*/ 146 h 206"/>
                <a:gd name="T32" fmla="*/ 87 w 195"/>
                <a:gd name="T33" fmla="*/ 166 h 206"/>
                <a:gd name="T34" fmla="*/ 93 w 195"/>
                <a:gd name="T35" fmla="*/ 174 h 206"/>
                <a:gd name="T36" fmla="*/ 104 w 195"/>
                <a:gd name="T37" fmla="*/ 189 h 206"/>
                <a:gd name="T38" fmla="*/ 113 w 195"/>
                <a:gd name="T39" fmla="*/ 204 h 206"/>
                <a:gd name="T40" fmla="*/ 120 w 195"/>
                <a:gd name="T41" fmla="*/ 206 h 206"/>
                <a:gd name="T42" fmla="*/ 127 w 195"/>
                <a:gd name="T43" fmla="*/ 204 h 206"/>
                <a:gd name="T44" fmla="*/ 136 w 195"/>
                <a:gd name="T45" fmla="*/ 200 h 206"/>
                <a:gd name="T46" fmla="*/ 141 w 195"/>
                <a:gd name="T47" fmla="*/ 197 h 206"/>
                <a:gd name="T48" fmla="*/ 141 w 195"/>
                <a:gd name="T49" fmla="*/ 193 h 206"/>
                <a:gd name="T50" fmla="*/ 140 w 195"/>
                <a:gd name="T51" fmla="*/ 180 h 206"/>
                <a:gd name="T52" fmla="*/ 141 w 195"/>
                <a:gd name="T53" fmla="*/ 161 h 206"/>
                <a:gd name="T54" fmla="*/ 145 w 195"/>
                <a:gd name="T55" fmla="*/ 157 h 206"/>
                <a:gd name="T56" fmla="*/ 157 w 195"/>
                <a:gd name="T57" fmla="*/ 155 h 206"/>
                <a:gd name="T58" fmla="*/ 159 w 195"/>
                <a:gd name="T59" fmla="*/ 157 h 206"/>
                <a:gd name="T60" fmla="*/ 163 w 195"/>
                <a:gd name="T61" fmla="*/ 160 h 206"/>
                <a:gd name="T62" fmla="*/ 170 w 195"/>
                <a:gd name="T63" fmla="*/ 169 h 206"/>
                <a:gd name="T64" fmla="*/ 173 w 195"/>
                <a:gd name="T65" fmla="*/ 168 h 206"/>
                <a:gd name="T66" fmla="*/ 183 w 195"/>
                <a:gd name="T67" fmla="*/ 158 h 206"/>
                <a:gd name="T68" fmla="*/ 185 w 195"/>
                <a:gd name="T69" fmla="*/ 152 h 206"/>
                <a:gd name="T70" fmla="*/ 188 w 195"/>
                <a:gd name="T71" fmla="*/ 144 h 206"/>
                <a:gd name="T72" fmla="*/ 187 w 195"/>
                <a:gd name="T73" fmla="*/ 133 h 206"/>
                <a:gd name="T74" fmla="*/ 182 w 195"/>
                <a:gd name="T75" fmla="*/ 123 h 206"/>
                <a:gd name="T76" fmla="*/ 179 w 195"/>
                <a:gd name="T77" fmla="*/ 116 h 206"/>
                <a:gd name="T78" fmla="*/ 182 w 195"/>
                <a:gd name="T79" fmla="*/ 112 h 206"/>
                <a:gd name="T80" fmla="*/ 184 w 195"/>
                <a:gd name="T81" fmla="*/ 110 h 206"/>
                <a:gd name="T82" fmla="*/ 192 w 195"/>
                <a:gd name="T83" fmla="*/ 102 h 206"/>
                <a:gd name="T84" fmla="*/ 195 w 195"/>
                <a:gd name="T85" fmla="*/ 94 h 206"/>
                <a:gd name="T86" fmla="*/ 193 w 195"/>
                <a:gd name="T87" fmla="*/ 87 h 206"/>
                <a:gd name="T88" fmla="*/ 184 w 195"/>
                <a:gd name="T89" fmla="*/ 76 h 206"/>
                <a:gd name="T90" fmla="*/ 178 w 195"/>
                <a:gd name="T91" fmla="*/ 71 h 206"/>
                <a:gd name="T92" fmla="*/ 163 w 195"/>
                <a:gd name="T93" fmla="*/ 50 h 206"/>
                <a:gd name="T94" fmla="*/ 152 w 195"/>
                <a:gd name="T95" fmla="*/ 39 h 206"/>
                <a:gd name="T96" fmla="*/ 141 w 195"/>
                <a:gd name="T97" fmla="*/ 33 h 206"/>
                <a:gd name="T98" fmla="*/ 129 w 195"/>
                <a:gd name="T99" fmla="*/ 32 h 206"/>
                <a:gd name="T100" fmla="*/ 109 w 195"/>
                <a:gd name="T101" fmla="*/ 28 h 206"/>
                <a:gd name="T102" fmla="*/ 100 w 195"/>
                <a:gd name="T103" fmla="*/ 22 h 206"/>
                <a:gd name="T104" fmla="*/ 95 w 195"/>
                <a:gd name="T105" fmla="*/ 18 h 206"/>
                <a:gd name="T106" fmla="*/ 87 w 195"/>
                <a:gd name="T107" fmla="*/ 6 h 206"/>
                <a:gd name="T108" fmla="*/ 83 w 195"/>
                <a:gd name="T109" fmla="*/ 3 h 206"/>
                <a:gd name="T110" fmla="*/ 75 w 195"/>
                <a:gd name="T111" fmla="*/ 2 h 206"/>
                <a:gd name="T112" fmla="*/ 58 w 195"/>
                <a:gd name="T113" fmla="*/ 4 h 206"/>
                <a:gd name="T114" fmla="*/ 50 w 195"/>
                <a:gd name="T115" fmla="*/ 4 h 206"/>
                <a:gd name="T116" fmla="*/ 49 w 195"/>
                <a:gd name="T117" fmla="*/ 3 h 206"/>
                <a:gd name="T118" fmla="*/ 45 w 195"/>
                <a:gd name="T119" fmla="*/ 0 h 206"/>
                <a:gd name="T120" fmla="*/ 32 w 195"/>
                <a:gd name="T12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5" h="206">
                  <a:moveTo>
                    <a:pt x="32" y="0"/>
                  </a:moveTo>
                  <a:lnTo>
                    <a:pt x="32" y="0"/>
                  </a:lnTo>
                  <a:lnTo>
                    <a:pt x="31" y="3"/>
                  </a:lnTo>
                  <a:lnTo>
                    <a:pt x="30" y="9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4" y="31"/>
                  </a:lnTo>
                  <a:lnTo>
                    <a:pt x="13" y="3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1" y="51"/>
                  </a:lnTo>
                  <a:lnTo>
                    <a:pt x="7" y="55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4" y="73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18" y="85"/>
                  </a:lnTo>
                  <a:lnTo>
                    <a:pt x="28" y="93"/>
                  </a:lnTo>
                  <a:lnTo>
                    <a:pt x="41" y="103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61" y="124"/>
                  </a:lnTo>
                  <a:lnTo>
                    <a:pt x="66" y="131"/>
                  </a:lnTo>
                  <a:lnTo>
                    <a:pt x="74" y="146"/>
                  </a:lnTo>
                  <a:lnTo>
                    <a:pt x="83" y="160"/>
                  </a:lnTo>
                  <a:lnTo>
                    <a:pt x="87" y="166"/>
                  </a:lnTo>
                  <a:lnTo>
                    <a:pt x="93" y="174"/>
                  </a:lnTo>
                  <a:lnTo>
                    <a:pt x="93" y="174"/>
                  </a:lnTo>
                  <a:lnTo>
                    <a:pt x="100" y="181"/>
                  </a:lnTo>
                  <a:lnTo>
                    <a:pt x="104" y="189"/>
                  </a:lnTo>
                  <a:lnTo>
                    <a:pt x="109" y="200"/>
                  </a:lnTo>
                  <a:lnTo>
                    <a:pt x="113" y="204"/>
                  </a:lnTo>
                  <a:lnTo>
                    <a:pt x="116" y="206"/>
                  </a:lnTo>
                  <a:lnTo>
                    <a:pt x="120" y="206"/>
                  </a:lnTo>
                  <a:lnTo>
                    <a:pt x="127" y="204"/>
                  </a:lnTo>
                  <a:lnTo>
                    <a:pt x="127" y="204"/>
                  </a:lnTo>
                  <a:lnTo>
                    <a:pt x="132" y="201"/>
                  </a:lnTo>
                  <a:lnTo>
                    <a:pt x="136" y="200"/>
                  </a:lnTo>
                  <a:lnTo>
                    <a:pt x="140" y="198"/>
                  </a:lnTo>
                  <a:lnTo>
                    <a:pt x="141" y="197"/>
                  </a:lnTo>
                  <a:lnTo>
                    <a:pt x="141" y="196"/>
                  </a:lnTo>
                  <a:lnTo>
                    <a:pt x="141" y="193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65"/>
                  </a:lnTo>
                  <a:lnTo>
                    <a:pt x="141" y="161"/>
                  </a:lnTo>
                  <a:lnTo>
                    <a:pt x="143" y="158"/>
                  </a:lnTo>
                  <a:lnTo>
                    <a:pt x="145" y="157"/>
                  </a:lnTo>
                  <a:lnTo>
                    <a:pt x="148" y="155"/>
                  </a:lnTo>
                  <a:lnTo>
                    <a:pt x="157" y="155"/>
                  </a:lnTo>
                  <a:lnTo>
                    <a:pt x="157" y="155"/>
                  </a:lnTo>
                  <a:lnTo>
                    <a:pt x="159" y="157"/>
                  </a:lnTo>
                  <a:lnTo>
                    <a:pt x="161" y="157"/>
                  </a:lnTo>
                  <a:lnTo>
                    <a:pt x="163" y="160"/>
                  </a:lnTo>
                  <a:lnTo>
                    <a:pt x="168" y="167"/>
                  </a:lnTo>
                  <a:lnTo>
                    <a:pt x="170" y="169"/>
                  </a:lnTo>
                  <a:lnTo>
                    <a:pt x="171" y="169"/>
                  </a:lnTo>
                  <a:lnTo>
                    <a:pt x="173" y="168"/>
                  </a:lnTo>
                  <a:lnTo>
                    <a:pt x="177" y="165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185" y="152"/>
                  </a:lnTo>
                  <a:lnTo>
                    <a:pt x="187" y="148"/>
                  </a:lnTo>
                  <a:lnTo>
                    <a:pt x="188" y="144"/>
                  </a:lnTo>
                  <a:lnTo>
                    <a:pt x="188" y="140"/>
                  </a:lnTo>
                  <a:lnTo>
                    <a:pt x="187" y="133"/>
                  </a:lnTo>
                  <a:lnTo>
                    <a:pt x="184" y="128"/>
                  </a:lnTo>
                  <a:lnTo>
                    <a:pt x="182" y="123"/>
                  </a:lnTo>
                  <a:lnTo>
                    <a:pt x="179" y="118"/>
                  </a:lnTo>
                  <a:lnTo>
                    <a:pt x="179" y="116"/>
                  </a:lnTo>
                  <a:lnTo>
                    <a:pt x="180" y="115"/>
                  </a:lnTo>
                  <a:lnTo>
                    <a:pt x="182" y="112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9" y="106"/>
                  </a:lnTo>
                  <a:lnTo>
                    <a:pt x="192" y="102"/>
                  </a:lnTo>
                  <a:lnTo>
                    <a:pt x="195" y="99"/>
                  </a:lnTo>
                  <a:lnTo>
                    <a:pt x="195" y="94"/>
                  </a:lnTo>
                  <a:lnTo>
                    <a:pt x="195" y="91"/>
                  </a:lnTo>
                  <a:lnTo>
                    <a:pt x="193" y="87"/>
                  </a:lnTo>
                  <a:lnTo>
                    <a:pt x="189" y="81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78" y="71"/>
                  </a:lnTo>
                  <a:lnTo>
                    <a:pt x="173" y="63"/>
                  </a:lnTo>
                  <a:lnTo>
                    <a:pt x="163" y="50"/>
                  </a:lnTo>
                  <a:lnTo>
                    <a:pt x="158" y="44"/>
                  </a:lnTo>
                  <a:lnTo>
                    <a:pt x="152" y="39"/>
                  </a:lnTo>
                  <a:lnTo>
                    <a:pt x="147" y="35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29" y="32"/>
                  </a:lnTo>
                  <a:lnTo>
                    <a:pt x="116" y="30"/>
                  </a:lnTo>
                  <a:lnTo>
                    <a:pt x="109" y="28"/>
                  </a:lnTo>
                  <a:lnTo>
                    <a:pt x="104" y="25"/>
                  </a:lnTo>
                  <a:lnTo>
                    <a:pt x="100" y="22"/>
                  </a:lnTo>
                  <a:lnTo>
                    <a:pt x="95" y="18"/>
                  </a:lnTo>
                  <a:lnTo>
                    <a:pt x="95" y="18"/>
                  </a:lnTo>
                  <a:lnTo>
                    <a:pt x="90" y="10"/>
                  </a:lnTo>
                  <a:lnTo>
                    <a:pt x="87" y="6"/>
                  </a:lnTo>
                  <a:lnTo>
                    <a:pt x="86" y="4"/>
                  </a:lnTo>
                  <a:lnTo>
                    <a:pt x="83" y="3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65" y="3"/>
                  </a:lnTo>
                  <a:lnTo>
                    <a:pt x="58" y="4"/>
                  </a:lnTo>
                  <a:lnTo>
                    <a:pt x="52" y="5"/>
                  </a:lnTo>
                  <a:lnTo>
                    <a:pt x="50" y="4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6" name="Freeform 310"/>
            <p:cNvSpPr>
              <a:spLocks/>
            </p:cNvSpPr>
            <p:nvPr/>
          </p:nvSpPr>
          <p:spPr bwMode="auto">
            <a:xfrm>
              <a:off x="9857018" y="1409622"/>
              <a:ext cx="288932" cy="349230"/>
            </a:xfrm>
            <a:custGeom>
              <a:avLst/>
              <a:gdLst>
                <a:gd name="T0" fmla="*/ 0 w 182"/>
                <a:gd name="T1" fmla="*/ 61 h 220"/>
                <a:gd name="T2" fmla="*/ 8 w 182"/>
                <a:gd name="T3" fmla="*/ 76 h 220"/>
                <a:gd name="T4" fmla="*/ 25 w 182"/>
                <a:gd name="T5" fmla="*/ 91 h 220"/>
                <a:gd name="T6" fmla="*/ 43 w 182"/>
                <a:gd name="T7" fmla="*/ 112 h 220"/>
                <a:gd name="T8" fmla="*/ 46 w 182"/>
                <a:gd name="T9" fmla="*/ 122 h 220"/>
                <a:gd name="T10" fmla="*/ 46 w 182"/>
                <a:gd name="T11" fmla="*/ 138 h 220"/>
                <a:gd name="T12" fmla="*/ 55 w 182"/>
                <a:gd name="T13" fmla="*/ 147 h 220"/>
                <a:gd name="T14" fmla="*/ 65 w 182"/>
                <a:gd name="T15" fmla="*/ 153 h 220"/>
                <a:gd name="T16" fmla="*/ 89 w 182"/>
                <a:gd name="T17" fmla="*/ 157 h 220"/>
                <a:gd name="T18" fmla="*/ 107 w 182"/>
                <a:gd name="T19" fmla="*/ 166 h 220"/>
                <a:gd name="T20" fmla="*/ 126 w 182"/>
                <a:gd name="T21" fmla="*/ 179 h 220"/>
                <a:gd name="T22" fmla="*/ 135 w 182"/>
                <a:gd name="T23" fmla="*/ 197 h 220"/>
                <a:gd name="T24" fmla="*/ 138 w 182"/>
                <a:gd name="T25" fmla="*/ 210 h 220"/>
                <a:gd name="T26" fmla="*/ 147 w 182"/>
                <a:gd name="T27" fmla="*/ 219 h 220"/>
                <a:gd name="T28" fmla="*/ 158 w 182"/>
                <a:gd name="T29" fmla="*/ 218 h 220"/>
                <a:gd name="T30" fmla="*/ 165 w 182"/>
                <a:gd name="T31" fmla="*/ 210 h 220"/>
                <a:gd name="T32" fmla="*/ 181 w 182"/>
                <a:gd name="T33" fmla="*/ 174 h 220"/>
                <a:gd name="T34" fmla="*/ 182 w 182"/>
                <a:gd name="T35" fmla="*/ 164 h 220"/>
                <a:gd name="T36" fmla="*/ 175 w 182"/>
                <a:gd name="T37" fmla="*/ 142 h 220"/>
                <a:gd name="T38" fmla="*/ 162 w 182"/>
                <a:gd name="T39" fmla="*/ 126 h 220"/>
                <a:gd name="T40" fmla="*/ 131 w 182"/>
                <a:gd name="T41" fmla="*/ 97 h 220"/>
                <a:gd name="T42" fmla="*/ 107 w 182"/>
                <a:gd name="T43" fmla="*/ 69 h 220"/>
                <a:gd name="T44" fmla="*/ 105 w 182"/>
                <a:gd name="T45" fmla="*/ 62 h 220"/>
                <a:gd name="T46" fmla="*/ 103 w 182"/>
                <a:gd name="T47" fmla="*/ 39 h 220"/>
                <a:gd name="T48" fmla="*/ 93 w 182"/>
                <a:gd name="T49" fmla="*/ 31 h 220"/>
                <a:gd name="T50" fmla="*/ 74 w 182"/>
                <a:gd name="T51" fmla="*/ 23 h 220"/>
                <a:gd name="T52" fmla="*/ 50 w 182"/>
                <a:gd name="T53" fmla="*/ 13 h 220"/>
                <a:gd name="T54" fmla="*/ 23 w 182"/>
                <a:gd name="T55" fmla="*/ 2 h 220"/>
                <a:gd name="T56" fmla="*/ 11 w 182"/>
                <a:gd name="T57" fmla="*/ 1 h 220"/>
                <a:gd name="T58" fmla="*/ 8 w 182"/>
                <a:gd name="T59" fmla="*/ 10 h 220"/>
                <a:gd name="T60" fmla="*/ 12 w 182"/>
                <a:gd name="T61" fmla="*/ 26 h 220"/>
                <a:gd name="T62" fmla="*/ 25 w 182"/>
                <a:gd name="T63" fmla="*/ 36 h 220"/>
                <a:gd name="T64" fmla="*/ 38 w 182"/>
                <a:gd name="T65" fmla="*/ 36 h 220"/>
                <a:gd name="T66" fmla="*/ 58 w 182"/>
                <a:gd name="T67" fmla="*/ 37 h 220"/>
                <a:gd name="T68" fmla="*/ 68 w 182"/>
                <a:gd name="T69" fmla="*/ 42 h 220"/>
                <a:gd name="T70" fmla="*/ 85 w 182"/>
                <a:gd name="T71" fmla="*/ 57 h 220"/>
                <a:gd name="T72" fmla="*/ 79 w 182"/>
                <a:gd name="T73" fmla="*/ 67 h 220"/>
                <a:gd name="T74" fmla="*/ 64 w 182"/>
                <a:gd name="T75" fmla="*/ 81 h 220"/>
                <a:gd name="T76" fmla="*/ 57 w 182"/>
                <a:gd name="T77" fmla="*/ 79 h 220"/>
                <a:gd name="T78" fmla="*/ 52 w 182"/>
                <a:gd name="T79" fmla="*/ 65 h 220"/>
                <a:gd name="T80" fmla="*/ 46 w 182"/>
                <a:gd name="T81" fmla="*/ 54 h 220"/>
                <a:gd name="T82" fmla="*/ 42 w 182"/>
                <a:gd name="T83" fmla="*/ 56 h 220"/>
                <a:gd name="T84" fmla="*/ 36 w 182"/>
                <a:gd name="T85" fmla="*/ 65 h 220"/>
                <a:gd name="T86" fmla="*/ 43 w 182"/>
                <a:gd name="T87" fmla="*/ 81 h 220"/>
                <a:gd name="T88" fmla="*/ 47 w 182"/>
                <a:gd name="T89" fmla="*/ 100 h 220"/>
                <a:gd name="T90" fmla="*/ 44 w 182"/>
                <a:gd name="T91" fmla="*/ 99 h 220"/>
                <a:gd name="T92" fmla="*/ 32 w 182"/>
                <a:gd name="T93" fmla="*/ 84 h 220"/>
                <a:gd name="T94" fmla="*/ 23 w 182"/>
                <a:gd name="T95" fmla="*/ 70 h 220"/>
                <a:gd name="T96" fmla="*/ 10 w 182"/>
                <a:gd name="T97" fmla="*/ 61 h 220"/>
                <a:gd name="T98" fmla="*/ 0 w 182"/>
                <a:gd name="T99" fmla="*/ 5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20">
                  <a:moveTo>
                    <a:pt x="0" y="59"/>
                  </a:moveTo>
                  <a:lnTo>
                    <a:pt x="0" y="59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5" y="72"/>
                  </a:lnTo>
                  <a:lnTo>
                    <a:pt x="8" y="76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25" y="91"/>
                  </a:lnTo>
                  <a:lnTo>
                    <a:pt x="36" y="102"/>
                  </a:lnTo>
                  <a:lnTo>
                    <a:pt x="39" y="107"/>
                  </a:lnTo>
                  <a:lnTo>
                    <a:pt x="43" y="112"/>
                  </a:lnTo>
                  <a:lnTo>
                    <a:pt x="45" y="116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5" y="129"/>
                  </a:lnTo>
                  <a:lnTo>
                    <a:pt x="45" y="136"/>
                  </a:lnTo>
                  <a:lnTo>
                    <a:pt x="46" y="138"/>
                  </a:lnTo>
                  <a:lnTo>
                    <a:pt x="48" y="141"/>
                  </a:lnTo>
                  <a:lnTo>
                    <a:pt x="51" y="144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60" y="151"/>
                  </a:lnTo>
                  <a:lnTo>
                    <a:pt x="65" y="153"/>
                  </a:lnTo>
                  <a:lnTo>
                    <a:pt x="74" y="155"/>
                  </a:lnTo>
                  <a:lnTo>
                    <a:pt x="83" y="156"/>
                  </a:lnTo>
                  <a:lnTo>
                    <a:pt x="89" y="157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107" y="166"/>
                  </a:lnTo>
                  <a:lnTo>
                    <a:pt x="114" y="170"/>
                  </a:lnTo>
                  <a:lnTo>
                    <a:pt x="120" y="174"/>
                  </a:lnTo>
                  <a:lnTo>
                    <a:pt x="126" y="179"/>
                  </a:lnTo>
                  <a:lnTo>
                    <a:pt x="131" y="184"/>
                  </a:lnTo>
                  <a:lnTo>
                    <a:pt x="134" y="190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6" y="203"/>
                  </a:lnTo>
                  <a:lnTo>
                    <a:pt x="138" y="210"/>
                  </a:lnTo>
                  <a:lnTo>
                    <a:pt x="140" y="214"/>
                  </a:lnTo>
                  <a:lnTo>
                    <a:pt x="144" y="217"/>
                  </a:lnTo>
                  <a:lnTo>
                    <a:pt x="147" y="219"/>
                  </a:lnTo>
                  <a:lnTo>
                    <a:pt x="150" y="220"/>
                  </a:lnTo>
                  <a:lnTo>
                    <a:pt x="154" y="220"/>
                  </a:lnTo>
                  <a:lnTo>
                    <a:pt x="158" y="218"/>
                  </a:lnTo>
                  <a:lnTo>
                    <a:pt x="158" y="218"/>
                  </a:lnTo>
                  <a:lnTo>
                    <a:pt x="162" y="215"/>
                  </a:lnTo>
                  <a:lnTo>
                    <a:pt x="165" y="210"/>
                  </a:lnTo>
                  <a:lnTo>
                    <a:pt x="171" y="197"/>
                  </a:lnTo>
                  <a:lnTo>
                    <a:pt x="176" y="184"/>
                  </a:lnTo>
                  <a:lnTo>
                    <a:pt x="181" y="174"/>
                  </a:lnTo>
                  <a:lnTo>
                    <a:pt x="181" y="174"/>
                  </a:lnTo>
                  <a:lnTo>
                    <a:pt x="182" y="170"/>
                  </a:lnTo>
                  <a:lnTo>
                    <a:pt x="182" y="164"/>
                  </a:lnTo>
                  <a:lnTo>
                    <a:pt x="180" y="157"/>
                  </a:lnTo>
                  <a:lnTo>
                    <a:pt x="178" y="150"/>
                  </a:lnTo>
                  <a:lnTo>
                    <a:pt x="175" y="142"/>
                  </a:lnTo>
                  <a:lnTo>
                    <a:pt x="171" y="134"/>
                  </a:lnTo>
                  <a:lnTo>
                    <a:pt x="166" y="129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49" y="115"/>
                  </a:lnTo>
                  <a:lnTo>
                    <a:pt x="131" y="97"/>
                  </a:lnTo>
                  <a:lnTo>
                    <a:pt x="121" y="87"/>
                  </a:lnTo>
                  <a:lnTo>
                    <a:pt x="114" y="77"/>
                  </a:lnTo>
                  <a:lnTo>
                    <a:pt x="107" y="69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62"/>
                  </a:lnTo>
                  <a:lnTo>
                    <a:pt x="104" y="51"/>
                  </a:lnTo>
                  <a:lnTo>
                    <a:pt x="104" y="42"/>
                  </a:lnTo>
                  <a:lnTo>
                    <a:pt x="103" y="39"/>
                  </a:lnTo>
                  <a:lnTo>
                    <a:pt x="102" y="37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82" y="27"/>
                  </a:lnTo>
                  <a:lnTo>
                    <a:pt x="74" y="23"/>
                  </a:lnTo>
                  <a:lnTo>
                    <a:pt x="64" y="17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43" y="11"/>
                  </a:lnTo>
                  <a:lnTo>
                    <a:pt x="35" y="8"/>
                  </a:lnTo>
                  <a:lnTo>
                    <a:pt x="23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10"/>
                  </a:lnTo>
                  <a:lnTo>
                    <a:pt x="8" y="15"/>
                  </a:lnTo>
                  <a:lnTo>
                    <a:pt x="10" y="21"/>
                  </a:lnTo>
                  <a:lnTo>
                    <a:pt x="12" y="26"/>
                  </a:lnTo>
                  <a:lnTo>
                    <a:pt x="17" y="30"/>
                  </a:lnTo>
                  <a:lnTo>
                    <a:pt x="21" y="33"/>
                  </a:lnTo>
                  <a:lnTo>
                    <a:pt x="25" y="3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8" y="36"/>
                  </a:lnTo>
                  <a:lnTo>
                    <a:pt x="48" y="36"/>
                  </a:lnTo>
                  <a:lnTo>
                    <a:pt x="53" y="36"/>
                  </a:lnTo>
                  <a:lnTo>
                    <a:pt x="58" y="37"/>
                  </a:lnTo>
                  <a:lnTo>
                    <a:pt x="63" y="39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7" y="50"/>
                  </a:lnTo>
                  <a:lnTo>
                    <a:pt x="83" y="55"/>
                  </a:lnTo>
                  <a:lnTo>
                    <a:pt x="85" y="57"/>
                  </a:lnTo>
                  <a:lnTo>
                    <a:pt x="85" y="60"/>
                  </a:lnTo>
                  <a:lnTo>
                    <a:pt x="82" y="64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1" y="75"/>
                  </a:lnTo>
                  <a:lnTo>
                    <a:pt x="64" y="81"/>
                  </a:lnTo>
                  <a:lnTo>
                    <a:pt x="62" y="82"/>
                  </a:lnTo>
                  <a:lnTo>
                    <a:pt x="59" y="81"/>
                  </a:lnTo>
                  <a:lnTo>
                    <a:pt x="57" y="79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2" y="65"/>
                  </a:lnTo>
                  <a:lnTo>
                    <a:pt x="50" y="58"/>
                  </a:lnTo>
                  <a:lnTo>
                    <a:pt x="48" y="55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37" y="60"/>
                  </a:lnTo>
                  <a:lnTo>
                    <a:pt x="36" y="62"/>
                  </a:lnTo>
                  <a:lnTo>
                    <a:pt x="36" y="65"/>
                  </a:lnTo>
                  <a:lnTo>
                    <a:pt x="38" y="7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6" y="91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6" y="101"/>
                  </a:lnTo>
                  <a:lnTo>
                    <a:pt x="45" y="101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0"/>
                  </a:lnTo>
                  <a:lnTo>
                    <a:pt x="32" y="84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3" y="70"/>
                  </a:lnTo>
                  <a:lnTo>
                    <a:pt x="19" y="66"/>
                  </a:lnTo>
                  <a:lnTo>
                    <a:pt x="15" y="64"/>
                  </a:lnTo>
                  <a:lnTo>
                    <a:pt x="10" y="61"/>
                  </a:lnTo>
                  <a:lnTo>
                    <a:pt x="3" y="6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7" name="Freeform 311"/>
            <p:cNvSpPr>
              <a:spLocks/>
            </p:cNvSpPr>
            <p:nvPr/>
          </p:nvSpPr>
          <p:spPr bwMode="auto">
            <a:xfrm>
              <a:off x="10287240" y="1773138"/>
              <a:ext cx="77790" cy="73020"/>
            </a:xfrm>
            <a:custGeom>
              <a:avLst/>
              <a:gdLst>
                <a:gd name="T0" fmla="*/ 0 w 49"/>
                <a:gd name="T1" fmla="*/ 14 h 46"/>
                <a:gd name="T2" fmla="*/ 0 w 49"/>
                <a:gd name="T3" fmla="*/ 14 h 46"/>
                <a:gd name="T4" fmla="*/ 0 w 49"/>
                <a:gd name="T5" fmla="*/ 18 h 46"/>
                <a:gd name="T6" fmla="*/ 0 w 49"/>
                <a:gd name="T7" fmla="*/ 27 h 46"/>
                <a:gd name="T8" fmla="*/ 1 w 49"/>
                <a:gd name="T9" fmla="*/ 31 h 46"/>
                <a:gd name="T10" fmla="*/ 3 w 49"/>
                <a:gd name="T11" fmla="*/ 37 h 46"/>
                <a:gd name="T12" fmla="*/ 5 w 49"/>
                <a:gd name="T13" fmla="*/ 40 h 46"/>
                <a:gd name="T14" fmla="*/ 7 w 49"/>
                <a:gd name="T15" fmla="*/ 42 h 46"/>
                <a:gd name="T16" fmla="*/ 7 w 49"/>
                <a:gd name="T17" fmla="*/ 42 h 46"/>
                <a:gd name="T18" fmla="*/ 16 w 49"/>
                <a:gd name="T19" fmla="*/ 44 h 46"/>
                <a:gd name="T20" fmla="*/ 26 w 49"/>
                <a:gd name="T21" fmla="*/ 46 h 46"/>
                <a:gd name="T22" fmla="*/ 32 w 49"/>
                <a:gd name="T23" fmla="*/ 46 h 46"/>
                <a:gd name="T24" fmla="*/ 36 w 49"/>
                <a:gd name="T25" fmla="*/ 46 h 46"/>
                <a:gd name="T26" fmla="*/ 40 w 49"/>
                <a:gd name="T27" fmla="*/ 44 h 46"/>
                <a:gd name="T28" fmla="*/ 45 w 49"/>
                <a:gd name="T29" fmla="*/ 42 h 46"/>
                <a:gd name="T30" fmla="*/ 45 w 49"/>
                <a:gd name="T31" fmla="*/ 42 h 46"/>
                <a:gd name="T32" fmla="*/ 47 w 49"/>
                <a:gd name="T33" fmla="*/ 38 h 46"/>
                <a:gd name="T34" fmla="*/ 48 w 49"/>
                <a:gd name="T35" fmla="*/ 33 h 46"/>
                <a:gd name="T36" fmla="*/ 49 w 49"/>
                <a:gd name="T37" fmla="*/ 29 h 46"/>
                <a:gd name="T38" fmla="*/ 48 w 49"/>
                <a:gd name="T39" fmla="*/ 25 h 46"/>
                <a:gd name="T40" fmla="*/ 47 w 49"/>
                <a:gd name="T41" fmla="*/ 19 h 46"/>
                <a:gd name="T42" fmla="*/ 45 w 49"/>
                <a:gd name="T43" fmla="*/ 15 h 46"/>
                <a:gd name="T44" fmla="*/ 43 w 49"/>
                <a:gd name="T45" fmla="*/ 12 h 46"/>
                <a:gd name="T46" fmla="*/ 39 w 49"/>
                <a:gd name="T47" fmla="*/ 9 h 46"/>
                <a:gd name="T48" fmla="*/ 39 w 49"/>
                <a:gd name="T49" fmla="*/ 9 h 46"/>
                <a:gd name="T50" fmla="*/ 32 w 49"/>
                <a:gd name="T51" fmla="*/ 4 h 46"/>
                <a:gd name="T52" fmla="*/ 24 w 49"/>
                <a:gd name="T53" fmla="*/ 1 h 46"/>
                <a:gd name="T54" fmla="*/ 17 w 49"/>
                <a:gd name="T55" fmla="*/ 0 h 46"/>
                <a:gd name="T56" fmla="*/ 14 w 49"/>
                <a:gd name="T57" fmla="*/ 0 h 46"/>
                <a:gd name="T58" fmla="*/ 11 w 49"/>
                <a:gd name="T59" fmla="*/ 1 h 46"/>
                <a:gd name="T60" fmla="*/ 11 w 49"/>
                <a:gd name="T61" fmla="*/ 1 h 46"/>
                <a:gd name="T62" fmla="*/ 6 w 49"/>
                <a:gd name="T63" fmla="*/ 4 h 46"/>
                <a:gd name="T64" fmla="*/ 3 w 49"/>
                <a:gd name="T65" fmla="*/ 9 h 46"/>
                <a:gd name="T66" fmla="*/ 0 w 49"/>
                <a:gd name="T67" fmla="*/ 14 h 46"/>
                <a:gd name="T68" fmla="*/ 0 w 49"/>
                <a:gd name="T6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6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6" y="44"/>
                  </a:lnTo>
                  <a:lnTo>
                    <a:pt x="26" y="46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7" y="38"/>
                  </a:lnTo>
                  <a:lnTo>
                    <a:pt x="48" y="33"/>
                  </a:lnTo>
                  <a:lnTo>
                    <a:pt x="49" y="29"/>
                  </a:lnTo>
                  <a:lnTo>
                    <a:pt x="48" y="25"/>
                  </a:lnTo>
                  <a:lnTo>
                    <a:pt x="47" y="19"/>
                  </a:lnTo>
                  <a:lnTo>
                    <a:pt x="45" y="15"/>
                  </a:lnTo>
                  <a:lnTo>
                    <a:pt x="43" y="12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2" y="4"/>
                  </a:lnTo>
                  <a:lnTo>
                    <a:pt x="24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6" y="4"/>
                  </a:lnTo>
                  <a:lnTo>
                    <a:pt x="3" y="9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8" name="Freeform 312"/>
            <p:cNvSpPr>
              <a:spLocks/>
            </p:cNvSpPr>
            <p:nvPr/>
          </p:nvSpPr>
          <p:spPr bwMode="auto">
            <a:xfrm>
              <a:off x="10390430" y="1976327"/>
              <a:ext cx="206380" cy="174616"/>
            </a:xfrm>
            <a:custGeom>
              <a:avLst/>
              <a:gdLst>
                <a:gd name="T0" fmla="*/ 3 w 130"/>
                <a:gd name="T1" fmla="*/ 3 h 110"/>
                <a:gd name="T2" fmla="*/ 7 w 130"/>
                <a:gd name="T3" fmla="*/ 10 h 110"/>
                <a:gd name="T4" fmla="*/ 7 w 130"/>
                <a:gd name="T5" fmla="*/ 19 h 110"/>
                <a:gd name="T6" fmla="*/ 5 w 130"/>
                <a:gd name="T7" fmla="*/ 24 h 110"/>
                <a:gd name="T8" fmla="*/ 2 w 130"/>
                <a:gd name="T9" fmla="*/ 33 h 110"/>
                <a:gd name="T10" fmla="*/ 3 w 130"/>
                <a:gd name="T11" fmla="*/ 38 h 110"/>
                <a:gd name="T12" fmla="*/ 8 w 130"/>
                <a:gd name="T13" fmla="*/ 40 h 110"/>
                <a:gd name="T14" fmla="*/ 11 w 130"/>
                <a:gd name="T15" fmla="*/ 39 h 110"/>
                <a:gd name="T16" fmla="*/ 24 w 130"/>
                <a:gd name="T17" fmla="*/ 36 h 110"/>
                <a:gd name="T18" fmla="*/ 31 w 130"/>
                <a:gd name="T19" fmla="*/ 36 h 110"/>
                <a:gd name="T20" fmla="*/ 38 w 130"/>
                <a:gd name="T21" fmla="*/ 40 h 110"/>
                <a:gd name="T22" fmla="*/ 40 w 130"/>
                <a:gd name="T23" fmla="*/ 44 h 110"/>
                <a:gd name="T24" fmla="*/ 43 w 130"/>
                <a:gd name="T25" fmla="*/ 54 h 110"/>
                <a:gd name="T26" fmla="*/ 42 w 130"/>
                <a:gd name="T27" fmla="*/ 60 h 110"/>
                <a:gd name="T28" fmla="*/ 39 w 130"/>
                <a:gd name="T29" fmla="*/ 65 h 110"/>
                <a:gd name="T30" fmla="*/ 32 w 130"/>
                <a:gd name="T31" fmla="*/ 67 h 110"/>
                <a:gd name="T32" fmla="*/ 28 w 130"/>
                <a:gd name="T33" fmla="*/ 66 h 110"/>
                <a:gd name="T34" fmla="*/ 15 w 130"/>
                <a:gd name="T35" fmla="*/ 60 h 110"/>
                <a:gd name="T36" fmla="*/ 8 w 130"/>
                <a:gd name="T37" fmla="*/ 58 h 110"/>
                <a:gd name="T38" fmla="*/ 2 w 130"/>
                <a:gd name="T39" fmla="*/ 60 h 110"/>
                <a:gd name="T40" fmla="*/ 0 w 130"/>
                <a:gd name="T41" fmla="*/ 63 h 110"/>
                <a:gd name="T42" fmla="*/ 1 w 130"/>
                <a:gd name="T43" fmla="*/ 68 h 110"/>
                <a:gd name="T44" fmla="*/ 10 w 130"/>
                <a:gd name="T45" fmla="*/ 74 h 110"/>
                <a:gd name="T46" fmla="*/ 18 w 130"/>
                <a:gd name="T47" fmla="*/ 80 h 110"/>
                <a:gd name="T48" fmla="*/ 54 w 130"/>
                <a:gd name="T49" fmla="*/ 99 h 110"/>
                <a:gd name="T50" fmla="*/ 78 w 130"/>
                <a:gd name="T51" fmla="*/ 108 h 110"/>
                <a:gd name="T52" fmla="*/ 95 w 130"/>
                <a:gd name="T53" fmla="*/ 110 h 110"/>
                <a:gd name="T54" fmla="*/ 99 w 130"/>
                <a:gd name="T55" fmla="*/ 109 h 110"/>
                <a:gd name="T56" fmla="*/ 127 w 130"/>
                <a:gd name="T57" fmla="*/ 100 h 110"/>
                <a:gd name="T58" fmla="*/ 130 w 130"/>
                <a:gd name="T59" fmla="*/ 97 h 110"/>
                <a:gd name="T60" fmla="*/ 125 w 130"/>
                <a:gd name="T61" fmla="*/ 95 h 110"/>
                <a:gd name="T62" fmla="*/ 121 w 130"/>
                <a:gd name="T63" fmla="*/ 95 h 110"/>
                <a:gd name="T64" fmla="*/ 114 w 130"/>
                <a:gd name="T65" fmla="*/ 90 h 110"/>
                <a:gd name="T66" fmla="*/ 111 w 130"/>
                <a:gd name="T67" fmla="*/ 84 h 110"/>
                <a:gd name="T68" fmla="*/ 111 w 130"/>
                <a:gd name="T69" fmla="*/ 79 h 110"/>
                <a:gd name="T70" fmla="*/ 112 w 130"/>
                <a:gd name="T71" fmla="*/ 75 h 110"/>
                <a:gd name="T72" fmla="*/ 119 w 130"/>
                <a:gd name="T73" fmla="*/ 66 h 110"/>
                <a:gd name="T74" fmla="*/ 121 w 130"/>
                <a:gd name="T75" fmla="*/ 60 h 110"/>
                <a:gd name="T76" fmla="*/ 117 w 130"/>
                <a:gd name="T77" fmla="*/ 55 h 110"/>
                <a:gd name="T78" fmla="*/ 114 w 130"/>
                <a:gd name="T79" fmla="*/ 52 h 110"/>
                <a:gd name="T80" fmla="*/ 98 w 130"/>
                <a:gd name="T81" fmla="*/ 49 h 110"/>
                <a:gd name="T82" fmla="*/ 87 w 130"/>
                <a:gd name="T83" fmla="*/ 47 h 110"/>
                <a:gd name="T84" fmla="*/ 79 w 130"/>
                <a:gd name="T85" fmla="*/ 42 h 110"/>
                <a:gd name="T86" fmla="*/ 74 w 130"/>
                <a:gd name="T87" fmla="*/ 34 h 110"/>
                <a:gd name="T88" fmla="*/ 64 w 130"/>
                <a:gd name="T89" fmla="*/ 26 h 110"/>
                <a:gd name="T90" fmla="*/ 55 w 130"/>
                <a:gd name="T91" fmla="*/ 24 h 110"/>
                <a:gd name="T92" fmla="*/ 37 w 130"/>
                <a:gd name="T93" fmla="*/ 20 h 110"/>
                <a:gd name="T94" fmla="*/ 31 w 130"/>
                <a:gd name="T95" fmla="*/ 16 h 110"/>
                <a:gd name="T96" fmla="*/ 31 w 130"/>
                <a:gd name="T97" fmla="*/ 14 h 110"/>
                <a:gd name="T98" fmla="*/ 35 w 130"/>
                <a:gd name="T99" fmla="*/ 12 h 110"/>
                <a:gd name="T100" fmla="*/ 44 w 130"/>
                <a:gd name="T101" fmla="*/ 11 h 110"/>
                <a:gd name="T102" fmla="*/ 46 w 130"/>
                <a:gd name="T103" fmla="*/ 8 h 110"/>
                <a:gd name="T104" fmla="*/ 46 w 130"/>
                <a:gd name="T105" fmla="*/ 5 h 110"/>
                <a:gd name="T106" fmla="*/ 41 w 130"/>
                <a:gd name="T107" fmla="*/ 1 h 110"/>
                <a:gd name="T108" fmla="*/ 28 w 130"/>
                <a:gd name="T109" fmla="*/ 0 h 110"/>
                <a:gd name="T110" fmla="*/ 19 w 130"/>
                <a:gd name="T111" fmla="*/ 1 h 110"/>
                <a:gd name="T112" fmla="*/ 3 w 130"/>
                <a:gd name="T113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10">
                  <a:moveTo>
                    <a:pt x="3" y="3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7" y="10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3" y="38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9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31" y="36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9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2" y="60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6" y="66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28" y="66"/>
                  </a:lnTo>
                  <a:lnTo>
                    <a:pt x="24" y="63"/>
                  </a:lnTo>
                  <a:lnTo>
                    <a:pt x="15" y="60"/>
                  </a:lnTo>
                  <a:lnTo>
                    <a:pt x="11" y="58"/>
                  </a:lnTo>
                  <a:lnTo>
                    <a:pt x="8" y="58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10" y="74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33" y="88"/>
                  </a:lnTo>
                  <a:lnTo>
                    <a:pt x="54" y="99"/>
                  </a:lnTo>
                  <a:lnTo>
                    <a:pt x="66" y="104"/>
                  </a:lnTo>
                  <a:lnTo>
                    <a:pt x="78" y="108"/>
                  </a:lnTo>
                  <a:lnTo>
                    <a:pt x="89" y="110"/>
                  </a:lnTo>
                  <a:lnTo>
                    <a:pt x="95" y="11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16" y="104"/>
                  </a:lnTo>
                  <a:lnTo>
                    <a:pt x="127" y="100"/>
                  </a:lnTo>
                  <a:lnTo>
                    <a:pt x="129" y="98"/>
                  </a:lnTo>
                  <a:lnTo>
                    <a:pt x="130" y="97"/>
                  </a:lnTo>
                  <a:lnTo>
                    <a:pt x="129" y="96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1" y="95"/>
                  </a:lnTo>
                  <a:lnTo>
                    <a:pt x="117" y="93"/>
                  </a:lnTo>
                  <a:lnTo>
                    <a:pt x="114" y="90"/>
                  </a:lnTo>
                  <a:lnTo>
                    <a:pt x="112" y="87"/>
                  </a:lnTo>
                  <a:lnTo>
                    <a:pt x="111" y="84"/>
                  </a:lnTo>
                  <a:lnTo>
                    <a:pt x="111" y="81"/>
                  </a:lnTo>
                  <a:lnTo>
                    <a:pt x="111" y="79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6" y="71"/>
                  </a:lnTo>
                  <a:lnTo>
                    <a:pt x="119" y="66"/>
                  </a:lnTo>
                  <a:lnTo>
                    <a:pt x="121" y="63"/>
                  </a:lnTo>
                  <a:lnTo>
                    <a:pt x="121" y="60"/>
                  </a:lnTo>
                  <a:lnTo>
                    <a:pt x="121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4" y="52"/>
                  </a:lnTo>
                  <a:lnTo>
                    <a:pt x="109" y="51"/>
                  </a:lnTo>
                  <a:lnTo>
                    <a:pt x="98" y="49"/>
                  </a:lnTo>
                  <a:lnTo>
                    <a:pt x="93" y="48"/>
                  </a:lnTo>
                  <a:lnTo>
                    <a:pt x="87" y="47"/>
                  </a:lnTo>
                  <a:lnTo>
                    <a:pt x="82" y="45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4" y="34"/>
                  </a:lnTo>
                  <a:lnTo>
                    <a:pt x="70" y="29"/>
                  </a:lnTo>
                  <a:lnTo>
                    <a:pt x="64" y="26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45" y="22"/>
                  </a:lnTo>
                  <a:lnTo>
                    <a:pt x="37" y="20"/>
                  </a:lnTo>
                  <a:lnTo>
                    <a:pt x="32" y="17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2" y="13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4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5"/>
                  </a:lnTo>
                  <a:lnTo>
                    <a:pt x="45" y="4"/>
                  </a:lnTo>
                  <a:lnTo>
                    <a:pt x="41" y="1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9" name="Freeform 313"/>
            <p:cNvSpPr>
              <a:spLocks/>
            </p:cNvSpPr>
            <p:nvPr/>
          </p:nvSpPr>
          <p:spPr bwMode="auto">
            <a:xfrm>
              <a:off x="10433294" y="1803300"/>
              <a:ext cx="7937" cy="7937"/>
            </a:xfrm>
            <a:custGeom>
              <a:avLst/>
              <a:gdLst>
                <a:gd name="T0" fmla="*/ 1 w 5"/>
                <a:gd name="T1" fmla="*/ 2 h 5"/>
                <a:gd name="T2" fmla="*/ 1 w 5"/>
                <a:gd name="T3" fmla="*/ 2 h 5"/>
                <a:gd name="T4" fmla="*/ 0 w 5"/>
                <a:gd name="T5" fmla="*/ 4 h 5"/>
                <a:gd name="T6" fmla="*/ 0 w 5"/>
                <a:gd name="T7" fmla="*/ 5 h 5"/>
                <a:gd name="T8" fmla="*/ 2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5 w 5"/>
                <a:gd name="T21" fmla="*/ 0 h 5"/>
                <a:gd name="T22" fmla="*/ 4 w 5"/>
                <a:gd name="T23" fmla="*/ 0 h 5"/>
                <a:gd name="T24" fmla="*/ 3 w 5"/>
                <a:gd name="T25" fmla="*/ 0 h 5"/>
                <a:gd name="T26" fmla="*/ 1 w 5"/>
                <a:gd name="T27" fmla="*/ 2 h 5"/>
                <a:gd name="T28" fmla="*/ 1 w 5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0" name="Freeform 314"/>
            <p:cNvSpPr>
              <a:spLocks/>
            </p:cNvSpPr>
            <p:nvPr/>
          </p:nvSpPr>
          <p:spPr bwMode="auto">
            <a:xfrm>
              <a:off x="10368205" y="1820761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0 w 9"/>
                <a:gd name="T5" fmla="*/ 7 h 9"/>
                <a:gd name="T6" fmla="*/ 0 w 9"/>
                <a:gd name="T7" fmla="*/ 9 h 9"/>
                <a:gd name="T8" fmla="*/ 1 w 9"/>
                <a:gd name="T9" fmla="*/ 9 h 9"/>
                <a:gd name="T10" fmla="*/ 2 w 9"/>
                <a:gd name="T11" fmla="*/ 9 h 9"/>
                <a:gd name="T12" fmla="*/ 2 w 9"/>
                <a:gd name="T13" fmla="*/ 9 h 9"/>
                <a:gd name="T14" fmla="*/ 2 w 9"/>
                <a:gd name="T15" fmla="*/ 7 h 9"/>
                <a:gd name="T16" fmla="*/ 2 w 9"/>
                <a:gd name="T17" fmla="*/ 6 h 9"/>
                <a:gd name="T18" fmla="*/ 1 w 9"/>
                <a:gd name="T19" fmla="*/ 4 h 9"/>
                <a:gd name="T20" fmla="*/ 3 w 9"/>
                <a:gd name="T21" fmla="*/ 3 h 9"/>
                <a:gd name="T22" fmla="*/ 3 w 9"/>
                <a:gd name="T23" fmla="*/ 3 h 9"/>
                <a:gd name="T24" fmla="*/ 7 w 9"/>
                <a:gd name="T25" fmla="*/ 3 h 9"/>
                <a:gd name="T26" fmla="*/ 8 w 9"/>
                <a:gd name="T27" fmla="*/ 2 h 9"/>
                <a:gd name="T28" fmla="*/ 9 w 9"/>
                <a:gd name="T29" fmla="*/ 1 h 9"/>
                <a:gd name="T30" fmla="*/ 8 w 9"/>
                <a:gd name="T31" fmla="*/ 0 h 9"/>
                <a:gd name="T32" fmla="*/ 8 w 9"/>
                <a:gd name="T33" fmla="*/ 0 h 9"/>
                <a:gd name="T34" fmla="*/ 6 w 9"/>
                <a:gd name="T35" fmla="*/ 0 h 9"/>
                <a:gd name="T36" fmla="*/ 3 w 9"/>
                <a:gd name="T37" fmla="*/ 0 h 9"/>
                <a:gd name="T38" fmla="*/ 0 w 9"/>
                <a:gd name="T39" fmla="*/ 1 h 9"/>
                <a:gd name="T40" fmla="*/ 0 w 9"/>
                <a:gd name="T4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1" name="Freeform 315"/>
            <p:cNvSpPr>
              <a:spLocks/>
            </p:cNvSpPr>
            <p:nvPr/>
          </p:nvSpPr>
          <p:spPr bwMode="auto">
            <a:xfrm>
              <a:off x="11458842" y="4557456"/>
              <a:ext cx="6350" cy="6349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4 h 4"/>
                <a:gd name="T4" fmla="*/ 1 w 4"/>
                <a:gd name="T5" fmla="*/ 3 h 4"/>
                <a:gd name="T6" fmla="*/ 0 w 4"/>
                <a:gd name="T7" fmla="*/ 2 h 4"/>
                <a:gd name="T8" fmla="*/ 1 w 4"/>
                <a:gd name="T9" fmla="*/ 1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2 h 4"/>
                <a:gd name="T18" fmla="*/ 3 w 4"/>
                <a:gd name="T19" fmla="*/ 4 h 4"/>
                <a:gd name="T20" fmla="*/ 3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2" name="Freeform 316"/>
            <p:cNvSpPr>
              <a:spLocks/>
            </p:cNvSpPr>
            <p:nvPr/>
          </p:nvSpPr>
          <p:spPr bwMode="auto">
            <a:xfrm>
              <a:off x="11342950" y="4541581"/>
              <a:ext cx="20639" cy="17462"/>
            </a:xfrm>
            <a:custGeom>
              <a:avLst/>
              <a:gdLst>
                <a:gd name="T0" fmla="*/ 13 w 13"/>
                <a:gd name="T1" fmla="*/ 11 h 11"/>
                <a:gd name="T2" fmla="*/ 13 w 13"/>
                <a:gd name="T3" fmla="*/ 11 h 11"/>
                <a:gd name="T4" fmla="*/ 9 w 13"/>
                <a:gd name="T5" fmla="*/ 11 h 11"/>
                <a:gd name="T6" fmla="*/ 7 w 13"/>
                <a:gd name="T7" fmla="*/ 10 h 11"/>
                <a:gd name="T8" fmla="*/ 3 w 13"/>
                <a:gd name="T9" fmla="*/ 8 h 11"/>
                <a:gd name="T10" fmla="*/ 3 w 13"/>
                <a:gd name="T11" fmla="*/ 8 h 11"/>
                <a:gd name="T12" fmla="*/ 1 w 13"/>
                <a:gd name="T13" fmla="*/ 4 h 11"/>
                <a:gd name="T14" fmla="*/ 0 w 13"/>
                <a:gd name="T15" fmla="*/ 1 h 11"/>
                <a:gd name="T16" fmla="*/ 1 w 13"/>
                <a:gd name="T17" fmla="*/ 0 h 11"/>
                <a:gd name="T18" fmla="*/ 2 w 13"/>
                <a:gd name="T19" fmla="*/ 0 h 11"/>
                <a:gd name="T20" fmla="*/ 2 w 13"/>
                <a:gd name="T21" fmla="*/ 0 h 11"/>
                <a:gd name="T22" fmla="*/ 7 w 13"/>
                <a:gd name="T23" fmla="*/ 3 h 11"/>
                <a:gd name="T24" fmla="*/ 9 w 13"/>
                <a:gd name="T25" fmla="*/ 5 h 11"/>
                <a:gd name="T26" fmla="*/ 11 w 13"/>
                <a:gd name="T27" fmla="*/ 5 h 11"/>
                <a:gd name="T28" fmla="*/ 11 w 13"/>
                <a:gd name="T29" fmla="*/ 5 h 11"/>
                <a:gd name="T30" fmla="*/ 12 w 13"/>
                <a:gd name="T31" fmla="*/ 6 h 11"/>
                <a:gd name="T32" fmla="*/ 13 w 13"/>
                <a:gd name="T33" fmla="*/ 9 h 11"/>
                <a:gd name="T34" fmla="*/ 13 w 13"/>
                <a:gd name="T35" fmla="*/ 11 h 11"/>
                <a:gd name="T36" fmla="*/ 13 w 13"/>
                <a:gd name="T3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11">
                  <a:moveTo>
                    <a:pt x="13" y="11"/>
                  </a:move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3" name="Freeform 317"/>
            <p:cNvSpPr>
              <a:spLocks/>
            </p:cNvSpPr>
            <p:nvPr/>
          </p:nvSpPr>
          <p:spPr bwMode="auto">
            <a:xfrm>
              <a:off x="11252460" y="4489197"/>
              <a:ext cx="19050" cy="11113"/>
            </a:xfrm>
            <a:custGeom>
              <a:avLst/>
              <a:gdLst>
                <a:gd name="T0" fmla="*/ 0 w 12"/>
                <a:gd name="T1" fmla="*/ 1 h 7"/>
                <a:gd name="T2" fmla="*/ 0 w 12"/>
                <a:gd name="T3" fmla="*/ 1 h 7"/>
                <a:gd name="T4" fmla="*/ 0 w 12"/>
                <a:gd name="T5" fmla="*/ 2 h 7"/>
                <a:gd name="T6" fmla="*/ 1 w 12"/>
                <a:gd name="T7" fmla="*/ 2 h 7"/>
                <a:gd name="T8" fmla="*/ 2 w 12"/>
                <a:gd name="T9" fmla="*/ 3 h 7"/>
                <a:gd name="T10" fmla="*/ 3 w 12"/>
                <a:gd name="T11" fmla="*/ 4 h 7"/>
                <a:gd name="T12" fmla="*/ 3 w 12"/>
                <a:gd name="T13" fmla="*/ 4 h 7"/>
                <a:gd name="T14" fmla="*/ 4 w 12"/>
                <a:gd name="T15" fmla="*/ 6 h 7"/>
                <a:gd name="T16" fmla="*/ 7 w 12"/>
                <a:gd name="T17" fmla="*/ 7 h 7"/>
                <a:gd name="T18" fmla="*/ 9 w 12"/>
                <a:gd name="T19" fmla="*/ 7 h 7"/>
                <a:gd name="T20" fmla="*/ 10 w 12"/>
                <a:gd name="T21" fmla="*/ 6 h 7"/>
                <a:gd name="T22" fmla="*/ 10 w 12"/>
                <a:gd name="T23" fmla="*/ 6 h 7"/>
                <a:gd name="T24" fmla="*/ 11 w 12"/>
                <a:gd name="T25" fmla="*/ 3 h 7"/>
                <a:gd name="T26" fmla="*/ 12 w 12"/>
                <a:gd name="T27" fmla="*/ 1 h 7"/>
                <a:gd name="T28" fmla="*/ 10 w 12"/>
                <a:gd name="T29" fmla="*/ 0 h 7"/>
                <a:gd name="T30" fmla="*/ 10 w 12"/>
                <a:gd name="T31" fmla="*/ 0 h 7"/>
                <a:gd name="T32" fmla="*/ 7 w 12"/>
                <a:gd name="T33" fmla="*/ 0 h 7"/>
                <a:gd name="T34" fmla="*/ 3 w 12"/>
                <a:gd name="T35" fmla="*/ 0 h 7"/>
                <a:gd name="T36" fmla="*/ 0 w 12"/>
                <a:gd name="T37" fmla="*/ 1 h 7"/>
                <a:gd name="T38" fmla="*/ 0 w 12"/>
                <a:gd name="T3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7" y="7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" name="Freeform 318"/>
            <p:cNvSpPr>
              <a:spLocks/>
            </p:cNvSpPr>
            <p:nvPr/>
          </p:nvSpPr>
          <p:spPr bwMode="auto">
            <a:xfrm>
              <a:off x="11360414" y="4335218"/>
              <a:ext cx="7937" cy="4762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4 w 5"/>
                <a:gd name="T5" fmla="*/ 2 h 3"/>
                <a:gd name="T6" fmla="*/ 1 w 5"/>
                <a:gd name="T7" fmla="*/ 3 h 3"/>
                <a:gd name="T8" fmla="*/ 0 w 5"/>
                <a:gd name="T9" fmla="*/ 2 h 3"/>
                <a:gd name="T10" fmla="*/ 0 w 5"/>
                <a:gd name="T11" fmla="*/ 2 h 3"/>
                <a:gd name="T12" fmla="*/ 0 w 5"/>
                <a:gd name="T13" fmla="*/ 1 h 3"/>
                <a:gd name="T14" fmla="*/ 0 w 5"/>
                <a:gd name="T15" fmla="*/ 1 h 3"/>
                <a:gd name="T16" fmla="*/ 2 w 5"/>
                <a:gd name="T17" fmla="*/ 0 h 3"/>
                <a:gd name="T18" fmla="*/ 4 w 5"/>
                <a:gd name="T19" fmla="*/ 0 h 3"/>
                <a:gd name="T20" fmla="*/ 5 w 5"/>
                <a:gd name="T21" fmla="*/ 0 h 3"/>
                <a:gd name="T22" fmla="*/ 5 w 5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5" name="Freeform 319"/>
            <p:cNvSpPr>
              <a:spLocks/>
            </p:cNvSpPr>
            <p:nvPr/>
          </p:nvSpPr>
          <p:spPr bwMode="auto">
            <a:xfrm>
              <a:off x="11368350" y="4292358"/>
              <a:ext cx="15875" cy="30161"/>
            </a:xfrm>
            <a:custGeom>
              <a:avLst/>
              <a:gdLst>
                <a:gd name="T0" fmla="*/ 5 w 10"/>
                <a:gd name="T1" fmla="*/ 1 h 19"/>
                <a:gd name="T2" fmla="*/ 5 w 10"/>
                <a:gd name="T3" fmla="*/ 1 h 19"/>
                <a:gd name="T4" fmla="*/ 6 w 10"/>
                <a:gd name="T5" fmla="*/ 4 h 19"/>
                <a:gd name="T6" fmla="*/ 5 w 10"/>
                <a:gd name="T7" fmla="*/ 6 h 19"/>
                <a:gd name="T8" fmla="*/ 2 w 10"/>
                <a:gd name="T9" fmla="*/ 8 h 19"/>
                <a:gd name="T10" fmla="*/ 2 w 10"/>
                <a:gd name="T11" fmla="*/ 8 h 19"/>
                <a:gd name="T12" fmla="*/ 0 w 10"/>
                <a:gd name="T13" fmla="*/ 9 h 19"/>
                <a:gd name="T14" fmla="*/ 0 w 10"/>
                <a:gd name="T15" fmla="*/ 10 h 19"/>
                <a:gd name="T16" fmla="*/ 0 w 10"/>
                <a:gd name="T17" fmla="*/ 12 h 19"/>
                <a:gd name="T18" fmla="*/ 2 w 10"/>
                <a:gd name="T19" fmla="*/ 13 h 19"/>
                <a:gd name="T20" fmla="*/ 2 w 10"/>
                <a:gd name="T21" fmla="*/ 13 h 19"/>
                <a:gd name="T22" fmla="*/ 5 w 10"/>
                <a:gd name="T23" fmla="*/ 14 h 19"/>
                <a:gd name="T24" fmla="*/ 5 w 10"/>
                <a:gd name="T25" fmla="*/ 16 h 19"/>
                <a:gd name="T26" fmla="*/ 6 w 10"/>
                <a:gd name="T27" fmla="*/ 17 h 19"/>
                <a:gd name="T28" fmla="*/ 6 w 10"/>
                <a:gd name="T29" fmla="*/ 19 h 19"/>
                <a:gd name="T30" fmla="*/ 6 w 10"/>
                <a:gd name="T31" fmla="*/ 19 h 19"/>
                <a:gd name="T32" fmla="*/ 7 w 10"/>
                <a:gd name="T33" fmla="*/ 19 h 19"/>
                <a:gd name="T34" fmla="*/ 8 w 10"/>
                <a:gd name="T35" fmla="*/ 17 h 19"/>
                <a:gd name="T36" fmla="*/ 9 w 10"/>
                <a:gd name="T37" fmla="*/ 13 h 19"/>
                <a:gd name="T38" fmla="*/ 9 w 10"/>
                <a:gd name="T39" fmla="*/ 13 h 19"/>
                <a:gd name="T40" fmla="*/ 10 w 10"/>
                <a:gd name="T41" fmla="*/ 5 h 19"/>
                <a:gd name="T42" fmla="*/ 9 w 10"/>
                <a:gd name="T43" fmla="*/ 2 h 19"/>
                <a:gd name="T44" fmla="*/ 9 w 10"/>
                <a:gd name="T45" fmla="*/ 0 h 19"/>
                <a:gd name="T46" fmla="*/ 8 w 10"/>
                <a:gd name="T47" fmla="*/ 0 h 19"/>
                <a:gd name="T48" fmla="*/ 8 w 10"/>
                <a:gd name="T49" fmla="*/ 0 h 19"/>
                <a:gd name="T50" fmla="*/ 6 w 10"/>
                <a:gd name="T51" fmla="*/ 0 h 19"/>
                <a:gd name="T52" fmla="*/ 5 w 10"/>
                <a:gd name="T53" fmla="*/ 0 h 19"/>
                <a:gd name="T54" fmla="*/ 5 w 10"/>
                <a:gd name="T55" fmla="*/ 1 h 19"/>
                <a:gd name="T56" fmla="*/ 5 w 10"/>
                <a:gd name="T5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9">
                  <a:moveTo>
                    <a:pt x="5" y="1"/>
                  </a:moveTo>
                  <a:lnTo>
                    <a:pt x="5" y="1"/>
                  </a:lnTo>
                  <a:lnTo>
                    <a:pt x="6" y="4"/>
                  </a:lnTo>
                  <a:lnTo>
                    <a:pt x="5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7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5"/>
                  </a:lnTo>
                  <a:lnTo>
                    <a:pt x="9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6" name="Freeform 320"/>
            <p:cNvSpPr>
              <a:spLocks/>
            </p:cNvSpPr>
            <p:nvPr/>
          </p:nvSpPr>
          <p:spPr bwMode="auto">
            <a:xfrm>
              <a:off x="10726983" y="4473323"/>
              <a:ext cx="504837" cy="309546"/>
            </a:xfrm>
            <a:custGeom>
              <a:avLst/>
              <a:gdLst>
                <a:gd name="T0" fmla="*/ 298 w 318"/>
                <a:gd name="T1" fmla="*/ 54 h 195"/>
                <a:gd name="T2" fmla="*/ 291 w 318"/>
                <a:gd name="T3" fmla="*/ 59 h 195"/>
                <a:gd name="T4" fmla="*/ 278 w 318"/>
                <a:gd name="T5" fmla="*/ 63 h 195"/>
                <a:gd name="T6" fmla="*/ 268 w 318"/>
                <a:gd name="T7" fmla="*/ 59 h 195"/>
                <a:gd name="T8" fmla="*/ 242 w 318"/>
                <a:gd name="T9" fmla="*/ 77 h 195"/>
                <a:gd name="T10" fmla="*/ 233 w 318"/>
                <a:gd name="T11" fmla="*/ 91 h 195"/>
                <a:gd name="T12" fmla="*/ 227 w 318"/>
                <a:gd name="T13" fmla="*/ 105 h 195"/>
                <a:gd name="T14" fmla="*/ 227 w 318"/>
                <a:gd name="T15" fmla="*/ 111 h 195"/>
                <a:gd name="T16" fmla="*/ 218 w 318"/>
                <a:gd name="T17" fmla="*/ 115 h 195"/>
                <a:gd name="T18" fmla="*/ 192 w 318"/>
                <a:gd name="T19" fmla="*/ 121 h 195"/>
                <a:gd name="T20" fmla="*/ 175 w 318"/>
                <a:gd name="T21" fmla="*/ 135 h 195"/>
                <a:gd name="T22" fmla="*/ 174 w 318"/>
                <a:gd name="T23" fmla="*/ 157 h 195"/>
                <a:gd name="T24" fmla="*/ 166 w 318"/>
                <a:gd name="T25" fmla="*/ 177 h 195"/>
                <a:gd name="T26" fmla="*/ 147 w 318"/>
                <a:gd name="T27" fmla="*/ 190 h 195"/>
                <a:gd name="T28" fmla="*/ 126 w 318"/>
                <a:gd name="T29" fmla="*/ 195 h 195"/>
                <a:gd name="T30" fmla="*/ 109 w 318"/>
                <a:gd name="T31" fmla="*/ 187 h 195"/>
                <a:gd name="T32" fmla="*/ 110 w 318"/>
                <a:gd name="T33" fmla="*/ 176 h 195"/>
                <a:gd name="T34" fmla="*/ 106 w 318"/>
                <a:gd name="T35" fmla="*/ 157 h 195"/>
                <a:gd name="T36" fmla="*/ 110 w 318"/>
                <a:gd name="T37" fmla="*/ 149 h 195"/>
                <a:gd name="T38" fmla="*/ 109 w 318"/>
                <a:gd name="T39" fmla="*/ 139 h 195"/>
                <a:gd name="T40" fmla="*/ 97 w 318"/>
                <a:gd name="T41" fmla="*/ 125 h 195"/>
                <a:gd name="T42" fmla="*/ 77 w 318"/>
                <a:gd name="T43" fmla="*/ 116 h 195"/>
                <a:gd name="T44" fmla="*/ 67 w 318"/>
                <a:gd name="T45" fmla="*/ 117 h 195"/>
                <a:gd name="T46" fmla="*/ 55 w 318"/>
                <a:gd name="T47" fmla="*/ 117 h 195"/>
                <a:gd name="T48" fmla="*/ 42 w 318"/>
                <a:gd name="T49" fmla="*/ 113 h 195"/>
                <a:gd name="T50" fmla="*/ 12 w 318"/>
                <a:gd name="T51" fmla="*/ 115 h 195"/>
                <a:gd name="T52" fmla="*/ 0 w 318"/>
                <a:gd name="T53" fmla="*/ 113 h 195"/>
                <a:gd name="T54" fmla="*/ 7 w 318"/>
                <a:gd name="T55" fmla="*/ 103 h 195"/>
                <a:gd name="T56" fmla="*/ 16 w 318"/>
                <a:gd name="T57" fmla="*/ 90 h 195"/>
                <a:gd name="T58" fmla="*/ 33 w 318"/>
                <a:gd name="T59" fmla="*/ 67 h 195"/>
                <a:gd name="T60" fmla="*/ 45 w 318"/>
                <a:gd name="T61" fmla="*/ 55 h 195"/>
                <a:gd name="T62" fmla="*/ 49 w 318"/>
                <a:gd name="T63" fmla="*/ 44 h 195"/>
                <a:gd name="T64" fmla="*/ 68 w 318"/>
                <a:gd name="T65" fmla="*/ 37 h 195"/>
                <a:gd name="T66" fmla="*/ 73 w 318"/>
                <a:gd name="T67" fmla="*/ 29 h 195"/>
                <a:gd name="T68" fmla="*/ 69 w 318"/>
                <a:gd name="T69" fmla="*/ 17 h 195"/>
                <a:gd name="T70" fmla="*/ 60 w 318"/>
                <a:gd name="T71" fmla="*/ 6 h 195"/>
                <a:gd name="T72" fmla="*/ 64 w 318"/>
                <a:gd name="T73" fmla="*/ 0 h 195"/>
                <a:gd name="T74" fmla="*/ 72 w 318"/>
                <a:gd name="T75" fmla="*/ 3 h 195"/>
                <a:gd name="T76" fmla="*/ 81 w 318"/>
                <a:gd name="T77" fmla="*/ 9 h 195"/>
                <a:gd name="T78" fmla="*/ 84 w 318"/>
                <a:gd name="T79" fmla="*/ 3 h 195"/>
                <a:gd name="T80" fmla="*/ 95 w 318"/>
                <a:gd name="T81" fmla="*/ 6 h 195"/>
                <a:gd name="T82" fmla="*/ 101 w 318"/>
                <a:gd name="T83" fmla="*/ 11 h 195"/>
                <a:gd name="T84" fmla="*/ 109 w 318"/>
                <a:gd name="T85" fmla="*/ 10 h 195"/>
                <a:gd name="T86" fmla="*/ 115 w 318"/>
                <a:gd name="T87" fmla="*/ 1 h 195"/>
                <a:gd name="T88" fmla="*/ 127 w 318"/>
                <a:gd name="T89" fmla="*/ 8 h 195"/>
                <a:gd name="T90" fmla="*/ 135 w 318"/>
                <a:gd name="T91" fmla="*/ 3 h 195"/>
                <a:gd name="T92" fmla="*/ 139 w 318"/>
                <a:gd name="T93" fmla="*/ 12 h 195"/>
                <a:gd name="T94" fmla="*/ 144 w 318"/>
                <a:gd name="T95" fmla="*/ 20 h 195"/>
                <a:gd name="T96" fmla="*/ 152 w 318"/>
                <a:gd name="T97" fmla="*/ 15 h 195"/>
                <a:gd name="T98" fmla="*/ 158 w 318"/>
                <a:gd name="T99" fmla="*/ 20 h 195"/>
                <a:gd name="T100" fmla="*/ 174 w 318"/>
                <a:gd name="T101" fmla="*/ 25 h 195"/>
                <a:gd name="T102" fmla="*/ 193 w 318"/>
                <a:gd name="T103" fmla="*/ 33 h 195"/>
                <a:gd name="T104" fmla="*/ 196 w 318"/>
                <a:gd name="T105" fmla="*/ 45 h 195"/>
                <a:gd name="T106" fmla="*/ 203 w 318"/>
                <a:gd name="T107" fmla="*/ 56 h 195"/>
                <a:gd name="T108" fmla="*/ 230 w 318"/>
                <a:gd name="T109" fmla="*/ 55 h 195"/>
                <a:gd name="T110" fmla="*/ 248 w 318"/>
                <a:gd name="T111" fmla="*/ 45 h 195"/>
                <a:gd name="T112" fmla="*/ 268 w 318"/>
                <a:gd name="T113" fmla="*/ 25 h 195"/>
                <a:gd name="T114" fmla="*/ 283 w 318"/>
                <a:gd name="T115" fmla="*/ 20 h 195"/>
                <a:gd name="T116" fmla="*/ 289 w 318"/>
                <a:gd name="T117" fmla="*/ 14 h 195"/>
                <a:gd name="T118" fmla="*/ 307 w 318"/>
                <a:gd name="T119" fmla="*/ 10 h 195"/>
                <a:gd name="T120" fmla="*/ 317 w 318"/>
                <a:gd name="T121" fmla="*/ 15 h 195"/>
                <a:gd name="T122" fmla="*/ 318 w 318"/>
                <a:gd name="T123" fmla="*/ 4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195">
                  <a:moveTo>
                    <a:pt x="316" y="53"/>
                  </a:moveTo>
                  <a:lnTo>
                    <a:pt x="316" y="53"/>
                  </a:lnTo>
                  <a:lnTo>
                    <a:pt x="305" y="53"/>
                  </a:lnTo>
                  <a:lnTo>
                    <a:pt x="298" y="54"/>
                  </a:lnTo>
                  <a:lnTo>
                    <a:pt x="295" y="55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1" y="59"/>
                  </a:lnTo>
                  <a:lnTo>
                    <a:pt x="287" y="62"/>
                  </a:lnTo>
                  <a:lnTo>
                    <a:pt x="282" y="65"/>
                  </a:lnTo>
                  <a:lnTo>
                    <a:pt x="281" y="65"/>
                  </a:lnTo>
                  <a:lnTo>
                    <a:pt x="278" y="63"/>
                  </a:lnTo>
                  <a:lnTo>
                    <a:pt x="278" y="63"/>
                  </a:lnTo>
                  <a:lnTo>
                    <a:pt x="276" y="61"/>
                  </a:lnTo>
                  <a:lnTo>
                    <a:pt x="272" y="60"/>
                  </a:lnTo>
                  <a:lnTo>
                    <a:pt x="268" y="59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47" y="73"/>
                  </a:lnTo>
                  <a:lnTo>
                    <a:pt x="242" y="77"/>
                  </a:lnTo>
                  <a:lnTo>
                    <a:pt x="238" y="83"/>
                  </a:lnTo>
                  <a:lnTo>
                    <a:pt x="234" y="87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33" y="96"/>
                  </a:lnTo>
                  <a:lnTo>
                    <a:pt x="232" y="99"/>
                  </a:lnTo>
                  <a:lnTo>
                    <a:pt x="229" y="102"/>
                  </a:lnTo>
                  <a:lnTo>
                    <a:pt x="227" y="105"/>
                  </a:lnTo>
                  <a:lnTo>
                    <a:pt x="226" y="106"/>
                  </a:lnTo>
                  <a:lnTo>
                    <a:pt x="227" y="108"/>
                  </a:lnTo>
                  <a:lnTo>
                    <a:pt x="227" y="108"/>
                  </a:lnTo>
                  <a:lnTo>
                    <a:pt x="227" y="111"/>
                  </a:lnTo>
                  <a:lnTo>
                    <a:pt x="226" y="113"/>
                  </a:lnTo>
                  <a:lnTo>
                    <a:pt x="224" y="115"/>
                  </a:lnTo>
                  <a:lnTo>
                    <a:pt x="218" y="115"/>
                  </a:lnTo>
                  <a:lnTo>
                    <a:pt x="218" y="115"/>
                  </a:lnTo>
                  <a:lnTo>
                    <a:pt x="207" y="116"/>
                  </a:lnTo>
                  <a:lnTo>
                    <a:pt x="201" y="118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85" y="126"/>
                  </a:lnTo>
                  <a:lnTo>
                    <a:pt x="179" y="130"/>
                  </a:lnTo>
                  <a:lnTo>
                    <a:pt x="177" y="132"/>
                  </a:lnTo>
                  <a:lnTo>
                    <a:pt x="175" y="135"/>
                  </a:lnTo>
                  <a:lnTo>
                    <a:pt x="174" y="140"/>
                  </a:lnTo>
                  <a:lnTo>
                    <a:pt x="174" y="145"/>
                  </a:lnTo>
                  <a:lnTo>
                    <a:pt x="174" y="145"/>
                  </a:lnTo>
                  <a:lnTo>
                    <a:pt x="174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69" y="173"/>
                  </a:lnTo>
                  <a:lnTo>
                    <a:pt x="166" y="177"/>
                  </a:lnTo>
                  <a:lnTo>
                    <a:pt x="162" y="182"/>
                  </a:lnTo>
                  <a:lnTo>
                    <a:pt x="157" y="185"/>
                  </a:lnTo>
                  <a:lnTo>
                    <a:pt x="157" y="185"/>
                  </a:lnTo>
                  <a:lnTo>
                    <a:pt x="147" y="190"/>
                  </a:lnTo>
                  <a:lnTo>
                    <a:pt x="139" y="194"/>
                  </a:lnTo>
                  <a:lnTo>
                    <a:pt x="134" y="195"/>
                  </a:lnTo>
                  <a:lnTo>
                    <a:pt x="130" y="195"/>
                  </a:lnTo>
                  <a:lnTo>
                    <a:pt x="126" y="195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1" y="188"/>
                  </a:lnTo>
                  <a:lnTo>
                    <a:pt x="109" y="187"/>
                  </a:lnTo>
                  <a:lnTo>
                    <a:pt x="109" y="185"/>
                  </a:lnTo>
                  <a:lnTo>
                    <a:pt x="109" y="181"/>
                  </a:lnTo>
                  <a:lnTo>
                    <a:pt x="110" y="176"/>
                  </a:lnTo>
                  <a:lnTo>
                    <a:pt x="110" y="176"/>
                  </a:lnTo>
                  <a:lnTo>
                    <a:pt x="110" y="169"/>
                  </a:lnTo>
                  <a:lnTo>
                    <a:pt x="107" y="160"/>
                  </a:lnTo>
                  <a:lnTo>
                    <a:pt x="107" y="160"/>
                  </a:lnTo>
                  <a:lnTo>
                    <a:pt x="106" y="157"/>
                  </a:lnTo>
                  <a:lnTo>
                    <a:pt x="105" y="154"/>
                  </a:lnTo>
                  <a:lnTo>
                    <a:pt x="106" y="152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2" y="146"/>
                  </a:lnTo>
                  <a:lnTo>
                    <a:pt x="113" y="144"/>
                  </a:lnTo>
                  <a:lnTo>
                    <a:pt x="112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5" y="134"/>
                  </a:lnTo>
                  <a:lnTo>
                    <a:pt x="102" y="129"/>
                  </a:lnTo>
                  <a:lnTo>
                    <a:pt x="97" y="125"/>
                  </a:lnTo>
                  <a:lnTo>
                    <a:pt x="95" y="123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77" y="116"/>
                  </a:lnTo>
                  <a:lnTo>
                    <a:pt x="71" y="115"/>
                  </a:lnTo>
                  <a:lnTo>
                    <a:pt x="69" y="116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4" y="119"/>
                  </a:lnTo>
                  <a:lnTo>
                    <a:pt x="61" y="120"/>
                  </a:lnTo>
                  <a:lnTo>
                    <a:pt x="58" y="119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4" y="115"/>
                  </a:lnTo>
                  <a:lnTo>
                    <a:pt x="50" y="114"/>
                  </a:lnTo>
                  <a:lnTo>
                    <a:pt x="42" y="113"/>
                  </a:lnTo>
                  <a:lnTo>
                    <a:pt x="32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12" y="115"/>
                  </a:lnTo>
                  <a:lnTo>
                    <a:pt x="5" y="116"/>
                  </a:lnTo>
                  <a:lnTo>
                    <a:pt x="1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2" y="108"/>
                  </a:lnTo>
                  <a:lnTo>
                    <a:pt x="7" y="103"/>
                  </a:lnTo>
                  <a:lnTo>
                    <a:pt x="13" y="98"/>
                  </a:lnTo>
                  <a:lnTo>
                    <a:pt x="15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9" y="82"/>
                  </a:lnTo>
                  <a:lnTo>
                    <a:pt x="26" y="74"/>
                  </a:lnTo>
                  <a:lnTo>
                    <a:pt x="33" y="67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4" y="57"/>
                  </a:lnTo>
                  <a:lnTo>
                    <a:pt x="45" y="55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7" y="46"/>
                  </a:lnTo>
                  <a:lnTo>
                    <a:pt x="49" y="44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61" y="39"/>
                  </a:lnTo>
                  <a:lnTo>
                    <a:pt x="68" y="37"/>
                  </a:lnTo>
                  <a:lnTo>
                    <a:pt x="71" y="33"/>
                  </a:lnTo>
                  <a:lnTo>
                    <a:pt x="72" y="31"/>
                  </a:lnTo>
                  <a:lnTo>
                    <a:pt x="73" y="29"/>
                  </a:lnTo>
                  <a:lnTo>
                    <a:pt x="73" y="29"/>
                  </a:lnTo>
                  <a:lnTo>
                    <a:pt x="73" y="22"/>
                  </a:lnTo>
                  <a:lnTo>
                    <a:pt x="72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4" y="15"/>
                  </a:lnTo>
                  <a:lnTo>
                    <a:pt x="61" y="12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5" y="6"/>
                  </a:lnTo>
                  <a:lnTo>
                    <a:pt x="78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4" y="3"/>
                  </a:lnTo>
                  <a:lnTo>
                    <a:pt x="86" y="2"/>
                  </a:lnTo>
                  <a:lnTo>
                    <a:pt x="89" y="2"/>
                  </a:lnTo>
                  <a:lnTo>
                    <a:pt x="92" y="3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1" y="11"/>
                  </a:lnTo>
                  <a:lnTo>
                    <a:pt x="105" y="11"/>
                  </a:lnTo>
                  <a:lnTo>
                    <a:pt x="107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11" y="2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8" y="4"/>
                  </a:lnTo>
                  <a:lnTo>
                    <a:pt x="123" y="6"/>
                  </a:lnTo>
                  <a:lnTo>
                    <a:pt x="127" y="8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3" y="4"/>
                  </a:lnTo>
                  <a:lnTo>
                    <a:pt x="135" y="3"/>
                  </a:lnTo>
                  <a:lnTo>
                    <a:pt x="136" y="4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12"/>
                  </a:lnTo>
                  <a:lnTo>
                    <a:pt x="140" y="17"/>
                  </a:lnTo>
                  <a:lnTo>
                    <a:pt x="141" y="19"/>
                  </a:lnTo>
                  <a:lnTo>
                    <a:pt x="142" y="20"/>
                  </a:lnTo>
                  <a:lnTo>
                    <a:pt x="144" y="20"/>
                  </a:lnTo>
                  <a:lnTo>
                    <a:pt x="145" y="19"/>
                  </a:lnTo>
                  <a:lnTo>
                    <a:pt x="145" y="19"/>
                  </a:lnTo>
                  <a:lnTo>
                    <a:pt x="148" y="16"/>
                  </a:lnTo>
                  <a:lnTo>
                    <a:pt x="152" y="15"/>
                  </a:lnTo>
                  <a:lnTo>
                    <a:pt x="155" y="15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7" y="24"/>
                  </a:lnTo>
                  <a:lnTo>
                    <a:pt x="174" y="25"/>
                  </a:lnTo>
                  <a:lnTo>
                    <a:pt x="174" y="25"/>
                  </a:lnTo>
                  <a:lnTo>
                    <a:pt x="183" y="27"/>
                  </a:lnTo>
                  <a:lnTo>
                    <a:pt x="189" y="29"/>
                  </a:lnTo>
                  <a:lnTo>
                    <a:pt x="191" y="31"/>
                  </a:lnTo>
                  <a:lnTo>
                    <a:pt x="193" y="33"/>
                  </a:lnTo>
                  <a:lnTo>
                    <a:pt x="195" y="37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45"/>
                  </a:lnTo>
                  <a:lnTo>
                    <a:pt x="197" y="49"/>
                  </a:lnTo>
                  <a:lnTo>
                    <a:pt x="199" y="54"/>
                  </a:lnTo>
                  <a:lnTo>
                    <a:pt x="201" y="55"/>
                  </a:lnTo>
                  <a:lnTo>
                    <a:pt x="203" y="56"/>
                  </a:lnTo>
                  <a:lnTo>
                    <a:pt x="203" y="56"/>
                  </a:lnTo>
                  <a:lnTo>
                    <a:pt x="212" y="57"/>
                  </a:lnTo>
                  <a:lnTo>
                    <a:pt x="224" y="56"/>
                  </a:lnTo>
                  <a:lnTo>
                    <a:pt x="230" y="55"/>
                  </a:lnTo>
                  <a:lnTo>
                    <a:pt x="236" y="53"/>
                  </a:lnTo>
                  <a:lnTo>
                    <a:pt x="243" y="49"/>
                  </a:lnTo>
                  <a:lnTo>
                    <a:pt x="248" y="45"/>
                  </a:lnTo>
                  <a:lnTo>
                    <a:pt x="248" y="45"/>
                  </a:lnTo>
                  <a:lnTo>
                    <a:pt x="257" y="37"/>
                  </a:lnTo>
                  <a:lnTo>
                    <a:pt x="261" y="30"/>
                  </a:lnTo>
                  <a:lnTo>
                    <a:pt x="266" y="26"/>
                  </a:lnTo>
                  <a:lnTo>
                    <a:pt x="268" y="25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8" y="22"/>
                  </a:lnTo>
                  <a:lnTo>
                    <a:pt x="283" y="20"/>
                  </a:lnTo>
                  <a:lnTo>
                    <a:pt x="286" y="18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89" y="14"/>
                  </a:lnTo>
                  <a:lnTo>
                    <a:pt x="290" y="12"/>
                  </a:lnTo>
                  <a:lnTo>
                    <a:pt x="296" y="11"/>
                  </a:lnTo>
                  <a:lnTo>
                    <a:pt x="302" y="10"/>
                  </a:lnTo>
                  <a:lnTo>
                    <a:pt x="307" y="10"/>
                  </a:lnTo>
                  <a:lnTo>
                    <a:pt x="307" y="10"/>
                  </a:lnTo>
                  <a:lnTo>
                    <a:pt x="312" y="11"/>
                  </a:lnTo>
                  <a:lnTo>
                    <a:pt x="315" y="12"/>
                  </a:lnTo>
                  <a:lnTo>
                    <a:pt x="317" y="15"/>
                  </a:lnTo>
                  <a:lnTo>
                    <a:pt x="318" y="23"/>
                  </a:lnTo>
                  <a:lnTo>
                    <a:pt x="318" y="23"/>
                  </a:lnTo>
                  <a:lnTo>
                    <a:pt x="318" y="32"/>
                  </a:lnTo>
                  <a:lnTo>
                    <a:pt x="318" y="42"/>
                  </a:lnTo>
                  <a:lnTo>
                    <a:pt x="316" y="53"/>
                  </a:lnTo>
                  <a:lnTo>
                    <a:pt x="316" y="5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7" name="Freeform 321"/>
            <p:cNvSpPr>
              <a:spLocks/>
            </p:cNvSpPr>
            <p:nvPr/>
          </p:nvSpPr>
          <p:spPr bwMode="auto">
            <a:xfrm>
              <a:off x="9477592" y="2203327"/>
              <a:ext cx="9525" cy="9524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1 w 6"/>
                <a:gd name="T5" fmla="*/ 3 h 6"/>
                <a:gd name="T6" fmla="*/ 3 w 6"/>
                <a:gd name="T7" fmla="*/ 5 h 6"/>
                <a:gd name="T8" fmla="*/ 5 w 6"/>
                <a:gd name="T9" fmla="*/ 6 h 6"/>
                <a:gd name="T10" fmla="*/ 6 w 6"/>
                <a:gd name="T11" fmla="*/ 5 h 6"/>
                <a:gd name="T12" fmla="*/ 6 w 6"/>
                <a:gd name="T13" fmla="*/ 5 h 6"/>
                <a:gd name="T14" fmla="*/ 6 w 6"/>
                <a:gd name="T15" fmla="*/ 5 h 6"/>
                <a:gd name="T16" fmla="*/ 5 w 6"/>
                <a:gd name="T17" fmla="*/ 3 h 6"/>
                <a:gd name="T18" fmla="*/ 3 w 6"/>
                <a:gd name="T19" fmla="*/ 1 h 6"/>
                <a:gd name="T20" fmla="*/ 0 w 6"/>
                <a:gd name="T21" fmla="*/ 0 h 6"/>
                <a:gd name="T22" fmla="*/ 0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8" name="Freeform 322"/>
            <p:cNvSpPr>
              <a:spLocks/>
            </p:cNvSpPr>
            <p:nvPr/>
          </p:nvSpPr>
          <p:spPr bwMode="auto">
            <a:xfrm>
              <a:off x="9531568" y="2133480"/>
              <a:ext cx="12700" cy="4762"/>
            </a:xfrm>
            <a:custGeom>
              <a:avLst/>
              <a:gdLst>
                <a:gd name="T0" fmla="*/ 0 w 8"/>
                <a:gd name="T1" fmla="*/ 1 h 3"/>
                <a:gd name="T2" fmla="*/ 0 w 8"/>
                <a:gd name="T3" fmla="*/ 1 h 3"/>
                <a:gd name="T4" fmla="*/ 2 w 8"/>
                <a:gd name="T5" fmla="*/ 2 h 3"/>
                <a:gd name="T6" fmla="*/ 5 w 8"/>
                <a:gd name="T7" fmla="*/ 3 h 3"/>
                <a:gd name="T8" fmla="*/ 7 w 8"/>
                <a:gd name="T9" fmla="*/ 2 h 3"/>
                <a:gd name="T10" fmla="*/ 8 w 8"/>
                <a:gd name="T11" fmla="*/ 1 h 3"/>
                <a:gd name="T12" fmla="*/ 8 w 8"/>
                <a:gd name="T13" fmla="*/ 1 h 3"/>
                <a:gd name="T14" fmla="*/ 8 w 8"/>
                <a:gd name="T15" fmla="*/ 0 h 3"/>
                <a:gd name="T16" fmla="*/ 7 w 8"/>
                <a:gd name="T17" fmla="*/ 0 h 3"/>
                <a:gd name="T18" fmla="*/ 5 w 8"/>
                <a:gd name="T19" fmla="*/ 0 h 3"/>
                <a:gd name="T20" fmla="*/ 0 w 8"/>
                <a:gd name="T21" fmla="*/ 1 h 3"/>
                <a:gd name="T22" fmla="*/ 0 w 8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lnTo>
                    <a:pt x="0" y="1"/>
                  </a:lnTo>
                  <a:lnTo>
                    <a:pt x="2" y="2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9" name="Freeform 323"/>
            <p:cNvSpPr>
              <a:spLocks/>
            </p:cNvSpPr>
            <p:nvPr/>
          </p:nvSpPr>
          <p:spPr bwMode="auto">
            <a:xfrm>
              <a:off x="9628407" y="2082683"/>
              <a:ext cx="38101" cy="11113"/>
            </a:xfrm>
            <a:custGeom>
              <a:avLst/>
              <a:gdLst>
                <a:gd name="T0" fmla="*/ 1 w 24"/>
                <a:gd name="T1" fmla="*/ 6 h 7"/>
                <a:gd name="T2" fmla="*/ 1 w 24"/>
                <a:gd name="T3" fmla="*/ 6 h 7"/>
                <a:gd name="T4" fmla="*/ 13 w 24"/>
                <a:gd name="T5" fmla="*/ 7 h 7"/>
                <a:gd name="T6" fmla="*/ 21 w 24"/>
                <a:gd name="T7" fmla="*/ 6 h 7"/>
                <a:gd name="T8" fmla="*/ 23 w 24"/>
                <a:gd name="T9" fmla="*/ 6 h 7"/>
                <a:gd name="T10" fmla="*/ 24 w 24"/>
                <a:gd name="T11" fmla="*/ 4 h 7"/>
                <a:gd name="T12" fmla="*/ 24 w 24"/>
                <a:gd name="T13" fmla="*/ 4 h 7"/>
                <a:gd name="T14" fmla="*/ 23 w 24"/>
                <a:gd name="T15" fmla="*/ 2 h 7"/>
                <a:gd name="T16" fmla="*/ 20 w 24"/>
                <a:gd name="T17" fmla="*/ 1 h 7"/>
                <a:gd name="T18" fmla="*/ 11 w 24"/>
                <a:gd name="T19" fmla="*/ 0 h 7"/>
                <a:gd name="T20" fmla="*/ 3 w 24"/>
                <a:gd name="T21" fmla="*/ 0 h 7"/>
                <a:gd name="T22" fmla="*/ 1 w 24"/>
                <a:gd name="T23" fmla="*/ 1 h 7"/>
                <a:gd name="T24" fmla="*/ 0 w 24"/>
                <a:gd name="T25" fmla="*/ 2 h 7"/>
                <a:gd name="T26" fmla="*/ 0 w 24"/>
                <a:gd name="T27" fmla="*/ 2 h 7"/>
                <a:gd name="T28" fmla="*/ 0 w 24"/>
                <a:gd name="T29" fmla="*/ 4 h 7"/>
                <a:gd name="T30" fmla="*/ 0 w 24"/>
                <a:gd name="T31" fmla="*/ 5 h 7"/>
                <a:gd name="T32" fmla="*/ 1 w 24"/>
                <a:gd name="T33" fmla="*/ 6 h 7"/>
                <a:gd name="T34" fmla="*/ 1 w 24"/>
                <a:gd name="T3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7">
                  <a:moveTo>
                    <a:pt x="1" y="6"/>
                  </a:moveTo>
                  <a:lnTo>
                    <a:pt x="1" y="6"/>
                  </a:lnTo>
                  <a:lnTo>
                    <a:pt x="13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0" name="Freeform 324"/>
            <p:cNvSpPr>
              <a:spLocks/>
            </p:cNvSpPr>
            <p:nvPr/>
          </p:nvSpPr>
          <p:spPr bwMode="auto">
            <a:xfrm>
              <a:off x="9601420" y="2052523"/>
              <a:ext cx="19050" cy="20637"/>
            </a:xfrm>
            <a:custGeom>
              <a:avLst/>
              <a:gdLst>
                <a:gd name="T0" fmla="*/ 10 w 12"/>
                <a:gd name="T1" fmla="*/ 13 h 13"/>
                <a:gd name="T2" fmla="*/ 10 w 12"/>
                <a:gd name="T3" fmla="*/ 13 h 13"/>
                <a:gd name="T4" fmla="*/ 7 w 12"/>
                <a:gd name="T5" fmla="*/ 9 h 13"/>
                <a:gd name="T6" fmla="*/ 6 w 12"/>
                <a:gd name="T7" fmla="*/ 8 h 13"/>
                <a:gd name="T8" fmla="*/ 4 w 12"/>
                <a:gd name="T9" fmla="*/ 7 h 13"/>
                <a:gd name="T10" fmla="*/ 4 w 12"/>
                <a:gd name="T11" fmla="*/ 7 h 13"/>
                <a:gd name="T12" fmla="*/ 1 w 12"/>
                <a:gd name="T13" fmla="*/ 6 h 13"/>
                <a:gd name="T14" fmla="*/ 0 w 12"/>
                <a:gd name="T15" fmla="*/ 4 h 13"/>
                <a:gd name="T16" fmla="*/ 0 w 12"/>
                <a:gd name="T17" fmla="*/ 1 h 13"/>
                <a:gd name="T18" fmla="*/ 1 w 12"/>
                <a:gd name="T19" fmla="*/ 0 h 13"/>
                <a:gd name="T20" fmla="*/ 4 w 12"/>
                <a:gd name="T21" fmla="*/ 0 h 13"/>
                <a:gd name="T22" fmla="*/ 4 w 12"/>
                <a:gd name="T23" fmla="*/ 0 h 13"/>
                <a:gd name="T24" fmla="*/ 5 w 12"/>
                <a:gd name="T25" fmla="*/ 0 h 13"/>
                <a:gd name="T26" fmla="*/ 5 w 12"/>
                <a:gd name="T27" fmla="*/ 1 h 13"/>
                <a:gd name="T28" fmla="*/ 8 w 12"/>
                <a:gd name="T29" fmla="*/ 4 h 13"/>
                <a:gd name="T30" fmla="*/ 8 w 12"/>
                <a:gd name="T31" fmla="*/ 4 h 13"/>
                <a:gd name="T32" fmla="*/ 10 w 12"/>
                <a:gd name="T33" fmla="*/ 6 h 13"/>
                <a:gd name="T34" fmla="*/ 11 w 12"/>
                <a:gd name="T35" fmla="*/ 7 h 13"/>
                <a:gd name="T36" fmla="*/ 12 w 12"/>
                <a:gd name="T37" fmla="*/ 9 h 13"/>
                <a:gd name="T38" fmla="*/ 11 w 12"/>
                <a:gd name="T39" fmla="*/ 10 h 13"/>
                <a:gd name="T40" fmla="*/ 10 w 12"/>
                <a:gd name="T41" fmla="*/ 12 h 13"/>
                <a:gd name="T42" fmla="*/ 10 w 12"/>
                <a:gd name="T43" fmla="*/ 13 h 13"/>
                <a:gd name="T44" fmla="*/ 10 w 12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3">
                  <a:moveTo>
                    <a:pt x="10" y="13"/>
                  </a:moveTo>
                  <a:lnTo>
                    <a:pt x="10" y="13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1" name="Freeform 325"/>
            <p:cNvSpPr>
              <a:spLocks/>
            </p:cNvSpPr>
            <p:nvPr/>
          </p:nvSpPr>
          <p:spPr bwMode="auto">
            <a:xfrm>
              <a:off x="9752235" y="2027123"/>
              <a:ext cx="3175" cy="9524"/>
            </a:xfrm>
            <a:custGeom>
              <a:avLst/>
              <a:gdLst>
                <a:gd name="T0" fmla="*/ 1 w 2"/>
                <a:gd name="T1" fmla="*/ 0 h 6"/>
                <a:gd name="T2" fmla="*/ 1 w 2"/>
                <a:gd name="T3" fmla="*/ 0 h 6"/>
                <a:gd name="T4" fmla="*/ 0 w 2"/>
                <a:gd name="T5" fmla="*/ 2 h 6"/>
                <a:gd name="T6" fmla="*/ 0 w 2"/>
                <a:gd name="T7" fmla="*/ 5 h 6"/>
                <a:gd name="T8" fmla="*/ 1 w 2"/>
                <a:gd name="T9" fmla="*/ 6 h 6"/>
                <a:gd name="T10" fmla="*/ 1 w 2"/>
                <a:gd name="T11" fmla="*/ 5 h 6"/>
                <a:gd name="T12" fmla="*/ 1 w 2"/>
                <a:gd name="T13" fmla="*/ 5 h 6"/>
                <a:gd name="T14" fmla="*/ 2 w 2"/>
                <a:gd name="T15" fmla="*/ 1 h 6"/>
                <a:gd name="T16" fmla="*/ 1 w 2"/>
                <a:gd name="T17" fmla="*/ 0 h 6"/>
                <a:gd name="T18" fmla="*/ 1 w 2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6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2" name="Freeform 326"/>
            <p:cNvSpPr>
              <a:spLocks/>
            </p:cNvSpPr>
            <p:nvPr/>
          </p:nvSpPr>
          <p:spPr bwMode="auto">
            <a:xfrm>
              <a:off x="9764936" y="2004900"/>
              <a:ext cx="14289" cy="36511"/>
            </a:xfrm>
            <a:custGeom>
              <a:avLst/>
              <a:gdLst>
                <a:gd name="T0" fmla="*/ 5 w 9"/>
                <a:gd name="T1" fmla="*/ 5 h 23"/>
                <a:gd name="T2" fmla="*/ 5 w 9"/>
                <a:gd name="T3" fmla="*/ 5 h 23"/>
                <a:gd name="T4" fmla="*/ 6 w 9"/>
                <a:gd name="T5" fmla="*/ 10 h 23"/>
                <a:gd name="T6" fmla="*/ 6 w 9"/>
                <a:gd name="T7" fmla="*/ 12 h 23"/>
                <a:gd name="T8" fmla="*/ 3 w 9"/>
                <a:gd name="T9" fmla="*/ 14 h 23"/>
                <a:gd name="T10" fmla="*/ 3 w 9"/>
                <a:gd name="T11" fmla="*/ 14 h 23"/>
                <a:gd name="T12" fmla="*/ 0 w 9"/>
                <a:gd name="T13" fmla="*/ 18 h 23"/>
                <a:gd name="T14" fmla="*/ 0 w 9"/>
                <a:gd name="T15" fmla="*/ 21 h 23"/>
                <a:gd name="T16" fmla="*/ 1 w 9"/>
                <a:gd name="T17" fmla="*/ 23 h 23"/>
                <a:gd name="T18" fmla="*/ 2 w 9"/>
                <a:gd name="T19" fmla="*/ 23 h 23"/>
                <a:gd name="T20" fmla="*/ 3 w 9"/>
                <a:gd name="T21" fmla="*/ 22 h 23"/>
                <a:gd name="T22" fmla="*/ 3 w 9"/>
                <a:gd name="T23" fmla="*/ 22 h 23"/>
                <a:gd name="T24" fmla="*/ 6 w 9"/>
                <a:gd name="T25" fmla="*/ 20 h 23"/>
                <a:gd name="T26" fmla="*/ 8 w 9"/>
                <a:gd name="T27" fmla="*/ 16 h 23"/>
                <a:gd name="T28" fmla="*/ 9 w 9"/>
                <a:gd name="T29" fmla="*/ 14 h 23"/>
                <a:gd name="T30" fmla="*/ 9 w 9"/>
                <a:gd name="T31" fmla="*/ 12 h 23"/>
                <a:gd name="T32" fmla="*/ 9 w 9"/>
                <a:gd name="T33" fmla="*/ 12 h 23"/>
                <a:gd name="T34" fmla="*/ 8 w 9"/>
                <a:gd name="T35" fmla="*/ 9 h 23"/>
                <a:gd name="T36" fmla="*/ 8 w 9"/>
                <a:gd name="T37" fmla="*/ 6 h 23"/>
                <a:gd name="T38" fmla="*/ 8 w 9"/>
                <a:gd name="T39" fmla="*/ 2 h 23"/>
                <a:gd name="T40" fmla="*/ 7 w 9"/>
                <a:gd name="T41" fmla="*/ 0 h 23"/>
                <a:gd name="T42" fmla="*/ 7 w 9"/>
                <a:gd name="T43" fmla="*/ 0 h 23"/>
                <a:gd name="T44" fmla="*/ 5 w 9"/>
                <a:gd name="T45" fmla="*/ 0 h 23"/>
                <a:gd name="T46" fmla="*/ 5 w 9"/>
                <a:gd name="T47" fmla="*/ 2 h 23"/>
                <a:gd name="T48" fmla="*/ 5 w 9"/>
                <a:gd name="T49" fmla="*/ 5 h 23"/>
                <a:gd name="T50" fmla="*/ 5 w 9"/>
                <a:gd name="T5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23">
                  <a:moveTo>
                    <a:pt x="5" y="5"/>
                  </a:moveTo>
                  <a:lnTo>
                    <a:pt x="5" y="5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8" y="9"/>
                  </a:lnTo>
                  <a:lnTo>
                    <a:pt x="8" y="6"/>
                  </a:lnTo>
                  <a:lnTo>
                    <a:pt x="8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" name="Freeform 327"/>
            <p:cNvSpPr>
              <a:spLocks/>
            </p:cNvSpPr>
            <p:nvPr/>
          </p:nvSpPr>
          <p:spPr bwMode="auto">
            <a:xfrm>
              <a:off x="9628407" y="1749326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3 h 5"/>
                <a:gd name="T6" fmla="*/ 0 w 3"/>
                <a:gd name="T7" fmla="*/ 5 h 5"/>
                <a:gd name="T8" fmla="*/ 1 w 3"/>
                <a:gd name="T9" fmla="*/ 5 h 5"/>
                <a:gd name="T10" fmla="*/ 3 w 3"/>
                <a:gd name="T11" fmla="*/ 3 h 5"/>
                <a:gd name="T12" fmla="*/ 3 w 3"/>
                <a:gd name="T13" fmla="*/ 3 h 5"/>
                <a:gd name="T14" fmla="*/ 3 w 3"/>
                <a:gd name="T15" fmla="*/ 2 h 5"/>
                <a:gd name="T16" fmla="*/ 3 w 3"/>
                <a:gd name="T17" fmla="*/ 1 h 5"/>
                <a:gd name="T18" fmla="*/ 1 w 3"/>
                <a:gd name="T19" fmla="*/ 0 h 5"/>
                <a:gd name="T20" fmla="*/ 1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" name="Freeform 328"/>
            <p:cNvSpPr>
              <a:spLocks/>
            </p:cNvSpPr>
            <p:nvPr/>
          </p:nvSpPr>
          <p:spPr bwMode="auto">
            <a:xfrm>
              <a:off x="10037992" y="1658845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5" name="Freeform 329"/>
            <p:cNvSpPr>
              <a:spLocks/>
            </p:cNvSpPr>
            <p:nvPr/>
          </p:nvSpPr>
          <p:spPr bwMode="auto">
            <a:xfrm>
              <a:off x="10049106" y="166360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2 h 5"/>
                <a:gd name="T6" fmla="*/ 1 w 3"/>
                <a:gd name="T7" fmla="*/ 5 h 5"/>
                <a:gd name="T8" fmla="*/ 2 w 3"/>
                <a:gd name="T9" fmla="*/ 5 h 5"/>
                <a:gd name="T10" fmla="*/ 3 w 3"/>
                <a:gd name="T11" fmla="*/ 5 h 5"/>
                <a:gd name="T12" fmla="*/ 3 w 3"/>
                <a:gd name="T13" fmla="*/ 5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6" name="Freeform 330"/>
            <p:cNvSpPr>
              <a:spLocks/>
            </p:cNvSpPr>
            <p:nvPr/>
          </p:nvSpPr>
          <p:spPr bwMode="auto">
            <a:xfrm>
              <a:off x="10033229" y="1560426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4 h 4"/>
                <a:gd name="T8" fmla="*/ 4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4 w 5"/>
                <a:gd name="T15" fmla="*/ 2 h 4"/>
                <a:gd name="T16" fmla="*/ 3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7" name="Freeform 331"/>
            <p:cNvSpPr>
              <a:spLocks/>
            </p:cNvSpPr>
            <p:nvPr/>
          </p:nvSpPr>
          <p:spPr bwMode="auto">
            <a:xfrm>
              <a:off x="9979253" y="1530264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1 w 3"/>
                <a:gd name="T5" fmla="*/ 3 h 4"/>
                <a:gd name="T6" fmla="*/ 2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3 h 4"/>
                <a:gd name="T14" fmla="*/ 2 w 3"/>
                <a:gd name="T15" fmla="*/ 1 h 4"/>
                <a:gd name="T16" fmla="*/ 0 w 3"/>
                <a:gd name="T17" fmla="*/ 0 h 4"/>
                <a:gd name="T18" fmla="*/ 0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8" name="Freeform 332"/>
            <p:cNvSpPr>
              <a:spLocks/>
            </p:cNvSpPr>
            <p:nvPr/>
          </p:nvSpPr>
          <p:spPr bwMode="auto">
            <a:xfrm>
              <a:off x="9963378" y="1542963"/>
              <a:ext cx="6350" cy="6349"/>
            </a:xfrm>
            <a:custGeom>
              <a:avLst/>
              <a:gdLst>
                <a:gd name="T0" fmla="*/ 1 w 4"/>
                <a:gd name="T1" fmla="*/ 0 h 4"/>
                <a:gd name="T2" fmla="*/ 1 w 4"/>
                <a:gd name="T3" fmla="*/ 0 h 4"/>
                <a:gd name="T4" fmla="*/ 0 w 4"/>
                <a:gd name="T5" fmla="*/ 2 h 4"/>
                <a:gd name="T6" fmla="*/ 1 w 4"/>
                <a:gd name="T7" fmla="*/ 3 h 4"/>
                <a:gd name="T8" fmla="*/ 2 w 4"/>
                <a:gd name="T9" fmla="*/ 4 h 4"/>
                <a:gd name="T10" fmla="*/ 4 w 4"/>
                <a:gd name="T11" fmla="*/ 3 h 4"/>
                <a:gd name="T12" fmla="*/ 4 w 4"/>
                <a:gd name="T13" fmla="*/ 3 h 4"/>
                <a:gd name="T14" fmla="*/ 4 w 4"/>
                <a:gd name="T15" fmla="*/ 2 h 4"/>
                <a:gd name="T16" fmla="*/ 2 w 4"/>
                <a:gd name="T17" fmla="*/ 1 h 4"/>
                <a:gd name="T18" fmla="*/ 1 w 4"/>
                <a:gd name="T19" fmla="*/ 0 h 4"/>
                <a:gd name="T20" fmla="*/ 1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9" name="Freeform 333"/>
            <p:cNvSpPr>
              <a:spLocks/>
            </p:cNvSpPr>
            <p:nvPr/>
          </p:nvSpPr>
          <p:spPr bwMode="auto">
            <a:xfrm>
              <a:off x="10423764" y="1979501"/>
              <a:ext cx="9525" cy="11113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0 h 7"/>
                <a:gd name="T4" fmla="*/ 0 w 6"/>
                <a:gd name="T5" fmla="*/ 1 h 7"/>
                <a:gd name="T6" fmla="*/ 0 w 6"/>
                <a:gd name="T7" fmla="*/ 2 h 7"/>
                <a:gd name="T8" fmla="*/ 2 w 6"/>
                <a:gd name="T9" fmla="*/ 3 h 7"/>
                <a:gd name="T10" fmla="*/ 2 w 6"/>
                <a:gd name="T11" fmla="*/ 3 h 7"/>
                <a:gd name="T12" fmla="*/ 3 w 6"/>
                <a:gd name="T13" fmla="*/ 4 h 7"/>
                <a:gd name="T14" fmla="*/ 3 w 6"/>
                <a:gd name="T15" fmla="*/ 6 h 7"/>
                <a:gd name="T16" fmla="*/ 4 w 6"/>
                <a:gd name="T17" fmla="*/ 7 h 7"/>
                <a:gd name="T18" fmla="*/ 5 w 6"/>
                <a:gd name="T19" fmla="*/ 7 h 7"/>
                <a:gd name="T20" fmla="*/ 5 w 6"/>
                <a:gd name="T21" fmla="*/ 7 h 7"/>
                <a:gd name="T22" fmla="*/ 6 w 6"/>
                <a:gd name="T23" fmla="*/ 4 h 7"/>
                <a:gd name="T24" fmla="*/ 6 w 6"/>
                <a:gd name="T25" fmla="*/ 3 h 7"/>
                <a:gd name="T26" fmla="*/ 4 w 6"/>
                <a:gd name="T27" fmla="*/ 1 h 7"/>
                <a:gd name="T28" fmla="*/ 4 w 6"/>
                <a:gd name="T29" fmla="*/ 1 h 7"/>
                <a:gd name="T30" fmla="*/ 2 w 6"/>
                <a:gd name="T31" fmla="*/ 0 h 7"/>
                <a:gd name="T32" fmla="*/ 0 w 6"/>
                <a:gd name="T33" fmla="*/ 0 h 7"/>
                <a:gd name="T34" fmla="*/ 0 w 6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0" name="Freeform 334"/>
            <p:cNvSpPr>
              <a:spLocks/>
            </p:cNvSpPr>
            <p:nvPr/>
          </p:nvSpPr>
          <p:spPr bwMode="auto">
            <a:xfrm>
              <a:off x="10344386" y="1817585"/>
              <a:ext cx="4762" cy="3175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0 h 2"/>
                <a:gd name="T18" fmla="*/ 1 w 3"/>
                <a:gd name="T19" fmla="*/ 0 h 2"/>
                <a:gd name="T20" fmla="*/ 1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1" name="Freeform 335"/>
            <p:cNvSpPr>
              <a:spLocks/>
            </p:cNvSpPr>
            <p:nvPr/>
          </p:nvSpPr>
          <p:spPr bwMode="auto">
            <a:xfrm>
              <a:off x="10328511" y="1793773"/>
              <a:ext cx="14289" cy="4762"/>
            </a:xfrm>
            <a:custGeom>
              <a:avLst/>
              <a:gdLst>
                <a:gd name="T0" fmla="*/ 1 w 9"/>
                <a:gd name="T1" fmla="*/ 1 h 3"/>
                <a:gd name="T2" fmla="*/ 1 w 9"/>
                <a:gd name="T3" fmla="*/ 1 h 3"/>
                <a:gd name="T4" fmla="*/ 0 w 9"/>
                <a:gd name="T5" fmla="*/ 2 h 3"/>
                <a:gd name="T6" fmla="*/ 0 w 9"/>
                <a:gd name="T7" fmla="*/ 3 h 3"/>
                <a:gd name="T8" fmla="*/ 0 w 9"/>
                <a:gd name="T9" fmla="*/ 3 h 3"/>
                <a:gd name="T10" fmla="*/ 3 w 9"/>
                <a:gd name="T11" fmla="*/ 3 h 3"/>
                <a:gd name="T12" fmla="*/ 3 w 9"/>
                <a:gd name="T13" fmla="*/ 3 h 3"/>
                <a:gd name="T14" fmla="*/ 8 w 9"/>
                <a:gd name="T15" fmla="*/ 2 h 3"/>
                <a:gd name="T16" fmla="*/ 9 w 9"/>
                <a:gd name="T17" fmla="*/ 1 h 3"/>
                <a:gd name="T18" fmla="*/ 8 w 9"/>
                <a:gd name="T19" fmla="*/ 0 h 3"/>
                <a:gd name="T20" fmla="*/ 8 w 9"/>
                <a:gd name="T21" fmla="*/ 0 h 3"/>
                <a:gd name="T22" fmla="*/ 6 w 9"/>
                <a:gd name="T23" fmla="*/ 0 h 3"/>
                <a:gd name="T24" fmla="*/ 4 w 9"/>
                <a:gd name="T25" fmla="*/ 0 h 3"/>
                <a:gd name="T26" fmla="*/ 1 w 9"/>
                <a:gd name="T27" fmla="*/ 1 h 3"/>
                <a:gd name="T28" fmla="*/ 1 w 9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3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2" name="Freeform 336"/>
            <p:cNvSpPr>
              <a:spLocks/>
            </p:cNvSpPr>
            <p:nvPr/>
          </p:nvSpPr>
          <p:spPr bwMode="auto">
            <a:xfrm>
              <a:off x="10311047" y="1789012"/>
              <a:ext cx="12700" cy="3175"/>
            </a:xfrm>
            <a:custGeom>
              <a:avLst/>
              <a:gdLst>
                <a:gd name="T0" fmla="*/ 1 w 8"/>
                <a:gd name="T1" fmla="*/ 0 h 2"/>
                <a:gd name="T2" fmla="*/ 1 w 8"/>
                <a:gd name="T3" fmla="*/ 0 h 2"/>
                <a:gd name="T4" fmla="*/ 0 w 8"/>
                <a:gd name="T5" fmla="*/ 1 h 2"/>
                <a:gd name="T6" fmla="*/ 0 w 8"/>
                <a:gd name="T7" fmla="*/ 2 h 2"/>
                <a:gd name="T8" fmla="*/ 1 w 8"/>
                <a:gd name="T9" fmla="*/ 2 h 2"/>
                <a:gd name="T10" fmla="*/ 1 w 8"/>
                <a:gd name="T11" fmla="*/ 2 h 2"/>
                <a:gd name="T12" fmla="*/ 6 w 8"/>
                <a:gd name="T13" fmla="*/ 2 h 2"/>
                <a:gd name="T14" fmla="*/ 8 w 8"/>
                <a:gd name="T15" fmla="*/ 2 h 2"/>
                <a:gd name="T16" fmla="*/ 8 w 8"/>
                <a:gd name="T17" fmla="*/ 1 h 2"/>
                <a:gd name="T18" fmla="*/ 8 w 8"/>
                <a:gd name="T19" fmla="*/ 1 h 2"/>
                <a:gd name="T20" fmla="*/ 6 w 8"/>
                <a:gd name="T21" fmla="*/ 0 h 2"/>
                <a:gd name="T22" fmla="*/ 4 w 8"/>
                <a:gd name="T23" fmla="*/ 0 h 2"/>
                <a:gd name="T24" fmla="*/ 1 w 8"/>
                <a:gd name="T25" fmla="*/ 0 h 2"/>
                <a:gd name="T26" fmla="*/ 1 w 8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3" name="Freeform 337"/>
            <p:cNvSpPr>
              <a:spLocks/>
            </p:cNvSpPr>
            <p:nvPr/>
          </p:nvSpPr>
          <p:spPr bwMode="auto">
            <a:xfrm>
              <a:off x="10033229" y="1149285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0 w 8"/>
                <a:gd name="T5" fmla="*/ 2 h 7"/>
                <a:gd name="T6" fmla="*/ 0 w 8"/>
                <a:gd name="T7" fmla="*/ 5 h 7"/>
                <a:gd name="T8" fmla="*/ 0 w 8"/>
                <a:gd name="T9" fmla="*/ 7 h 7"/>
                <a:gd name="T10" fmla="*/ 0 w 8"/>
                <a:gd name="T11" fmla="*/ 7 h 7"/>
                <a:gd name="T12" fmla="*/ 1 w 8"/>
                <a:gd name="T13" fmla="*/ 6 h 7"/>
                <a:gd name="T14" fmla="*/ 1 w 8"/>
                <a:gd name="T15" fmla="*/ 6 h 7"/>
                <a:gd name="T16" fmla="*/ 5 w 8"/>
                <a:gd name="T17" fmla="*/ 3 h 7"/>
                <a:gd name="T18" fmla="*/ 7 w 8"/>
                <a:gd name="T19" fmla="*/ 2 h 7"/>
                <a:gd name="T20" fmla="*/ 7 w 8"/>
                <a:gd name="T21" fmla="*/ 2 h 7"/>
                <a:gd name="T22" fmla="*/ 8 w 8"/>
                <a:gd name="T23" fmla="*/ 1 h 7"/>
                <a:gd name="T24" fmla="*/ 6 w 8"/>
                <a:gd name="T25" fmla="*/ 1 h 7"/>
                <a:gd name="T26" fmla="*/ 4 w 8"/>
                <a:gd name="T27" fmla="*/ 0 h 7"/>
                <a:gd name="T28" fmla="*/ 4 w 8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" name="Freeform 338"/>
            <p:cNvSpPr>
              <a:spLocks/>
            </p:cNvSpPr>
            <p:nvPr/>
          </p:nvSpPr>
          <p:spPr bwMode="auto">
            <a:xfrm>
              <a:off x="9815737" y="979433"/>
              <a:ext cx="14289" cy="19048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0 h 12"/>
                <a:gd name="T4" fmla="*/ 0 w 9"/>
                <a:gd name="T5" fmla="*/ 2 h 12"/>
                <a:gd name="T6" fmla="*/ 2 w 9"/>
                <a:gd name="T7" fmla="*/ 3 h 12"/>
                <a:gd name="T8" fmla="*/ 3 w 9"/>
                <a:gd name="T9" fmla="*/ 6 h 12"/>
                <a:gd name="T10" fmla="*/ 2 w 9"/>
                <a:gd name="T11" fmla="*/ 8 h 12"/>
                <a:gd name="T12" fmla="*/ 2 w 9"/>
                <a:gd name="T13" fmla="*/ 8 h 12"/>
                <a:gd name="T14" fmla="*/ 2 w 9"/>
                <a:gd name="T15" fmla="*/ 11 h 12"/>
                <a:gd name="T16" fmla="*/ 3 w 9"/>
                <a:gd name="T17" fmla="*/ 12 h 12"/>
                <a:gd name="T18" fmla="*/ 6 w 9"/>
                <a:gd name="T19" fmla="*/ 12 h 12"/>
                <a:gd name="T20" fmla="*/ 8 w 9"/>
                <a:gd name="T21" fmla="*/ 10 h 12"/>
                <a:gd name="T22" fmla="*/ 8 w 9"/>
                <a:gd name="T23" fmla="*/ 10 h 12"/>
                <a:gd name="T24" fmla="*/ 9 w 9"/>
                <a:gd name="T25" fmla="*/ 8 h 12"/>
                <a:gd name="T26" fmla="*/ 9 w 9"/>
                <a:gd name="T27" fmla="*/ 6 h 12"/>
                <a:gd name="T28" fmla="*/ 7 w 9"/>
                <a:gd name="T29" fmla="*/ 3 h 12"/>
                <a:gd name="T30" fmla="*/ 5 w 9"/>
                <a:gd name="T31" fmla="*/ 2 h 12"/>
                <a:gd name="T32" fmla="*/ 5 w 9"/>
                <a:gd name="T33" fmla="*/ 2 h 12"/>
                <a:gd name="T34" fmla="*/ 0 w 9"/>
                <a:gd name="T35" fmla="*/ 0 h 12"/>
                <a:gd name="T36" fmla="*/ 0 w 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3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5" name="Freeform 339"/>
            <p:cNvSpPr>
              <a:spLocks/>
            </p:cNvSpPr>
            <p:nvPr/>
          </p:nvSpPr>
          <p:spPr bwMode="auto">
            <a:xfrm>
              <a:off x="9896702" y="963559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3 w 5"/>
                <a:gd name="T5" fmla="*/ 4 h 5"/>
                <a:gd name="T6" fmla="*/ 4 w 5"/>
                <a:gd name="T7" fmla="*/ 5 h 5"/>
                <a:gd name="T8" fmla="*/ 5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3 w 5"/>
                <a:gd name="T17" fmla="*/ 2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6" name="Freeform 340"/>
            <p:cNvSpPr>
              <a:spLocks/>
            </p:cNvSpPr>
            <p:nvPr/>
          </p:nvSpPr>
          <p:spPr bwMode="auto">
            <a:xfrm>
              <a:off x="9939564" y="917525"/>
              <a:ext cx="4762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3 h 5"/>
                <a:gd name="T14" fmla="*/ 3 w 3"/>
                <a:gd name="T15" fmla="*/ 2 h 5"/>
                <a:gd name="T16" fmla="*/ 2 w 3"/>
                <a:gd name="T17" fmla="*/ 0 h 5"/>
                <a:gd name="T18" fmla="*/ 2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7" name="Freeform 341"/>
            <p:cNvSpPr>
              <a:spLocks/>
            </p:cNvSpPr>
            <p:nvPr/>
          </p:nvSpPr>
          <p:spPr bwMode="auto">
            <a:xfrm>
              <a:off x="9991955" y="938160"/>
              <a:ext cx="23814" cy="7937"/>
            </a:xfrm>
            <a:custGeom>
              <a:avLst/>
              <a:gdLst>
                <a:gd name="T0" fmla="*/ 6 w 15"/>
                <a:gd name="T1" fmla="*/ 1 h 5"/>
                <a:gd name="T2" fmla="*/ 6 w 15"/>
                <a:gd name="T3" fmla="*/ 1 h 5"/>
                <a:gd name="T4" fmla="*/ 2 w 15"/>
                <a:gd name="T5" fmla="*/ 2 h 5"/>
                <a:gd name="T6" fmla="*/ 0 w 15"/>
                <a:gd name="T7" fmla="*/ 5 h 5"/>
                <a:gd name="T8" fmla="*/ 0 w 15"/>
                <a:gd name="T9" fmla="*/ 5 h 5"/>
                <a:gd name="T10" fmla="*/ 1 w 15"/>
                <a:gd name="T11" fmla="*/ 5 h 5"/>
                <a:gd name="T12" fmla="*/ 4 w 15"/>
                <a:gd name="T13" fmla="*/ 5 h 5"/>
                <a:gd name="T14" fmla="*/ 4 w 15"/>
                <a:gd name="T15" fmla="*/ 5 h 5"/>
                <a:gd name="T16" fmla="*/ 13 w 15"/>
                <a:gd name="T17" fmla="*/ 2 h 5"/>
                <a:gd name="T18" fmla="*/ 15 w 15"/>
                <a:gd name="T19" fmla="*/ 1 h 5"/>
                <a:gd name="T20" fmla="*/ 12 w 15"/>
                <a:gd name="T21" fmla="*/ 0 h 5"/>
                <a:gd name="T22" fmla="*/ 12 w 15"/>
                <a:gd name="T23" fmla="*/ 0 h 5"/>
                <a:gd name="T24" fmla="*/ 9 w 15"/>
                <a:gd name="T25" fmla="*/ 0 h 5"/>
                <a:gd name="T26" fmla="*/ 7 w 15"/>
                <a:gd name="T27" fmla="*/ 0 h 5"/>
                <a:gd name="T28" fmla="*/ 6 w 15"/>
                <a:gd name="T29" fmla="*/ 1 h 5"/>
                <a:gd name="T30" fmla="*/ 6 w 1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5">
                  <a:moveTo>
                    <a:pt x="6" y="1"/>
                  </a:moveTo>
                  <a:lnTo>
                    <a:pt x="6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8" name="Freeform 342"/>
            <p:cNvSpPr>
              <a:spLocks/>
            </p:cNvSpPr>
            <p:nvPr/>
          </p:nvSpPr>
          <p:spPr bwMode="auto">
            <a:xfrm>
              <a:off x="10028467" y="968322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3 h 4"/>
                <a:gd name="T8" fmla="*/ 1 w 3"/>
                <a:gd name="T9" fmla="*/ 4 h 4"/>
                <a:gd name="T10" fmla="*/ 2 w 3"/>
                <a:gd name="T11" fmla="*/ 3 h 4"/>
                <a:gd name="T12" fmla="*/ 2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0 w 3"/>
                <a:gd name="T19" fmla="*/ 0 h 4"/>
                <a:gd name="T20" fmla="*/ 0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9" name="Freeform 343"/>
            <p:cNvSpPr>
              <a:spLocks/>
            </p:cNvSpPr>
            <p:nvPr/>
          </p:nvSpPr>
          <p:spPr bwMode="auto">
            <a:xfrm>
              <a:off x="10196745" y="931811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1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0" name="Freeform 344"/>
            <p:cNvSpPr>
              <a:spLocks/>
            </p:cNvSpPr>
            <p:nvPr/>
          </p:nvSpPr>
          <p:spPr bwMode="auto">
            <a:xfrm>
              <a:off x="10087205" y="781007"/>
              <a:ext cx="6350" cy="79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1 w 4"/>
                <a:gd name="T7" fmla="*/ 4 h 5"/>
                <a:gd name="T8" fmla="*/ 4 w 4"/>
                <a:gd name="T9" fmla="*/ 5 h 5"/>
                <a:gd name="T10" fmla="*/ 0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1" name="Freeform 345"/>
            <p:cNvSpPr>
              <a:spLocks/>
            </p:cNvSpPr>
            <p:nvPr/>
          </p:nvSpPr>
          <p:spPr bwMode="auto">
            <a:xfrm>
              <a:off x="10091968" y="757197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0 w 4"/>
                <a:gd name="T7" fmla="*/ 4 h 6"/>
                <a:gd name="T8" fmla="*/ 2 w 4"/>
                <a:gd name="T9" fmla="*/ 5 h 6"/>
                <a:gd name="T10" fmla="*/ 3 w 4"/>
                <a:gd name="T11" fmla="*/ 6 h 6"/>
                <a:gd name="T12" fmla="*/ 4 w 4"/>
                <a:gd name="T13" fmla="*/ 5 h 6"/>
                <a:gd name="T14" fmla="*/ 4 w 4"/>
                <a:gd name="T15" fmla="*/ 5 h 6"/>
                <a:gd name="T16" fmla="*/ 3 w 4"/>
                <a:gd name="T17" fmla="*/ 1 h 6"/>
                <a:gd name="T18" fmla="*/ 1 w 4"/>
                <a:gd name="T19" fmla="*/ 0 h 6"/>
                <a:gd name="T20" fmla="*/ 1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2" name="Freeform 346"/>
            <p:cNvSpPr>
              <a:spLocks/>
            </p:cNvSpPr>
            <p:nvPr/>
          </p:nvSpPr>
          <p:spPr bwMode="auto">
            <a:xfrm>
              <a:off x="9909402" y="739734"/>
              <a:ext cx="30164" cy="9524"/>
            </a:xfrm>
            <a:custGeom>
              <a:avLst/>
              <a:gdLst>
                <a:gd name="T0" fmla="*/ 10 w 19"/>
                <a:gd name="T1" fmla="*/ 2 h 6"/>
                <a:gd name="T2" fmla="*/ 10 w 19"/>
                <a:gd name="T3" fmla="*/ 2 h 6"/>
                <a:gd name="T4" fmla="*/ 2 w 19"/>
                <a:gd name="T5" fmla="*/ 4 h 6"/>
                <a:gd name="T6" fmla="*/ 0 w 19"/>
                <a:gd name="T7" fmla="*/ 5 h 6"/>
                <a:gd name="T8" fmla="*/ 0 w 19"/>
                <a:gd name="T9" fmla="*/ 5 h 6"/>
                <a:gd name="T10" fmla="*/ 1 w 19"/>
                <a:gd name="T11" fmla="*/ 6 h 6"/>
                <a:gd name="T12" fmla="*/ 1 w 19"/>
                <a:gd name="T13" fmla="*/ 6 h 6"/>
                <a:gd name="T14" fmla="*/ 4 w 19"/>
                <a:gd name="T15" fmla="*/ 6 h 6"/>
                <a:gd name="T16" fmla="*/ 6 w 19"/>
                <a:gd name="T17" fmla="*/ 6 h 6"/>
                <a:gd name="T18" fmla="*/ 9 w 19"/>
                <a:gd name="T19" fmla="*/ 5 h 6"/>
                <a:gd name="T20" fmla="*/ 12 w 19"/>
                <a:gd name="T21" fmla="*/ 4 h 6"/>
                <a:gd name="T22" fmla="*/ 12 w 19"/>
                <a:gd name="T23" fmla="*/ 4 h 6"/>
                <a:gd name="T24" fmla="*/ 18 w 19"/>
                <a:gd name="T25" fmla="*/ 2 h 6"/>
                <a:gd name="T26" fmla="*/ 19 w 19"/>
                <a:gd name="T27" fmla="*/ 1 h 6"/>
                <a:gd name="T28" fmla="*/ 17 w 19"/>
                <a:gd name="T29" fmla="*/ 0 h 6"/>
                <a:gd name="T30" fmla="*/ 17 w 19"/>
                <a:gd name="T31" fmla="*/ 0 h 6"/>
                <a:gd name="T32" fmla="*/ 14 w 19"/>
                <a:gd name="T33" fmla="*/ 0 h 6"/>
                <a:gd name="T34" fmla="*/ 12 w 19"/>
                <a:gd name="T35" fmla="*/ 1 h 6"/>
                <a:gd name="T36" fmla="*/ 10 w 19"/>
                <a:gd name="T37" fmla="*/ 2 h 6"/>
                <a:gd name="T38" fmla="*/ 10 w 19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6">
                  <a:moveTo>
                    <a:pt x="10" y="2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3" name="Freeform 347"/>
            <p:cNvSpPr>
              <a:spLocks/>
            </p:cNvSpPr>
            <p:nvPr/>
          </p:nvSpPr>
          <p:spPr bwMode="auto">
            <a:xfrm>
              <a:off x="9849076" y="741321"/>
              <a:ext cx="30164" cy="11113"/>
            </a:xfrm>
            <a:custGeom>
              <a:avLst/>
              <a:gdLst>
                <a:gd name="T0" fmla="*/ 4 w 19"/>
                <a:gd name="T1" fmla="*/ 0 h 7"/>
                <a:gd name="T2" fmla="*/ 4 w 19"/>
                <a:gd name="T3" fmla="*/ 0 h 7"/>
                <a:gd name="T4" fmla="*/ 0 w 19"/>
                <a:gd name="T5" fmla="*/ 1 h 7"/>
                <a:gd name="T6" fmla="*/ 0 w 19"/>
                <a:gd name="T7" fmla="*/ 2 h 7"/>
                <a:gd name="T8" fmla="*/ 2 w 19"/>
                <a:gd name="T9" fmla="*/ 3 h 7"/>
                <a:gd name="T10" fmla="*/ 6 w 19"/>
                <a:gd name="T11" fmla="*/ 3 h 7"/>
                <a:gd name="T12" fmla="*/ 6 w 19"/>
                <a:gd name="T13" fmla="*/ 3 h 7"/>
                <a:gd name="T14" fmla="*/ 8 w 19"/>
                <a:gd name="T15" fmla="*/ 3 h 7"/>
                <a:gd name="T16" fmla="*/ 8 w 19"/>
                <a:gd name="T17" fmla="*/ 4 h 7"/>
                <a:gd name="T18" fmla="*/ 9 w 19"/>
                <a:gd name="T19" fmla="*/ 5 h 7"/>
                <a:gd name="T20" fmla="*/ 9 w 19"/>
                <a:gd name="T21" fmla="*/ 7 h 7"/>
                <a:gd name="T22" fmla="*/ 11 w 19"/>
                <a:gd name="T23" fmla="*/ 7 h 7"/>
                <a:gd name="T24" fmla="*/ 11 w 19"/>
                <a:gd name="T25" fmla="*/ 7 h 7"/>
                <a:gd name="T26" fmla="*/ 15 w 19"/>
                <a:gd name="T27" fmla="*/ 7 h 7"/>
                <a:gd name="T28" fmla="*/ 17 w 19"/>
                <a:gd name="T29" fmla="*/ 5 h 7"/>
                <a:gd name="T30" fmla="*/ 19 w 19"/>
                <a:gd name="T31" fmla="*/ 4 h 7"/>
                <a:gd name="T32" fmla="*/ 17 w 19"/>
                <a:gd name="T33" fmla="*/ 3 h 7"/>
                <a:gd name="T34" fmla="*/ 17 w 19"/>
                <a:gd name="T35" fmla="*/ 3 h 7"/>
                <a:gd name="T36" fmla="*/ 10 w 19"/>
                <a:gd name="T37" fmla="*/ 1 h 7"/>
                <a:gd name="T38" fmla="*/ 4 w 19"/>
                <a:gd name="T39" fmla="*/ 0 h 7"/>
                <a:gd name="T40" fmla="*/ 4 w 19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7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" name="Freeform 348"/>
            <p:cNvSpPr>
              <a:spLocks/>
            </p:cNvSpPr>
            <p:nvPr/>
          </p:nvSpPr>
          <p:spPr bwMode="auto">
            <a:xfrm>
              <a:off x="9607770" y="819104"/>
              <a:ext cx="11114" cy="63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4 h 4"/>
                <a:gd name="T4" fmla="*/ 2 w 7"/>
                <a:gd name="T5" fmla="*/ 3 h 4"/>
                <a:gd name="T6" fmla="*/ 0 w 7"/>
                <a:gd name="T7" fmla="*/ 2 h 4"/>
                <a:gd name="T8" fmla="*/ 0 w 7"/>
                <a:gd name="T9" fmla="*/ 2 h 4"/>
                <a:gd name="T10" fmla="*/ 1 w 7"/>
                <a:gd name="T11" fmla="*/ 1 h 4"/>
                <a:gd name="T12" fmla="*/ 1 w 7"/>
                <a:gd name="T13" fmla="*/ 1 h 4"/>
                <a:gd name="T14" fmla="*/ 3 w 7"/>
                <a:gd name="T15" fmla="*/ 0 h 4"/>
                <a:gd name="T16" fmla="*/ 4 w 7"/>
                <a:gd name="T17" fmla="*/ 0 h 4"/>
                <a:gd name="T18" fmla="*/ 6 w 7"/>
                <a:gd name="T19" fmla="*/ 1 h 4"/>
                <a:gd name="T20" fmla="*/ 7 w 7"/>
                <a:gd name="T21" fmla="*/ 4 h 4"/>
                <a:gd name="T22" fmla="*/ 7 w 7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lnTo>
                    <a:pt x="7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5" name="Freeform 349"/>
            <p:cNvSpPr>
              <a:spLocks/>
            </p:cNvSpPr>
            <p:nvPr/>
          </p:nvSpPr>
          <p:spPr bwMode="auto">
            <a:xfrm>
              <a:off x="9593481" y="741321"/>
              <a:ext cx="14289" cy="9524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1 w 9"/>
                <a:gd name="T7" fmla="*/ 3 h 6"/>
                <a:gd name="T8" fmla="*/ 1 w 9"/>
                <a:gd name="T9" fmla="*/ 4 h 6"/>
                <a:gd name="T10" fmla="*/ 2 w 9"/>
                <a:gd name="T11" fmla="*/ 5 h 6"/>
                <a:gd name="T12" fmla="*/ 2 w 9"/>
                <a:gd name="T13" fmla="*/ 5 h 6"/>
                <a:gd name="T14" fmla="*/ 3 w 9"/>
                <a:gd name="T15" fmla="*/ 6 h 6"/>
                <a:gd name="T16" fmla="*/ 5 w 9"/>
                <a:gd name="T17" fmla="*/ 6 h 6"/>
                <a:gd name="T18" fmla="*/ 8 w 9"/>
                <a:gd name="T19" fmla="*/ 6 h 6"/>
                <a:gd name="T20" fmla="*/ 9 w 9"/>
                <a:gd name="T21" fmla="*/ 5 h 6"/>
                <a:gd name="T22" fmla="*/ 9 w 9"/>
                <a:gd name="T23" fmla="*/ 5 h 6"/>
                <a:gd name="T24" fmla="*/ 8 w 9"/>
                <a:gd name="T25" fmla="*/ 4 h 6"/>
                <a:gd name="T26" fmla="*/ 6 w 9"/>
                <a:gd name="T27" fmla="*/ 3 h 6"/>
                <a:gd name="T28" fmla="*/ 4 w 9"/>
                <a:gd name="T29" fmla="*/ 2 h 6"/>
                <a:gd name="T30" fmla="*/ 4 w 9"/>
                <a:gd name="T31" fmla="*/ 2 h 6"/>
                <a:gd name="T32" fmla="*/ 3 w 9"/>
                <a:gd name="T33" fmla="*/ 1 h 6"/>
                <a:gd name="T34" fmla="*/ 2 w 9"/>
                <a:gd name="T35" fmla="*/ 1 h 6"/>
                <a:gd name="T36" fmla="*/ 0 w 9"/>
                <a:gd name="T37" fmla="*/ 0 h 6"/>
                <a:gd name="T38" fmla="*/ 0 w 9"/>
                <a:gd name="T3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6" name="Freeform 350"/>
            <p:cNvSpPr>
              <a:spLocks/>
            </p:cNvSpPr>
            <p:nvPr/>
          </p:nvSpPr>
          <p:spPr bwMode="auto">
            <a:xfrm>
              <a:off x="9296613" y="180966"/>
              <a:ext cx="4762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1 w 3"/>
                <a:gd name="T7" fmla="*/ 2 h 3"/>
                <a:gd name="T8" fmla="*/ 2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1 w 3"/>
                <a:gd name="T19" fmla="*/ 0 h 3"/>
                <a:gd name="T20" fmla="*/ 1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7" name="Freeform 351"/>
            <p:cNvSpPr>
              <a:spLocks/>
            </p:cNvSpPr>
            <p:nvPr/>
          </p:nvSpPr>
          <p:spPr bwMode="auto">
            <a:xfrm>
              <a:off x="9301376" y="223826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8" name="Freeform 352"/>
            <p:cNvSpPr>
              <a:spLocks/>
            </p:cNvSpPr>
            <p:nvPr/>
          </p:nvSpPr>
          <p:spPr bwMode="auto">
            <a:xfrm>
              <a:off x="9298199" y="241287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1 h 3"/>
                <a:gd name="T14" fmla="*/ 2 w 2"/>
                <a:gd name="T15" fmla="*/ 0 h 3"/>
                <a:gd name="T16" fmla="*/ 1 w 2"/>
                <a:gd name="T17" fmla="*/ 0 h 3"/>
                <a:gd name="T18" fmla="*/ 1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9" name="Freeform 353"/>
            <p:cNvSpPr>
              <a:spLocks/>
            </p:cNvSpPr>
            <p:nvPr/>
          </p:nvSpPr>
          <p:spPr bwMode="auto">
            <a:xfrm>
              <a:off x="9266451" y="219063"/>
              <a:ext cx="14289" cy="11113"/>
            </a:xfrm>
            <a:custGeom>
              <a:avLst/>
              <a:gdLst>
                <a:gd name="T0" fmla="*/ 7 w 9"/>
                <a:gd name="T1" fmla="*/ 3 h 7"/>
                <a:gd name="T2" fmla="*/ 7 w 9"/>
                <a:gd name="T3" fmla="*/ 3 h 7"/>
                <a:gd name="T4" fmla="*/ 9 w 9"/>
                <a:gd name="T5" fmla="*/ 4 h 7"/>
                <a:gd name="T6" fmla="*/ 9 w 9"/>
                <a:gd name="T7" fmla="*/ 5 h 7"/>
                <a:gd name="T8" fmla="*/ 9 w 9"/>
                <a:gd name="T9" fmla="*/ 6 h 7"/>
                <a:gd name="T10" fmla="*/ 7 w 9"/>
                <a:gd name="T11" fmla="*/ 7 h 7"/>
                <a:gd name="T12" fmla="*/ 7 w 9"/>
                <a:gd name="T13" fmla="*/ 7 h 7"/>
                <a:gd name="T14" fmla="*/ 5 w 9"/>
                <a:gd name="T15" fmla="*/ 6 h 7"/>
                <a:gd name="T16" fmla="*/ 5 w 9"/>
                <a:gd name="T17" fmla="*/ 5 h 7"/>
                <a:gd name="T18" fmla="*/ 5 w 9"/>
                <a:gd name="T19" fmla="*/ 5 h 7"/>
                <a:gd name="T20" fmla="*/ 4 w 9"/>
                <a:gd name="T21" fmla="*/ 4 h 7"/>
                <a:gd name="T22" fmla="*/ 2 w 9"/>
                <a:gd name="T23" fmla="*/ 4 h 7"/>
                <a:gd name="T24" fmla="*/ 1 w 9"/>
                <a:gd name="T25" fmla="*/ 4 h 7"/>
                <a:gd name="T26" fmla="*/ 0 w 9"/>
                <a:gd name="T27" fmla="*/ 2 h 7"/>
                <a:gd name="T28" fmla="*/ 0 w 9"/>
                <a:gd name="T29" fmla="*/ 2 h 7"/>
                <a:gd name="T30" fmla="*/ 1 w 9"/>
                <a:gd name="T31" fmla="*/ 1 h 7"/>
                <a:gd name="T32" fmla="*/ 2 w 9"/>
                <a:gd name="T33" fmla="*/ 0 h 7"/>
                <a:gd name="T34" fmla="*/ 4 w 9"/>
                <a:gd name="T35" fmla="*/ 0 h 7"/>
                <a:gd name="T36" fmla="*/ 4 w 9"/>
                <a:gd name="T37" fmla="*/ 1 h 7"/>
                <a:gd name="T38" fmla="*/ 4 w 9"/>
                <a:gd name="T39" fmla="*/ 1 h 7"/>
                <a:gd name="T40" fmla="*/ 5 w 9"/>
                <a:gd name="T41" fmla="*/ 2 h 7"/>
                <a:gd name="T42" fmla="*/ 6 w 9"/>
                <a:gd name="T43" fmla="*/ 2 h 7"/>
                <a:gd name="T44" fmla="*/ 7 w 9"/>
                <a:gd name="T45" fmla="*/ 3 h 7"/>
                <a:gd name="T46" fmla="*/ 7 w 9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7">
                  <a:moveTo>
                    <a:pt x="7" y="3"/>
                  </a:moveTo>
                  <a:lnTo>
                    <a:pt x="7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0" name="Freeform 354"/>
            <p:cNvSpPr>
              <a:spLocks/>
            </p:cNvSpPr>
            <p:nvPr/>
          </p:nvSpPr>
          <p:spPr bwMode="auto">
            <a:xfrm>
              <a:off x="9380753" y="263510"/>
              <a:ext cx="4762" cy="6349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4 h 4"/>
                <a:gd name="T10" fmla="*/ 3 w 3"/>
                <a:gd name="T11" fmla="*/ 3 h 4"/>
                <a:gd name="T12" fmla="*/ 3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1 w 3"/>
                <a:gd name="T19" fmla="*/ 0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1" name="Freeform 355"/>
            <p:cNvSpPr>
              <a:spLocks/>
            </p:cNvSpPr>
            <p:nvPr/>
          </p:nvSpPr>
          <p:spPr bwMode="auto">
            <a:xfrm>
              <a:off x="9952258" y="334945"/>
              <a:ext cx="33339" cy="6349"/>
            </a:xfrm>
            <a:custGeom>
              <a:avLst/>
              <a:gdLst>
                <a:gd name="T0" fmla="*/ 1 w 21"/>
                <a:gd name="T1" fmla="*/ 1 h 4"/>
                <a:gd name="T2" fmla="*/ 1 w 21"/>
                <a:gd name="T3" fmla="*/ 1 h 4"/>
                <a:gd name="T4" fmla="*/ 0 w 21"/>
                <a:gd name="T5" fmla="*/ 3 h 4"/>
                <a:gd name="T6" fmla="*/ 0 w 21"/>
                <a:gd name="T7" fmla="*/ 4 h 4"/>
                <a:gd name="T8" fmla="*/ 3 w 21"/>
                <a:gd name="T9" fmla="*/ 3 h 4"/>
                <a:gd name="T10" fmla="*/ 9 w 21"/>
                <a:gd name="T11" fmla="*/ 3 h 4"/>
                <a:gd name="T12" fmla="*/ 9 w 21"/>
                <a:gd name="T13" fmla="*/ 3 h 4"/>
                <a:gd name="T14" fmla="*/ 17 w 21"/>
                <a:gd name="T15" fmla="*/ 2 h 4"/>
                <a:gd name="T16" fmla="*/ 21 w 21"/>
                <a:gd name="T17" fmla="*/ 2 h 4"/>
                <a:gd name="T18" fmla="*/ 21 w 21"/>
                <a:gd name="T19" fmla="*/ 1 h 4"/>
                <a:gd name="T20" fmla="*/ 21 w 21"/>
                <a:gd name="T21" fmla="*/ 1 h 4"/>
                <a:gd name="T22" fmla="*/ 16 w 21"/>
                <a:gd name="T23" fmla="*/ 0 h 4"/>
                <a:gd name="T24" fmla="*/ 16 w 21"/>
                <a:gd name="T25" fmla="*/ 0 h 4"/>
                <a:gd name="T26" fmla="*/ 4 w 21"/>
                <a:gd name="T27" fmla="*/ 0 h 4"/>
                <a:gd name="T28" fmla="*/ 1 w 21"/>
                <a:gd name="T29" fmla="*/ 1 h 4"/>
                <a:gd name="T30" fmla="*/ 1 w 21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4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3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7" y="2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2" name="Freeform 356"/>
            <p:cNvSpPr>
              <a:spLocks/>
            </p:cNvSpPr>
            <p:nvPr/>
          </p:nvSpPr>
          <p:spPr bwMode="auto">
            <a:xfrm>
              <a:off x="10118940" y="95246"/>
              <a:ext cx="15875" cy="3175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8 w 10"/>
                <a:gd name="T5" fmla="*/ 2 h 2"/>
                <a:gd name="T6" fmla="*/ 10 w 10"/>
                <a:gd name="T7" fmla="*/ 1 h 2"/>
                <a:gd name="T8" fmla="*/ 9 w 10"/>
                <a:gd name="T9" fmla="*/ 0 h 2"/>
                <a:gd name="T10" fmla="*/ 9 w 10"/>
                <a:gd name="T11" fmla="*/ 0 h 2"/>
                <a:gd name="T12" fmla="*/ 6 w 10"/>
                <a:gd name="T13" fmla="*/ 0 h 2"/>
                <a:gd name="T14" fmla="*/ 2 w 10"/>
                <a:gd name="T15" fmla="*/ 1 h 2"/>
                <a:gd name="T16" fmla="*/ 0 w 10"/>
                <a:gd name="T17" fmla="*/ 2 h 2"/>
                <a:gd name="T18" fmla="*/ 0 w 1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3" name="Freeform 357"/>
            <p:cNvSpPr>
              <a:spLocks/>
            </p:cNvSpPr>
            <p:nvPr/>
          </p:nvSpPr>
          <p:spPr bwMode="auto">
            <a:xfrm>
              <a:off x="10137978" y="85722"/>
              <a:ext cx="4762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1 h 3"/>
                <a:gd name="T8" fmla="*/ 2 w 3"/>
                <a:gd name="T9" fmla="*/ 0 h 3"/>
                <a:gd name="T10" fmla="*/ 2 w 3"/>
                <a:gd name="T11" fmla="*/ 0 h 3"/>
                <a:gd name="T12" fmla="*/ 1 w 3"/>
                <a:gd name="T13" fmla="*/ 1 h 3"/>
                <a:gd name="T14" fmla="*/ 0 w 3"/>
                <a:gd name="T15" fmla="*/ 2 h 3"/>
                <a:gd name="T16" fmla="*/ 0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" name="Freeform 358"/>
            <p:cNvSpPr>
              <a:spLocks/>
            </p:cNvSpPr>
            <p:nvPr/>
          </p:nvSpPr>
          <p:spPr bwMode="auto">
            <a:xfrm>
              <a:off x="10180839" y="180967"/>
              <a:ext cx="6350" cy="3175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3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4 w 4"/>
                <a:gd name="T11" fmla="*/ 0 h 2"/>
                <a:gd name="T12" fmla="*/ 3 w 4"/>
                <a:gd name="T13" fmla="*/ 0 h 2"/>
                <a:gd name="T14" fmla="*/ 2 w 4"/>
                <a:gd name="T15" fmla="*/ 1 h 2"/>
                <a:gd name="T16" fmla="*/ 0 w 4"/>
                <a:gd name="T17" fmla="*/ 2 h 2"/>
                <a:gd name="T18" fmla="*/ 0 w 4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5" name="Freeform 359"/>
            <p:cNvSpPr>
              <a:spLocks/>
            </p:cNvSpPr>
            <p:nvPr/>
          </p:nvSpPr>
          <p:spPr bwMode="auto">
            <a:xfrm>
              <a:off x="10299908" y="269860"/>
              <a:ext cx="23814" cy="11113"/>
            </a:xfrm>
            <a:custGeom>
              <a:avLst/>
              <a:gdLst>
                <a:gd name="T0" fmla="*/ 0 w 15"/>
                <a:gd name="T1" fmla="*/ 1 h 7"/>
                <a:gd name="T2" fmla="*/ 0 w 15"/>
                <a:gd name="T3" fmla="*/ 1 h 7"/>
                <a:gd name="T4" fmla="*/ 0 w 15"/>
                <a:gd name="T5" fmla="*/ 3 h 7"/>
                <a:gd name="T6" fmla="*/ 0 w 15"/>
                <a:gd name="T7" fmla="*/ 5 h 7"/>
                <a:gd name="T8" fmla="*/ 2 w 15"/>
                <a:gd name="T9" fmla="*/ 6 h 7"/>
                <a:gd name="T10" fmla="*/ 4 w 15"/>
                <a:gd name="T11" fmla="*/ 7 h 7"/>
                <a:gd name="T12" fmla="*/ 4 w 15"/>
                <a:gd name="T13" fmla="*/ 7 h 7"/>
                <a:gd name="T14" fmla="*/ 12 w 15"/>
                <a:gd name="T15" fmla="*/ 7 h 7"/>
                <a:gd name="T16" fmla="*/ 15 w 15"/>
                <a:gd name="T17" fmla="*/ 7 h 7"/>
                <a:gd name="T18" fmla="*/ 15 w 15"/>
                <a:gd name="T19" fmla="*/ 6 h 7"/>
                <a:gd name="T20" fmla="*/ 15 w 15"/>
                <a:gd name="T21" fmla="*/ 5 h 7"/>
                <a:gd name="T22" fmla="*/ 15 w 15"/>
                <a:gd name="T23" fmla="*/ 5 h 7"/>
                <a:gd name="T24" fmla="*/ 12 w 15"/>
                <a:gd name="T25" fmla="*/ 4 h 7"/>
                <a:gd name="T26" fmla="*/ 9 w 15"/>
                <a:gd name="T27" fmla="*/ 4 h 7"/>
                <a:gd name="T28" fmla="*/ 7 w 15"/>
                <a:gd name="T29" fmla="*/ 4 h 7"/>
                <a:gd name="T30" fmla="*/ 6 w 15"/>
                <a:gd name="T31" fmla="*/ 3 h 7"/>
                <a:gd name="T32" fmla="*/ 6 w 15"/>
                <a:gd name="T33" fmla="*/ 2 h 7"/>
                <a:gd name="T34" fmla="*/ 6 w 15"/>
                <a:gd name="T35" fmla="*/ 2 h 7"/>
                <a:gd name="T36" fmla="*/ 4 w 15"/>
                <a:gd name="T37" fmla="*/ 1 h 7"/>
                <a:gd name="T38" fmla="*/ 2 w 15"/>
                <a:gd name="T39" fmla="*/ 0 h 7"/>
                <a:gd name="T40" fmla="*/ 0 w 15"/>
                <a:gd name="T41" fmla="*/ 1 h 7"/>
                <a:gd name="T42" fmla="*/ 0 w 15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7">
                  <a:moveTo>
                    <a:pt x="0" y="1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6" name="Freeform 360"/>
            <p:cNvSpPr>
              <a:spLocks/>
            </p:cNvSpPr>
            <p:nvPr/>
          </p:nvSpPr>
          <p:spPr bwMode="auto">
            <a:xfrm>
              <a:off x="10320533" y="192078"/>
              <a:ext cx="6350" cy="20637"/>
            </a:xfrm>
            <a:custGeom>
              <a:avLst/>
              <a:gdLst>
                <a:gd name="T0" fmla="*/ 0 w 4"/>
                <a:gd name="T1" fmla="*/ 0 h 13"/>
                <a:gd name="T2" fmla="*/ 0 w 4"/>
                <a:gd name="T3" fmla="*/ 0 h 13"/>
                <a:gd name="T4" fmla="*/ 0 w 4"/>
                <a:gd name="T5" fmla="*/ 5 h 13"/>
                <a:gd name="T6" fmla="*/ 0 w 4"/>
                <a:gd name="T7" fmla="*/ 10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12 h 13"/>
                <a:gd name="T14" fmla="*/ 3 w 4"/>
                <a:gd name="T15" fmla="*/ 12 h 13"/>
                <a:gd name="T16" fmla="*/ 3 w 4"/>
                <a:gd name="T17" fmla="*/ 11 h 13"/>
                <a:gd name="T18" fmla="*/ 4 w 4"/>
                <a:gd name="T19" fmla="*/ 9 h 13"/>
                <a:gd name="T20" fmla="*/ 3 w 4"/>
                <a:gd name="T21" fmla="*/ 5 h 13"/>
                <a:gd name="T22" fmla="*/ 0 w 4"/>
                <a:gd name="T23" fmla="*/ 0 h 13"/>
                <a:gd name="T24" fmla="*/ 0 w 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3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7" name="Freeform 361"/>
            <p:cNvSpPr>
              <a:spLocks/>
            </p:cNvSpPr>
            <p:nvPr/>
          </p:nvSpPr>
          <p:spPr bwMode="auto">
            <a:xfrm>
              <a:off x="10406242" y="331771"/>
              <a:ext cx="6350" cy="6349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3 h 4"/>
                <a:gd name="T6" fmla="*/ 4 w 4"/>
                <a:gd name="T7" fmla="*/ 1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0 w 4"/>
                <a:gd name="T15" fmla="*/ 1 h 4"/>
                <a:gd name="T16" fmla="*/ 0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8" name="Freeform 362"/>
            <p:cNvSpPr>
              <a:spLocks/>
            </p:cNvSpPr>
            <p:nvPr/>
          </p:nvSpPr>
          <p:spPr bwMode="auto">
            <a:xfrm>
              <a:off x="10420557" y="317483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2 w 5"/>
                <a:gd name="T5" fmla="*/ 4 h 5"/>
                <a:gd name="T6" fmla="*/ 3 w 5"/>
                <a:gd name="T7" fmla="*/ 5 h 5"/>
                <a:gd name="T8" fmla="*/ 5 w 5"/>
                <a:gd name="T9" fmla="*/ 4 h 5"/>
                <a:gd name="T10" fmla="*/ 5 w 5"/>
                <a:gd name="T11" fmla="*/ 4 h 5"/>
                <a:gd name="T12" fmla="*/ 5 w 5"/>
                <a:gd name="T13" fmla="*/ 3 h 5"/>
                <a:gd name="T14" fmla="*/ 5 w 5"/>
                <a:gd name="T15" fmla="*/ 2 h 5"/>
                <a:gd name="T16" fmla="*/ 4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9" name="Freeform 363"/>
            <p:cNvSpPr>
              <a:spLocks/>
            </p:cNvSpPr>
            <p:nvPr/>
          </p:nvSpPr>
          <p:spPr bwMode="auto">
            <a:xfrm>
              <a:off x="10506284" y="250812"/>
              <a:ext cx="4762" cy="14288"/>
            </a:xfrm>
            <a:custGeom>
              <a:avLst/>
              <a:gdLst>
                <a:gd name="T0" fmla="*/ 0 w 3"/>
                <a:gd name="T1" fmla="*/ 1 h 9"/>
                <a:gd name="T2" fmla="*/ 0 w 3"/>
                <a:gd name="T3" fmla="*/ 1 h 9"/>
                <a:gd name="T4" fmla="*/ 0 w 3"/>
                <a:gd name="T5" fmla="*/ 6 h 9"/>
                <a:gd name="T6" fmla="*/ 0 w 3"/>
                <a:gd name="T7" fmla="*/ 8 h 9"/>
                <a:gd name="T8" fmla="*/ 1 w 3"/>
                <a:gd name="T9" fmla="*/ 9 h 9"/>
                <a:gd name="T10" fmla="*/ 2 w 3"/>
                <a:gd name="T11" fmla="*/ 8 h 9"/>
                <a:gd name="T12" fmla="*/ 2 w 3"/>
                <a:gd name="T13" fmla="*/ 8 h 9"/>
                <a:gd name="T14" fmla="*/ 3 w 3"/>
                <a:gd name="T15" fmla="*/ 4 h 9"/>
                <a:gd name="T16" fmla="*/ 2 w 3"/>
                <a:gd name="T17" fmla="*/ 1 h 9"/>
                <a:gd name="T18" fmla="*/ 2 w 3"/>
                <a:gd name="T19" fmla="*/ 1 h 9"/>
                <a:gd name="T20" fmla="*/ 2 w 3"/>
                <a:gd name="T21" fmla="*/ 0 h 9"/>
                <a:gd name="T22" fmla="*/ 1 w 3"/>
                <a:gd name="T23" fmla="*/ 0 h 9"/>
                <a:gd name="T24" fmla="*/ 0 w 3"/>
                <a:gd name="T25" fmla="*/ 1 h 9"/>
                <a:gd name="T26" fmla="*/ 0 w 3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9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0" name="Freeform 364"/>
            <p:cNvSpPr>
              <a:spLocks/>
            </p:cNvSpPr>
            <p:nvPr/>
          </p:nvSpPr>
          <p:spPr bwMode="auto">
            <a:xfrm>
              <a:off x="10477697" y="163506"/>
              <a:ext cx="20639" cy="25399"/>
            </a:xfrm>
            <a:custGeom>
              <a:avLst/>
              <a:gdLst>
                <a:gd name="T0" fmla="*/ 4 w 13"/>
                <a:gd name="T1" fmla="*/ 0 h 16"/>
                <a:gd name="T2" fmla="*/ 4 w 13"/>
                <a:gd name="T3" fmla="*/ 0 h 16"/>
                <a:gd name="T4" fmla="*/ 3 w 13"/>
                <a:gd name="T5" fmla="*/ 3 h 16"/>
                <a:gd name="T6" fmla="*/ 4 w 13"/>
                <a:gd name="T7" fmla="*/ 5 h 16"/>
                <a:gd name="T8" fmla="*/ 5 w 13"/>
                <a:gd name="T9" fmla="*/ 5 h 16"/>
                <a:gd name="T10" fmla="*/ 5 w 13"/>
                <a:gd name="T11" fmla="*/ 5 h 16"/>
                <a:gd name="T12" fmla="*/ 7 w 13"/>
                <a:gd name="T13" fmla="*/ 6 h 16"/>
                <a:gd name="T14" fmla="*/ 9 w 13"/>
                <a:gd name="T15" fmla="*/ 6 h 16"/>
                <a:gd name="T16" fmla="*/ 9 w 13"/>
                <a:gd name="T17" fmla="*/ 8 h 16"/>
                <a:gd name="T18" fmla="*/ 9 w 13"/>
                <a:gd name="T19" fmla="*/ 8 h 16"/>
                <a:gd name="T20" fmla="*/ 9 w 13"/>
                <a:gd name="T21" fmla="*/ 9 h 16"/>
                <a:gd name="T22" fmla="*/ 10 w 13"/>
                <a:gd name="T23" fmla="*/ 9 h 16"/>
                <a:gd name="T24" fmla="*/ 11 w 13"/>
                <a:gd name="T25" fmla="*/ 9 h 16"/>
                <a:gd name="T26" fmla="*/ 12 w 13"/>
                <a:gd name="T27" fmla="*/ 11 h 16"/>
                <a:gd name="T28" fmla="*/ 12 w 13"/>
                <a:gd name="T29" fmla="*/ 11 h 16"/>
                <a:gd name="T30" fmla="*/ 13 w 13"/>
                <a:gd name="T31" fmla="*/ 13 h 16"/>
                <a:gd name="T32" fmla="*/ 13 w 13"/>
                <a:gd name="T33" fmla="*/ 15 h 16"/>
                <a:gd name="T34" fmla="*/ 11 w 13"/>
                <a:gd name="T35" fmla="*/ 16 h 16"/>
                <a:gd name="T36" fmla="*/ 10 w 13"/>
                <a:gd name="T37" fmla="*/ 15 h 16"/>
                <a:gd name="T38" fmla="*/ 10 w 13"/>
                <a:gd name="T39" fmla="*/ 15 h 16"/>
                <a:gd name="T40" fmla="*/ 7 w 13"/>
                <a:gd name="T41" fmla="*/ 13 h 16"/>
                <a:gd name="T42" fmla="*/ 6 w 13"/>
                <a:gd name="T43" fmla="*/ 11 h 16"/>
                <a:gd name="T44" fmla="*/ 4 w 13"/>
                <a:gd name="T45" fmla="*/ 10 h 16"/>
                <a:gd name="T46" fmla="*/ 2 w 13"/>
                <a:gd name="T47" fmla="*/ 9 h 16"/>
                <a:gd name="T48" fmla="*/ 2 w 13"/>
                <a:gd name="T49" fmla="*/ 9 h 16"/>
                <a:gd name="T50" fmla="*/ 0 w 13"/>
                <a:gd name="T51" fmla="*/ 8 h 16"/>
                <a:gd name="T52" fmla="*/ 0 w 13"/>
                <a:gd name="T53" fmla="*/ 6 h 16"/>
                <a:gd name="T54" fmla="*/ 0 w 13"/>
                <a:gd name="T55" fmla="*/ 1 h 16"/>
                <a:gd name="T56" fmla="*/ 0 w 13"/>
                <a:gd name="T57" fmla="*/ 1 h 16"/>
                <a:gd name="T58" fmla="*/ 1 w 13"/>
                <a:gd name="T59" fmla="*/ 0 h 16"/>
                <a:gd name="T60" fmla="*/ 2 w 13"/>
                <a:gd name="T61" fmla="*/ 0 h 16"/>
                <a:gd name="T62" fmla="*/ 4 w 13"/>
                <a:gd name="T63" fmla="*/ 0 h 16"/>
                <a:gd name="T64" fmla="*/ 4 w 13"/>
                <a:gd name="T6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6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4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1" name="Freeform 365"/>
            <p:cNvSpPr>
              <a:spLocks/>
            </p:cNvSpPr>
            <p:nvPr/>
          </p:nvSpPr>
          <p:spPr bwMode="auto">
            <a:xfrm>
              <a:off x="10501604" y="76195"/>
              <a:ext cx="14289" cy="6349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4 w 9"/>
                <a:gd name="T5" fmla="*/ 4 h 4"/>
                <a:gd name="T6" fmla="*/ 8 w 9"/>
                <a:gd name="T7" fmla="*/ 3 h 4"/>
                <a:gd name="T8" fmla="*/ 9 w 9"/>
                <a:gd name="T9" fmla="*/ 1 h 4"/>
                <a:gd name="T10" fmla="*/ 9 w 9"/>
                <a:gd name="T11" fmla="*/ 0 h 4"/>
                <a:gd name="T12" fmla="*/ 8 w 9"/>
                <a:gd name="T13" fmla="*/ 0 h 4"/>
                <a:gd name="T14" fmla="*/ 8 w 9"/>
                <a:gd name="T15" fmla="*/ 0 h 4"/>
                <a:gd name="T16" fmla="*/ 4 w 9"/>
                <a:gd name="T17" fmla="*/ 1 h 4"/>
                <a:gd name="T18" fmla="*/ 2 w 9"/>
                <a:gd name="T19" fmla="*/ 1 h 4"/>
                <a:gd name="T20" fmla="*/ 0 w 9"/>
                <a:gd name="T21" fmla="*/ 4 h 4"/>
                <a:gd name="T22" fmla="*/ 0 w 9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8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2" name="Freeform 366"/>
            <p:cNvSpPr>
              <a:spLocks/>
            </p:cNvSpPr>
            <p:nvPr/>
          </p:nvSpPr>
          <p:spPr bwMode="auto">
            <a:xfrm>
              <a:off x="10507662" y="42863"/>
              <a:ext cx="11114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2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6 w 7"/>
                <a:gd name="T11" fmla="*/ 0 h 3"/>
                <a:gd name="T12" fmla="*/ 6 w 7"/>
                <a:gd name="T13" fmla="*/ 0 h 3"/>
                <a:gd name="T14" fmla="*/ 4 w 7"/>
                <a:gd name="T15" fmla="*/ 0 h 3"/>
                <a:gd name="T16" fmla="*/ 1 w 7"/>
                <a:gd name="T17" fmla="*/ 1 h 3"/>
                <a:gd name="T18" fmla="*/ 0 w 7"/>
                <a:gd name="T19" fmla="*/ 3 h 3"/>
                <a:gd name="T20" fmla="*/ 0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403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4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sp>
        <p:nvSpPr>
          <p:cNvPr id="405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6" name="speed"/>
          <p:cNvSpPr txBox="1">
            <a:spLocks noChangeArrowheads="1"/>
          </p:cNvSpPr>
          <p:nvPr/>
        </p:nvSpPr>
        <p:spPr bwMode="auto">
          <a:xfrm>
            <a:off x="5007437" y="4035188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4791413" y="4044487"/>
            <a:ext cx="147600" cy="147600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speed"/>
          <p:cNvSpPr txBox="1">
            <a:spLocks noChangeArrowheads="1"/>
          </p:cNvSpPr>
          <p:nvPr/>
        </p:nvSpPr>
        <p:spPr bwMode="auto">
          <a:xfrm>
            <a:off x="5007437" y="4316130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09" name="Rectangle 408"/>
          <p:cNvSpPr/>
          <p:nvPr/>
        </p:nvSpPr>
        <p:spPr>
          <a:xfrm>
            <a:off x="4791413" y="4325429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9597318"/>
              </p:ext>
            </p:extLst>
          </p:nvPr>
        </p:nvGraphicFramePr>
        <p:xfrm>
          <a:off x="4656845" y="4669540"/>
          <a:ext cx="5543611" cy="14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6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01. Title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03. Title text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46364" y="3250710"/>
            <a:ext cx="2103636" cy="33855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04. Title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02. Title text here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661917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25613" y="1484598"/>
            <a:ext cx="54705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9134524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925613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98221" y="3932329"/>
            <a:ext cx="2848143" cy="10341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5613" y="3758456"/>
            <a:ext cx="360000" cy="45719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61917" y="3758456"/>
            <a:ext cx="360000" cy="45719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8221" y="3758456"/>
            <a:ext cx="360000" cy="45719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34524" y="3758456"/>
            <a:ext cx="360000" cy="45719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152" y="1757757"/>
            <a:ext cx="4727847" cy="36049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284" y="4601645"/>
            <a:ext cx="5976763" cy="58883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668" y="1343024"/>
            <a:ext cx="5756331" cy="551497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7052" y="2115620"/>
            <a:ext cx="606300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537052" y="1733400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77828"/>
              </p:ext>
            </p:extLst>
          </p:nvPr>
        </p:nvGraphicFramePr>
        <p:xfrm>
          <a:off x="551284" y="2929125"/>
          <a:ext cx="5976763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40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940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93BF3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12508" y="4711398"/>
            <a:ext cx="551209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rgbClr val="2F2F3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14362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6" name="차트 37"/>
          <p:cNvGraphicFramePr/>
          <p:nvPr>
            <p:extLst>
              <p:ext uri="{D42A27DB-BD31-4B8C-83A1-F6EECF244321}">
                <p14:modId xmlns:p14="http://schemas.microsoft.com/office/powerpoint/2010/main" val="3392266743"/>
              </p:ext>
            </p:extLst>
          </p:nvPr>
        </p:nvGraphicFramePr>
        <p:xfrm>
          <a:off x="6456040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21"/>
          <p:cNvGraphicFramePr/>
          <p:nvPr>
            <p:extLst>
              <p:ext uri="{D42A27DB-BD31-4B8C-83A1-F6EECF244321}">
                <p14:modId xmlns:p14="http://schemas.microsoft.com/office/powerpoint/2010/main" val="172881782"/>
              </p:ext>
            </p:extLst>
          </p:nvPr>
        </p:nvGraphicFramePr>
        <p:xfrm>
          <a:off x="2430772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62452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662452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67608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2567608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820056"/>
            <a:ext cx="0" cy="4314044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118"/>
          <p:cNvSpPr/>
          <p:nvPr/>
        </p:nvSpPr>
        <p:spPr>
          <a:xfrm>
            <a:off x="2810240" y="2629792"/>
            <a:ext cx="3425993" cy="3373237"/>
          </a:xfrm>
          <a:prstGeom prst="arc">
            <a:avLst>
              <a:gd name="adj1" fmla="val 10406787"/>
              <a:gd name="adj2" fmla="val 19761934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119"/>
          <p:cNvSpPr/>
          <p:nvPr/>
        </p:nvSpPr>
        <p:spPr>
          <a:xfrm>
            <a:off x="2862994" y="2277678"/>
            <a:ext cx="4730486" cy="3810678"/>
          </a:xfrm>
          <a:prstGeom prst="arc">
            <a:avLst>
              <a:gd name="adj1" fmla="val 10808841"/>
              <a:gd name="adj2" fmla="val 20552638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5" name="원호 117"/>
          <p:cNvSpPr/>
          <p:nvPr/>
        </p:nvSpPr>
        <p:spPr>
          <a:xfrm>
            <a:off x="2891571" y="1600493"/>
            <a:ext cx="6265101" cy="5396972"/>
          </a:xfrm>
          <a:prstGeom prst="arc">
            <a:avLst>
              <a:gd name="adj1" fmla="val 10808841"/>
              <a:gd name="adj2" fmla="val 20674714"/>
            </a:avLst>
          </a:prstGeom>
          <a:ln w="19050">
            <a:solidFill>
              <a:srgbClr val="93B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120"/>
          <p:cNvSpPr/>
          <p:nvPr/>
        </p:nvSpPr>
        <p:spPr>
          <a:xfrm>
            <a:off x="2301809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121"/>
          <p:cNvSpPr/>
          <p:nvPr/>
        </p:nvSpPr>
        <p:spPr>
          <a:xfrm>
            <a:off x="5423371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122"/>
          <p:cNvSpPr/>
          <p:nvPr/>
        </p:nvSpPr>
        <p:spPr>
          <a:xfrm>
            <a:off x="6957985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123"/>
          <p:cNvSpPr/>
          <p:nvPr/>
        </p:nvSpPr>
        <p:spPr>
          <a:xfrm>
            <a:off x="8492600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8532420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2341629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7062827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8" name="speed"/>
          <p:cNvSpPr txBox="1">
            <a:spLocks noChangeArrowheads="1"/>
          </p:cNvSpPr>
          <p:nvPr/>
        </p:nvSpPr>
        <p:spPr bwMode="auto">
          <a:xfrm>
            <a:off x="5528213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9" name="Freeform 18"/>
          <p:cNvSpPr>
            <a:spLocks noEditPoints="1"/>
          </p:cNvSpPr>
          <p:nvPr/>
        </p:nvSpPr>
        <p:spPr bwMode="auto">
          <a:xfrm>
            <a:off x="7514544" y="3792645"/>
            <a:ext cx="284474" cy="398900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8981617" y="3822048"/>
            <a:ext cx="419558" cy="34009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Freeform 53"/>
          <p:cNvSpPr>
            <a:spLocks noEditPoints="1"/>
          </p:cNvSpPr>
          <p:nvPr/>
        </p:nvSpPr>
        <p:spPr bwMode="auto">
          <a:xfrm>
            <a:off x="5922718" y="3838734"/>
            <a:ext cx="398898" cy="306722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Freeform 68"/>
          <p:cNvSpPr>
            <a:spLocks noEditPoints="1"/>
          </p:cNvSpPr>
          <p:nvPr/>
        </p:nvSpPr>
        <p:spPr bwMode="auto">
          <a:xfrm>
            <a:off x="2801156" y="3834762"/>
            <a:ext cx="398898" cy="314666"/>
          </a:xfrm>
          <a:custGeom>
            <a:avLst/>
            <a:gdLst>
              <a:gd name="T0" fmla="*/ 325 w 502"/>
              <a:gd name="T1" fmla="*/ 155 h 396"/>
              <a:gd name="T2" fmla="*/ 443 w 502"/>
              <a:gd name="T3" fmla="*/ 0 h 396"/>
              <a:gd name="T4" fmla="*/ 485 w 502"/>
              <a:gd name="T5" fmla="*/ 17 h 396"/>
              <a:gd name="T6" fmla="*/ 498 w 502"/>
              <a:gd name="T7" fmla="*/ 37 h 396"/>
              <a:gd name="T8" fmla="*/ 502 w 502"/>
              <a:gd name="T9" fmla="*/ 343 h 396"/>
              <a:gd name="T10" fmla="*/ 485 w 502"/>
              <a:gd name="T11" fmla="*/ 379 h 396"/>
              <a:gd name="T12" fmla="*/ 454 w 502"/>
              <a:gd name="T13" fmla="*/ 395 h 396"/>
              <a:gd name="T14" fmla="*/ 47 w 502"/>
              <a:gd name="T15" fmla="*/ 395 h 396"/>
              <a:gd name="T16" fmla="*/ 17 w 502"/>
              <a:gd name="T17" fmla="*/ 378 h 396"/>
              <a:gd name="T18" fmla="*/ 0 w 502"/>
              <a:gd name="T19" fmla="*/ 337 h 396"/>
              <a:gd name="T20" fmla="*/ 4 w 502"/>
              <a:gd name="T21" fmla="*/ 37 h 396"/>
              <a:gd name="T22" fmla="*/ 18 w 502"/>
              <a:gd name="T23" fmla="*/ 17 h 396"/>
              <a:gd name="T24" fmla="*/ 59 w 502"/>
              <a:gd name="T25" fmla="*/ 0 h 396"/>
              <a:gd name="T26" fmla="*/ 51 w 502"/>
              <a:gd name="T27" fmla="*/ 41 h 396"/>
              <a:gd name="T28" fmla="*/ 40 w 502"/>
              <a:gd name="T29" fmla="*/ 52 h 396"/>
              <a:gd name="T30" fmla="*/ 39 w 502"/>
              <a:gd name="T31" fmla="*/ 341 h 396"/>
              <a:gd name="T32" fmla="*/ 48 w 502"/>
              <a:gd name="T33" fmla="*/ 354 h 396"/>
              <a:gd name="T34" fmla="*/ 443 w 502"/>
              <a:gd name="T35" fmla="*/ 358 h 396"/>
              <a:gd name="T36" fmla="*/ 457 w 502"/>
              <a:gd name="T37" fmla="*/ 352 h 396"/>
              <a:gd name="T38" fmla="*/ 463 w 502"/>
              <a:gd name="T39" fmla="*/ 60 h 396"/>
              <a:gd name="T40" fmla="*/ 457 w 502"/>
              <a:gd name="T41" fmla="*/ 45 h 396"/>
              <a:gd name="T42" fmla="*/ 443 w 502"/>
              <a:gd name="T43" fmla="*/ 39 h 396"/>
              <a:gd name="T44" fmla="*/ 439 w 502"/>
              <a:gd name="T45" fmla="*/ 58 h 396"/>
              <a:gd name="T46" fmla="*/ 451 w 502"/>
              <a:gd name="T47" fmla="*/ 70 h 396"/>
              <a:gd name="T48" fmla="*/ 444 w 502"/>
              <a:gd name="T49" fmla="*/ 338 h 396"/>
              <a:gd name="T50" fmla="*/ 122 w 502"/>
              <a:gd name="T51" fmla="*/ 338 h 396"/>
              <a:gd name="T52" fmla="*/ 115 w 502"/>
              <a:gd name="T53" fmla="*/ 69 h 396"/>
              <a:gd name="T54" fmla="*/ 126 w 502"/>
              <a:gd name="T55" fmla="*/ 58 h 396"/>
              <a:gd name="T56" fmla="*/ 428 w 502"/>
              <a:gd name="T57" fmla="*/ 315 h 396"/>
              <a:gd name="T58" fmla="*/ 59 w 502"/>
              <a:gd name="T59" fmla="*/ 114 h 396"/>
              <a:gd name="T60" fmla="*/ 53 w 502"/>
              <a:gd name="T61" fmla="*/ 98 h 396"/>
              <a:gd name="T62" fmla="*/ 87 w 502"/>
              <a:gd name="T63" fmla="*/ 91 h 396"/>
              <a:gd name="T64" fmla="*/ 99 w 502"/>
              <a:gd name="T65" fmla="*/ 102 h 396"/>
              <a:gd name="T66" fmla="*/ 64 w 502"/>
              <a:gd name="T67" fmla="*/ 115 h 396"/>
              <a:gd name="T68" fmla="*/ 56 w 502"/>
              <a:gd name="T69" fmla="*/ 164 h 396"/>
              <a:gd name="T70" fmla="*/ 56 w 502"/>
              <a:gd name="T71" fmla="*/ 147 h 396"/>
              <a:gd name="T72" fmla="*/ 92 w 502"/>
              <a:gd name="T73" fmla="*/ 145 h 396"/>
              <a:gd name="T74" fmla="*/ 99 w 502"/>
              <a:gd name="T75" fmla="*/ 160 h 396"/>
              <a:gd name="T76" fmla="*/ 64 w 502"/>
              <a:gd name="T77" fmla="*/ 167 h 396"/>
              <a:gd name="T78" fmla="*/ 53 w 502"/>
              <a:gd name="T79" fmla="*/ 213 h 396"/>
              <a:gd name="T80" fmla="*/ 59 w 502"/>
              <a:gd name="T81" fmla="*/ 198 h 396"/>
              <a:gd name="T82" fmla="*/ 96 w 502"/>
              <a:gd name="T83" fmla="*/ 200 h 396"/>
              <a:gd name="T84" fmla="*/ 96 w 502"/>
              <a:gd name="T85" fmla="*/ 217 h 396"/>
              <a:gd name="T86" fmla="*/ 187 w 502"/>
              <a:gd name="T87" fmla="*/ 227 h 396"/>
              <a:gd name="T88" fmla="*/ 312 w 502"/>
              <a:gd name="T89" fmla="*/ 110 h 396"/>
              <a:gd name="T90" fmla="*/ 353 w 502"/>
              <a:gd name="T91" fmla="*/ 155 h 396"/>
              <a:gd name="T92" fmla="*/ 236 w 502"/>
              <a:gd name="T93" fmla="*/ 276 h 396"/>
              <a:gd name="T94" fmla="*/ 195 w 502"/>
              <a:gd name="T95" fmla="*/ 280 h 396"/>
              <a:gd name="T96" fmla="*/ 184 w 502"/>
              <a:gd name="T97" fmla="*/ 273 h 396"/>
              <a:gd name="T98" fmla="*/ 184 w 502"/>
              <a:gd name="T99" fmla="*/ 230 h 396"/>
              <a:gd name="T100" fmla="*/ 195 w 502"/>
              <a:gd name="T101" fmla="*/ 28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02" h="396">
                <a:moveTo>
                  <a:pt x="308" y="138"/>
                </a:moveTo>
                <a:lnTo>
                  <a:pt x="206" y="239"/>
                </a:lnTo>
                <a:lnTo>
                  <a:pt x="206" y="256"/>
                </a:lnTo>
                <a:lnTo>
                  <a:pt x="223" y="256"/>
                </a:lnTo>
                <a:lnTo>
                  <a:pt x="325" y="155"/>
                </a:lnTo>
                <a:lnTo>
                  <a:pt x="308" y="138"/>
                </a:lnTo>
                <a:lnTo>
                  <a:pt x="308" y="138"/>
                </a:lnTo>
                <a:close/>
                <a:moveTo>
                  <a:pt x="59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0"/>
                </a:lnTo>
                <a:lnTo>
                  <a:pt x="454" y="1"/>
                </a:lnTo>
                <a:lnTo>
                  <a:pt x="465" y="5"/>
                </a:lnTo>
                <a:lnTo>
                  <a:pt x="476" y="10"/>
                </a:lnTo>
                <a:lnTo>
                  <a:pt x="485" y="17"/>
                </a:lnTo>
                <a:lnTo>
                  <a:pt x="485" y="17"/>
                </a:lnTo>
                <a:lnTo>
                  <a:pt x="486" y="18"/>
                </a:lnTo>
                <a:lnTo>
                  <a:pt x="486" y="18"/>
                </a:lnTo>
                <a:lnTo>
                  <a:pt x="493" y="26"/>
                </a:lnTo>
                <a:lnTo>
                  <a:pt x="498" y="37"/>
                </a:lnTo>
                <a:lnTo>
                  <a:pt x="501" y="48"/>
                </a:lnTo>
                <a:lnTo>
                  <a:pt x="502" y="60"/>
                </a:lnTo>
                <a:lnTo>
                  <a:pt x="502" y="337"/>
                </a:lnTo>
                <a:lnTo>
                  <a:pt x="502" y="337"/>
                </a:lnTo>
                <a:lnTo>
                  <a:pt x="502" y="343"/>
                </a:lnTo>
                <a:lnTo>
                  <a:pt x="501" y="349"/>
                </a:lnTo>
                <a:lnTo>
                  <a:pt x="498" y="360"/>
                </a:lnTo>
                <a:lnTo>
                  <a:pt x="492" y="370"/>
                </a:lnTo>
                <a:lnTo>
                  <a:pt x="485" y="378"/>
                </a:lnTo>
                <a:lnTo>
                  <a:pt x="485" y="379"/>
                </a:lnTo>
                <a:lnTo>
                  <a:pt x="485" y="379"/>
                </a:lnTo>
                <a:lnTo>
                  <a:pt x="485" y="379"/>
                </a:lnTo>
                <a:lnTo>
                  <a:pt x="476" y="386"/>
                </a:lnTo>
                <a:lnTo>
                  <a:pt x="465" y="391"/>
                </a:lnTo>
                <a:lnTo>
                  <a:pt x="454" y="395"/>
                </a:lnTo>
                <a:lnTo>
                  <a:pt x="443" y="396"/>
                </a:lnTo>
                <a:lnTo>
                  <a:pt x="59" y="396"/>
                </a:lnTo>
                <a:lnTo>
                  <a:pt x="59" y="396"/>
                </a:lnTo>
                <a:lnTo>
                  <a:pt x="53" y="395"/>
                </a:lnTo>
                <a:lnTo>
                  <a:pt x="47" y="395"/>
                </a:lnTo>
                <a:lnTo>
                  <a:pt x="36" y="391"/>
                </a:lnTo>
                <a:lnTo>
                  <a:pt x="27" y="386"/>
                </a:lnTo>
                <a:lnTo>
                  <a:pt x="18" y="379"/>
                </a:lnTo>
                <a:lnTo>
                  <a:pt x="18" y="378"/>
                </a:lnTo>
                <a:lnTo>
                  <a:pt x="17" y="378"/>
                </a:lnTo>
                <a:lnTo>
                  <a:pt x="17" y="378"/>
                </a:lnTo>
                <a:lnTo>
                  <a:pt x="9" y="369"/>
                </a:lnTo>
                <a:lnTo>
                  <a:pt x="4" y="360"/>
                </a:lnTo>
                <a:lnTo>
                  <a:pt x="1" y="349"/>
                </a:lnTo>
                <a:lnTo>
                  <a:pt x="0" y="337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1" y="48"/>
                </a:lnTo>
                <a:lnTo>
                  <a:pt x="4" y="37"/>
                </a:lnTo>
                <a:lnTo>
                  <a:pt x="10" y="26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27" y="10"/>
                </a:lnTo>
                <a:lnTo>
                  <a:pt x="37" y="4"/>
                </a:lnTo>
                <a:lnTo>
                  <a:pt x="48" y="1"/>
                </a:lnTo>
                <a:lnTo>
                  <a:pt x="59" y="0"/>
                </a:lnTo>
                <a:lnTo>
                  <a:pt x="59" y="0"/>
                </a:lnTo>
                <a:close/>
                <a:moveTo>
                  <a:pt x="443" y="39"/>
                </a:moveTo>
                <a:lnTo>
                  <a:pt x="59" y="39"/>
                </a:lnTo>
                <a:lnTo>
                  <a:pt x="59" y="39"/>
                </a:lnTo>
                <a:lnTo>
                  <a:pt x="55" y="40"/>
                </a:lnTo>
                <a:lnTo>
                  <a:pt x="51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2" y="48"/>
                </a:lnTo>
                <a:lnTo>
                  <a:pt x="40" y="52"/>
                </a:lnTo>
                <a:lnTo>
                  <a:pt x="39" y="56"/>
                </a:lnTo>
                <a:lnTo>
                  <a:pt x="39" y="60"/>
                </a:lnTo>
                <a:lnTo>
                  <a:pt x="39" y="337"/>
                </a:lnTo>
                <a:lnTo>
                  <a:pt x="39" y="337"/>
                </a:lnTo>
                <a:lnTo>
                  <a:pt x="39" y="341"/>
                </a:lnTo>
                <a:lnTo>
                  <a:pt x="40" y="345"/>
                </a:lnTo>
                <a:lnTo>
                  <a:pt x="42" y="349"/>
                </a:lnTo>
                <a:lnTo>
                  <a:pt x="45" y="352"/>
                </a:lnTo>
                <a:lnTo>
                  <a:pt x="45" y="352"/>
                </a:lnTo>
                <a:lnTo>
                  <a:pt x="48" y="354"/>
                </a:lnTo>
                <a:lnTo>
                  <a:pt x="51" y="356"/>
                </a:lnTo>
                <a:lnTo>
                  <a:pt x="55" y="357"/>
                </a:lnTo>
                <a:lnTo>
                  <a:pt x="59" y="358"/>
                </a:lnTo>
                <a:lnTo>
                  <a:pt x="443" y="358"/>
                </a:lnTo>
                <a:lnTo>
                  <a:pt x="443" y="358"/>
                </a:lnTo>
                <a:lnTo>
                  <a:pt x="447" y="357"/>
                </a:lnTo>
                <a:lnTo>
                  <a:pt x="451" y="356"/>
                </a:lnTo>
                <a:lnTo>
                  <a:pt x="454" y="354"/>
                </a:lnTo>
                <a:lnTo>
                  <a:pt x="457" y="352"/>
                </a:lnTo>
                <a:lnTo>
                  <a:pt x="457" y="352"/>
                </a:lnTo>
                <a:lnTo>
                  <a:pt x="460" y="349"/>
                </a:lnTo>
                <a:lnTo>
                  <a:pt x="462" y="345"/>
                </a:lnTo>
                <a:lnTo>
                  <a:pt x="463" y="341"/>
                </a:lnTo>
                <a:lnTo>
                  <a:pt x="463" y="337"/>
                </a:lnTo>
                <a:lnTo>
                  <a:pt x="463" y="60"/>
                </a:lnTo>
                <a:lnTo>
                  <a:pt x="463" y="60"/>
                </a:lnTo>
                <a:lnTo>
                  <a:pt x="463" y="56"/>
                </a:lnTo>
                <a:lnTo>
                  <a:pt x="462" y="52"/>
                </a:lnTo>
                <a:lnTo>
                  <a:pt x="460" y="48"/>
                </a:lnTo>
                <a:lnTo>
                  <a:pt x="457" y="45"/>
                </a:lnTo>
                <a:lnTo>
                  <a:pt x="457" y="45"/>
                </a:lnTo>
                <a:lnTo>
                  <a:pt x="454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39"/>
                </a:lnTo>
                <a:lnTo>
                  <a:pt x="443" y="39"/>
                </a:lnTo>
                <a:close/>
                <a:moveTo>
                  <a:pt x="126" y="58"/>
                </a:moveTo>
                <a:lnTo>
                  <a:pt x="126" y="58"/>
                </a:lnTo>
                <a:lnTo>
                  <a:pt x="439" y="58"/>
                </a:lnTo>
                <a:lnTo>
                  <a:pt x="439" y="58"/>
                </a:lnTo>
                <a:lnTo>
                  <a:pt x="444" y="59"/>
                </a:lnTo>
                <a:lnTo>
                  <a:pt x="448" y="61"/>
                </a:lnTo>
                <a:lnTo>
                  <a:pt x="450" y="65"/>
                </a:lnTo>
                <a:lnTo>
                  <a:pt x="451" y="69"/>
                </a:lnTo>
                <a:lnTo>
                  <a:pt x="451" y="70"/>
                </a:lnTo>
                <a:lnTo>
                  <a:pt x="451" y="326"/>
                </a:lnTo>
                <a:lnTo>
                  <a:pt x="451" y="326"/>
                </a:lnTo>
                <a:lnTo>
                  <a:pt x="450" y="331"/>
                </a:lnTo>
                <a:lnTo>
                  <a:pt x="448" y="335"/>
                </a:lnTo>
                <a:lnTo>
                  <a:pt x="444" y="338"/>
                </a:lnTo>
                <a:lnTo>
                  <a:pt x="439" y="339"/>
                </a:lnTo>
                <a:lnTo>
                  <a:pt x="439" y="339"/>
                </a:lnTo>
                <a:lnTo>
                  <a:pt x="126" y="339"/>
                </a:lnTo>
                <a:lnTo>
                  <a:pt x="126" y="339"/>
                </a:lnTo>
                <a:lnTo>
                  <a:pt x="122" y="338"/>
                </a:lnTo>
                <a:lnTo>
                  <a:pt x="118" y="335"/>
                </a:lnTo>
                <a:lnTo>
                  <a:pt x="116" y="331"/>
                </a:lnTo>
                <a:lnTo>
                  <a:pt x="115" y="326"/>
                </a:lnTo>
                <a:lnTo>
                  <a:pt x="115" y="326"/>
                </a:lnTo>
                <a:lnTo>
                  <a:pt x="115" y="69"/>
                </a:lnTo>
                <a:lnTo>
                  <a:pt x="115" y="69"/>
                </a:lnTo>
                <a:lnTo>
                  <a:pt x="116" y="65"/>
                </a:lnTo>
                <a:lnTo>
                  <a:pt x="118" y="61"/>
                </a:lnTo>
                <a:lnTo>
                  <a:pt x="122" y="59"/>
                </a:lnTo>
                <a:lnTo>
                  <a:pt x="126" y="58"/>
                </a:lnTo>
                <a:lnTo>
                  <a:pt x="126" y="58"/>
                </a:lnTo>
                <a:close/>
                <a:moveTo>
                  <a:pt x="428" y="81"/>
                </a:moveTo>
                <a:lnTo>
                  <a:pt x="138" y="81"/>
                </a:lnTo>
                <a:lnTo>
                  <a:pt x="138" y="315"/>
                </a:lnTo>
                <a:lnTo>
                  <a:pt x="428" y="315"/>
                </a:lnTo>
                <a:lnTo>
                  <a:pt x="428" y="81"/>
                </a:lnTo>
                <a:lnTo>
                  <a:pt x="428" y="81"/>
                </a:lnTo>
                <a:close/>
                <a:moveTo>
                  <a:pt x="64" y="115"/>
                </a:moveTo>
                <a:lnTo>
                  <a:pt x="64" y="115"/>
                </a:lnTo>
                <a:lnTo>
                  <a:pt x="59" y="114"/>
                </a:lnTo>
                <a:lnTo>
                  <a:pt x="56" y="112"/>
                </a:lnTo>
                <a:lnTo>
                  <a:pt x="53" y="107"/>
                </a:lnTo>
                <a:lnTo>
                  <a:pt x="52" y="102"/>
                </a:lnTo>
                <a:lnTo>
                  <a:pt x="52" y="102"/>
                </a:lnTo>
                <a:lnTo>
                  <a:pt x="53" y="98"/>
                </a:lnTo>
                <a:lnTo>
                  <a:pt x="56" y="94"/>
                </a:lnTo>
                <a:lnTo>
                  <a:pt x="59" y="92"/>
                </a:lnTo>
                <a:lnTo>
                  <a:pt x="64" y="91"/>
                </a:lnTo>
                <a:lnTo>
                  <a:pt x="87" y="91"/>
                </a:lnTo>
                <a:lnTo>
                  <a:pt x="87" y="91"/>
                </a:lnTo>
                <a:lnTo>
                  <a:pt x="92" y="92"/>
                </a:lnTo>
                <a:lnTo>
                  <a:pt x="96" y="94"/>
                </a:lnTo>
                <a:lnTo>
                  <a:pt x="99" y="98"/>
                </a:lnTo>
                <a:lnTo>
                  <a:pt x="99" y="102"/>
                </a:lnTo>
                <a:lnTo>
                  <a:pt x="99" y="102"/>
                </a:lnTo>
                <a:lnTo>
                  <a:pt x="99" y="107"/>
                </a:lnTo>
                <a:lnTo>
                  <a:pt x="96" y="112"/>
                </a:lnTo>
                <a:lnTo>
                  <a:pt x="92" y="114"/>
                </a:lnTo>
                <a:lnTo>
                  <a:pt x="87" y="115"/>
                </a:lnTo>
                <a:lnTo>
                  <a:pt x="64" y="115"/>
                </a:lnTo>
                <a:lnTo>
                  <a:pt x="64" y="115"/>
                </a:lnTo>
                <a:close/>
                <a:moveTo>
                  <a:pt x="64" y="167"/>
                </a:moveTo>
                <a:lnTo>
                  <a:pt x="64" y="167"/>
                </a:lnTo>
                <a:lnTo>
                  <a:pt x="59" y="166"/>
                </a:lnTo>
                <a:lnTo>
                  <a:pt x="56" y="164"/>
                </a:lnTo>
                <a:lnTo>
                  <a:pt x="53" y="160"/>
                </a:lnTo>
                <a:lnTo>
                  <a:pt x="52" y="155"/>
                </a:lnTo>
                <a:lnTo>
                  <a:pt x="52" y="155"/>
                </a:lnTo>
                <a:lnTo>
                  <a:pt x="53" y="151"/>
                </a:lnTo>
                <a:lnTo>
                  <a:pt x="56" y="147"/>
                </a:lnTo>
                <a:lnTo>
                  <a:pt x="59" y="145"/>
                </a:lnTo>
                <a:lnTo>
                  <a:pt x="64" y="144"/>
                </a:lnTo>
                <a:lnTo>
                  <a:pt x="87" y="144"/>
                </a:lnTo>
                <a:lnTo>
                  <a:pt x="87" y="144"/>
                </a:lnTo>
                <a:lnTo>
                  <a:pt x="92" y="145"/>
                </a:lnTo>
                <a:lnTo>
                  <a:pt x="96" y="147"/>
                </a:lnTo>
                <a:lnTo>
                  <a:pt x="99" y="151"/>
                </a:lnTo>
                <a:lnTo>
                  <a:pt x="99" y="155"/>
                </a:lnTo>
                <a:lnTo>
                  <a:pt x="99" y="155"/>
                </a:lnTo>
                <a:lnTo>
                  <a:pt x="99" y="160"/>
                </a:lnTo>
                <a:lnTo>
                  <a:pt x="96" y="164"/>
                </a:lnTo>
                <a:lnTo>
                  <a:pt x="92" y="166"/>
                </a:lnTo>
                <a:lnTo>
                  <a:pt x="87" y="167"/>
                </a:lnTo>
                <a:lnTo>
                  <a:pt x="64" y="167"/>
                </a:lnTo>
                <a:lnTo>
                  <a:pt x="64" y="167"/>
                </a:lnTo>
                <a:close/>
                <a:moveTo>
                  <a:pt x="64" y="220"/>
                </a:moveTo>
                <a:lnTo>
                  <a:pt x="64" y="220"/>
                </a:lnTo>
                <a:lnTo>
                  <a:pt x="59" y="219"/>
                </a:lnTo>
                <a:lnTo>
                  <a:pt x="56" y="217"/>
                </a:lnTo>
                <a:lnTo>
                  <a:pt x="53" y="213"/>
                </a:lnTo>
                <a:lnTo>
                  <a:pt x="52" y="208"/>
                </a:lnTo>
                <a:lnTo>
                  <a:pt x="52" y="208"/>
                </a:lnTo>
                <a:lnTo>
                  <a:pt x="53" y="204"/>
                </a:lnTo>
                <a:lnTo>
                  <a:pt x="56" y="200"/>
                </a:lnTo>
                <a:lnTo>
                  <a:pt x="59" y="198"/>
                </a:lnTo>
                <a:lnTo>
                  <a:pt x="64" y="197"/>
                </a:lnTo>
                <a:lnTo>
                  <a:pt x="87" y="197"/>
                </a:lnTo>
                <a:lnTo>
                  <a:pt x="87" y="197"/>
                </a:lnTo>
                <a:lnTo>
                  <a:pt x="92" y="198"/>
                </a:lnTo>
                <a:lnTo>
                  <a:pt x="96" y="200"/>
                </a:lnTo>
                <a:lnTo>
                  <a:pt x="99" y="204"/>
                </a:lnTo>
                <a:lnTo>
                  <a:pt x="99" y="208"/>
                </a:lnTo>
                <a:lnTo>
                  <a:pt x="99" y="208"/>
                </a:lnTo>
                <a:lnTo>
                  <a:pt x="99" y="213"/>
                </a:lnTo>
                <a:lnTo>
                  <a:pt x="96" y="217"/>
                </a:lnTo>
                <a:lnTo>
                  <a:pt x="92" y="219"/>
                </a:lnTo>
                <a:lnTo>
                  <a:pt x="87" y="220"/>
                </a:lnTo>
                <a:lnTo>
                  <a:pt x="64" y="220"/>
                </a:lnTo>
                <a:lnTo>
                  <a:pt x="64" y="220"/>
                </a:lnTo>
                <a:close/>
                <a:moveTo>
                  <a:pt x="187" y="227"/>
                </a:moveTo>
                <a:lnTo>
                  <a:pt x="299" y="114"/>
                </a:lnTo>
                <a:lnTo>
                  <a:pt x="299" y="114"/>
                </a:lnTo>
                <a:lnTo>
                  <a:pt x="303" y="110"/>
                </a:lnTo>
                <a:lnTo>
                  <a:pt x="308" y="110"/>
                </a:lnTo>
                <a:lnTo>
                  <a:pt x="312" y="110"/>
                </a:lnTo>
                <a:lnTo>
                  <a:pt x="316" y="114"/>
                </a:lnTo>
                <a:lnTo>
                  <a:pt x="349" y="146"/>
                </a:lnTo>
                <a:lnTo>
                  <a:pt x="349" y="146"/>
                </a:lnTo>
                <a:lnTo>
                  <a:pt x="352" y="150"/>
                </a:lnTo>
                <a:lnTo>
                  <a:pt x="353" y="155"/>
                </a:lnTo>
                <a:lnTo>
                  <a:pt x="352" y="159"/>
                </a:lnTo>
                <a:lnTo>
                  <a:pt x="349" y="163"/>
                </a:lnTo>
                <a:lnTo>
                  <a:pt x="236" y="276"/>
                </a:lnTo>
                <a:lnTo>
                  <a:pt x="236" y="276"/>
                </a:lnTo>
                <a:lnTo>
                  <a:pt x="236" y="276"/>
                </a:lnTo>
                <a:lnTo>
                  <a:pt x="232" y="279"/>
                </a:lnTo>
                <a:lnTo>
                  <a:pt x="228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0" y="279"/>
                </a:lnTo>
                <a:lnTo>
                  <a:pt x="187" y="276"/>
                </a:lnTo>
                <a:lnTo>
                  <a:pt x="184" y="273"/>
                </a:lnTo>
                <a:lnTo>
                  <a:pt x="183" y="268"/>
                </a:lnTo>
                <a:lnTo>
                  <a:pt x="183" y="235"/>
                </a:lnTo>
                <a:lnTo>
                  <a:pt x="184" y="235"/>
                </a:lnTo>
                <a:lnTo>
                  <a:pt x="184" y="235"/>
                </a:lnTo>
                <a:lnTo>
                  <a:pt x="184" y="230"/>
                </a:lnTo>
                <a:lnTo>
                  <a:pt x="187" y="227"/>
                </a:lnTo>
                <a:lnTo>
                  <a:pt x="187" y="227"/>
                </a:lnTo>
                <a:close/>
                <a:moveTo>
                  <a:pt x="195" y="280"/>
                </a:move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speed"/>
          <p:cNvSpPr txBox="1">
            <a:spLocks noChangeArrowheads="1"/>
          </p:cNvSpPr>
          <p:nvPr/>
        </p:nvSpPr>
        <p:spPr bwMode="auto">
          <a:xfrm>
            <a:off x="3857688" y="2937633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4" name="speed"/>
          <p:cNvSpPr txBox="1">
            <a:spLocks noChangeArrowheads="1"/>
          </p:cNvSpPr>
          <p:nvPr/>
        </p:nvSpPr>
        <p:spPr bwMode="auto">
          <a:xfrm>
            <a:off x="4562689" y="239470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5" name="speed"/>
          <p:cNvSpPr txBox="1">
            <a:spLocks noChangeArrowheads="1"/>
          </p:cNvSpPr>
          <p:nvPr/>
        </p:nvSpPr>
        <p:spPr bwMode="auto">
          <a:xfrm>
            <a:off x="5358573" y="172795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rgbClr val="93BF3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6" name="speed"/>
          <p:cNvSpPr txBox="1">
            <a:spLocks noChangeArrowheads="1"/>
          </p:cNvSpPr>
          <p:nvPr/>
        </p:nvSpPr>
        <p:spPr bwMode="auto">
          <a:xfrm>
            <a:off x="3151701" y="5190219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151702" y="5445439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05" y="4876800"/>
            <a:ext cx="0" cy="1266825"/>
          </a:xfrm>
          <a:prstGeom prst="line">
            <a:avLst/>
          </a:prstGeom>
          <a:ln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65287" y="2526348"/>
            <a:ext cx="4074164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6765286" y="2296528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9415" y="2061618"/>
            <a:ext cx="5636715" cy="3475062"/>
            <a:chOff x="1450976" y="-1941513"/>
            <a:chExt cx="11118850" cy="6854826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280776" y="271463"/>
              <a:ext cx="295275" cy="668338"/>
            </a:xfrm>
            <a:custGeom>
              <a:avLst/>
              <a:gdLst>
                <a:gd name="T0" fmla="*/ 53 w 372"/>
                <a:gd name="T1" fmla="*/ 552 h 843"/>
                <a:gd name="T2" fmla="*/ 83 w 372"/>
                <a:gd name="T3" fmla="*/ 540 h 843"/>
                <a:gd name="T4" fmla="*/ 110 w 372"/>
                <a:gd name="T5" fmla="*/ 508 h 843"/>
                <a:gd name="T6" fmla="*/ 133 w 372"/>
                <a:gd name="T7" fmla="*/ 477 h 843"/>
                <a:gd name="T8" fmla="*/ 179 w 372"/>
                <a:gd name="T9" fmla="*/ 429 h 843"/>
                <a:gd name="T10" fmla="*/ 186 w 372"/>
                <a:gd name="T11" fmla="*/ 416 h 843"/>
                <a:gd name="T12" fmla="*/ 180 w 372"/>
                <a:gd name="T13" fmla="*/ 397 h 843"/>
                <a:gd name="T14" fmla="*/ 157 w 372"/>
                <a:gd name="T15" fmla="*/ 374 h 843"/>
                <a:gd name="T16" fmla="*/ 134 w 372"/>
                <a:gd name="T17" fmla="*/ 363 h 843"/>
                <a:gd name="T18" fmla="*/ 96 w 372"/>
                <a:gd name="T19" fmla="*/ 345 h 843"/>
                <a:gd name="T20" fmla="*/ 86 w 372"/>
                <a:gd name="T21" fmla="*/ 333 h 843"/>
                <a:gd name="T22" fmla="*/ 81 w 372"/>
                <a:gd name="T23" fmla="*/ 322 h 843"/>
                <a:gd name="T24" fmla="*/ 76 w 372"/>
                <a:gd name="T25" fmla="*/ 308 h 843"/>
                <a:gd name="T26" fmla="*/ 68 w 372"/>
                <a:gd name="T27" fmla="*/ 304 h 843"/>
                <a:gd name="T28" fmla="*/ 51 w 372"/>
                <a:gd name="T29" fmla="*/ 304 h 843"/>
                <a:gd name="T30" fmla="*/ 47 w 372"/>
                <a:gd name="T31" fmla="*/ 297 h 843"/>
                <a:gd name="T32" fmla="*/ 46 w 372"/>
                <a:gd name="T33" fmla="*/ 276 h 843"/>
                <a:gd name="T34" fmla="*/ 47 w 372"/>
                <a:gd name="T35" fmla="*/ 239 h 843"/>
                <a:gd name="T36" fmla="*/ 46 w 372"/>
                <a:gd name="T37" fmla="*/ 216 h 843"/>
                <a:gd name="T38" fmla="*/ 32 w 372"/>
                <a:gd name="T39" fmla="*/ 178 h 843"/>
                <a:gd name="T40" fmla="*/ 29 w 372"/>
                <a:gd name="T41" fmla="*/ 163 h 843"/>
                <a:gd name="T42" fmla="*/ 37 w 372"/>
                <a:gd name="T43" fmla="*/ 110 h 843"/>
                <a:gd name="T44" fmla="*/ 52 w 372"/>
                <a:gd name="T45" fmla="*/ 69 h 843"/>
                <a:gd name="T46" fmla="*/ 62 w 372"/>
                <a:gd name="T47" fmla="*/ 41 h 843"/>
                <a:gd name="T48" fmla="*/ 75 w 372"/>
                <a:gd name="T49" fmla="*/ 2 h 843"/>
                <a:gd name="T50" fmla="*/ 81 w 372"/>
                <a:gd name="T51" fmla="*/ 0 h 843"/>
                <a:gd name="T52" fmla="*/ 87 w 372"/>
                <a:gd name="T53" fmla="*/ 5 h 843"/>
                <a:gd name="T54" fmla="*/ 128 w 372"/>
                <a:gd name="T55" fmla="*/ 30 h 843"/>
                <a:gd name="T56" fmla="*/ 273 w 372"/>
                <a:gd name="T57" fmla="*/ 93 h 843"/>
                <a:gd name="T58" fmla="*/ 275 w 372"/>
                <a:gd name="T59" fmla="*/ 268 h 843"/>
                <a:gd name="T60" fmla="*/ 297 w 372"/>
                <a:gd name="T61" fmla="*/ 270 h 843"/>
                <a:gd name="T62" fmla="*/ 328 w 372"/>
                <a:gd name="T63" fmla="*/ 278 h 843"/>
                <a:gd name="T64" fmla="*/ 342 w 372"/>
                <a:gd name="T65" fmla="*/ 288 h 843"/>
                <a:gd name="T66" fmla="*/ 345 w 372"/>
                <a:gd name="T67" fmla="*/ 298 h 843"/>
                <a:gd name="T68" fmla="*/ 356 w 372"/>
                <a:gd name="T69" fmla="*/ 426 h 843"/>
                <a:gd name="T70" fmla="*/ 369 w 372"/>
                <a:gd name="T71" fmla="*/ 497 h 843"/>
                <a:gd name="T72" fmla="*/ 372 w 372"/>
                <a:gd name="T73" fmla="*/ 511 h 843"/>
                <a:gd name="T74" fmla="*/ 368 w 372"/>
                <a:gd name="T75" fmla="*/ 554 h 843"/>
                <a:gd name="T76" fmla="*/ 352 w 372"/>
                <a:gd name="T77" fmla="*/ 592 h 843"/>
                <a:gd name="T78" fmla="*/ 337 w 372"/>
                <a:gd name="T79" fmla="*/ 611 h 843"/>
                <a:gd name="T80" fmla="*/ 280 w 372"/>
                <a:gd name="T81" fmla="*/ 667 h 843"/>
                <a:gd name="T82" fmla="*/ 264 w 372"/>
                <a:gd name="T83" fmla="*/ 691 h 843"/>
                <a:gd name="T84" fmla="*/ 259 w 372"/>
                <a:gd name="T85" fmla="*/ 705 h 843"/>
                <a:gd name="T86" fmla="*/ 269 w 372"/>
                <a:gd name="T87" fmla="*/ 724 h 843"/>
                <a:gd name="T88" fmla="*/ 281 w 372"/>
                <a:gd name="T89" fmla="*/ 746 h 843"/>
                <a:gd name="T90" fmla="*/ 280 w 372"/>
                <a:gd name="T91" fmla="*/ 767 h 843"/>
                <a:gd name="T92" fmla="*/ 275 w 372"/>
                <a:gd name="T93" fmla="*/ 781 h 843"/>
                <a:gd name="T94" fmla="*/ 245 w 372"/>
                <a:gd name="T95" fmla="*/ 820 h 843"/>
                <a:gd name="T96" fmla="*/ 217 w 372"/>
                <a:gd name="T97" fmla="*/ 843 h 843"/>
                <a:gd name="T98" fmla="*/ 227 w 372"/>
                <a:gd name="T99" fmla="*/ 812 h 843"/>
                <a:gd name="T100" fmla="*/ 231 w 372"/>
                <a:gd name="T101" fmla="*/ 779 h 843"/>
                <a:gd name="T102" fmla="*/ 226 w 372"/>
                <a:gd name="T103" fmla="*/ 758 h 843"/>
                <a:gd name="T104" fmla="*/ 204 w 372"/>
                <a:gd name="T105" fmla="*/ 749 h 843"/>
                <a:gd name="T106" fmla="*/ 157 w 372"/>
                <a:gd name="T107" fmla="*/ 748 h 843"/>
                <a:gd name="T108" fmla="*/ 125 w 372"/>
                <a:gd name="T109" fmla="*/ 739 h 843"/>
                <a:gd name="T110" fmla="*/ 105 w 372"/>
                <a:gd name="T111" fmla="*/ 725 h 843"/>
                <a:gd name="T112" fmla="*/ 41 w 372"/>
                <a:gd name="T113" fmla="*/ 68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843">
                  <a:moveTo>
                    <a:pt x="34" y="555"/>
                  </a:moveTo>
                  <a:lnTo>
                    <a:pt x="34" y="555"/>
                  </a:lnTo>
                  <a:lnTo>
                    <a:pt x="53" y="552"/>
                  </a:lnTo>
                  <a:lnTo>
                    <a:pt x="62" y="549"/>
                  </a:lnTo>
                  <a:lnTo>
                    <a:pt x="72" y="545"/>
                  </a:lnTo>
                  <a:lnTo>
                    <a:pt x="83" y="540"/>
                  </a:lnTo>
                  <a:lnTo>
                    <a:pt x="93" y="533"/>
                  </a:lnTo>
                  <a:lnTo>
                    <a:pt x="102" y="522"/>
                  </a:lnTo>
                  <a:lnTo>
                    <a:pt x="110" y="508"/>
                  </a:lnTo>
                  <a:lnTo>
                    <a:pt x="110" y="508"/>
                  </a:lnTo>
                  <a:lnTo>
                    <a:pt x="121" y="493"/>
                  </a:lnTo>
                  <a:lnTo>
                    <a:pt x="133" y="477"/>
                  </a:lnTo>
                  <a:lnTo>
                    <a:pt x="145" y="463"/>
                  </a:lnTo>
                  <a:lnTo>
                    <a:pt x="157" y="449"/>
                  </a:lnTo>
                  <a:lnTo>
                    <a:pt x="179" y="429"/>
                  </a:lnTo>
                  <a:lnTo>
                    <a:pt x="186" y="421"/>
                  </a:lnTo>
                  <a:lnTo>
                    <a:pt x="186" y="421"/>
                  </a:lnTo>
                  <a:lnTo>
                    <a:pt x="186" y="416"/>
                  </a:lnTo>
                  <a:lnTo>
                    <a:pt x="185" y="411"/>
                  </a:lnTo>
                  <a:lnTo>
                    <a:pt x="183" y="404"/>
                  </a:lnTo>
                  <a:lnTo>
                    <a:pt x="180" y="397"/>
                  </a:lnTo>
                  <a:lnTo>
                    <a:pt x="174" y="389"/>
                  </a:lnTo>
                  <a:lnTo>
                    <a:pt x="167" y="381"/>
                  </a:lnTo>
                  <a:lnTo>
                    <a:pt x="157" y="374"/>
                  </a:lnTo>
                  <a:lnTo>
                    <a:pt x="157" y="374"/>
                  </a:lnTo>
                  <a:lnTo>
                    <a:pt x="146" y="369"/>
                  </a:lnTo>
                  <a:lnTo>
                    <a:pt x="134" y="363"/>
                  </a:lnTo>
                  <a:lnTo>
                    <a:pt x="110" y="354"/>
                  </a:lnTo>
                  <a:lnTo>
                    <a:pt x="100" y="349"/>
                  </a:lnTo>
                  <a:lnTo>
                    <a:pt x="96" y="345"/>
                  </a:lnTo>
                  <a:lnTo>
                    <a:pt x="91" y="342"/>
                  </a:lnTo>
                  <a:lnTo>
                    <a:pt x="88" y="337"/>
                  </a:lnTo>
                  <a:lnTo>
                    <a:pt x="86" y="333"/>
                  </a:lnTo>
                  <a:lnTo>
                    <a:pt x="84" y="327"/>
                  </a:lnTo>
                  <a:lnTo>
                    <a:pt x="81" y="322"/>
                  </a:lnTo>
                  <a:lnTo>
                    <a:pt x="81" y="322"/>
                  </a:lnTo>
                  <a:lnTo>
                    <a:pt x="80" y="315"/>
                  </a:lnTo>
                  <a:lnTo>
                    <a:pt x="78" y="312"/>
                  </a:lnTo>
                  <a:lnTo>
                    <a:pt x="76" y="308"/>
                  </a:lnTo>
                  <a:lnTo>
                    <a:pt x="74" y="306"/>
                  </a:lnTo>
                  <a:lnTo>
                    <a:pt x="71" y="305"/>
                  </a:lnTo>
                  <a:lnTo>
                    <a:pt x="68" y="304"/>
                  </a:lnTo>
                  <a:lnTo>
                    <a:pt x="61" y="305"/>
                  </a:lnTo>
                  <a:lnTo>
                    <a:pt x="56" y="305"/>
                  </a:lnTo>
                  <a:lnTo>
                    <a:pt x="51" y="304"/>
                  </a:lnTo>
                  <a:lnTo>
                    <a:pt x="49" y="303"/>
                  </a:lnTo>
                  <a:lnTo>
                    <a:pt x="48" y="301"/>
                  </a:lnTo>
                  <a:lnTo>
                    <a:pt x="47" y="297"/>
                  </a:lnTo>
                  <a:lnTo>
                    <a:pt x="47" y="292"/>
                  </a:lnTo>
                  <a:lnTo>
                    <a:pt x="47" y="292"/>
                  </a:lnTo>
                  <a:lnTo>
                    <a:pt x="46" y="276"/>
                  </a:lnTo>
                  <a:lnTo>
                    <a:pt x="45" y="268"/>
                  </a:lnTo>
                  <a:lnTo>
                    <a:pt x="45" y="258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8" y="227"/>
                  </a:lnTo>
                  <a:lnTo>
                    <a:pt x="46" y="216"/>
                  </a:lnTo>
                  <a:lnTo>
                    <a:pt x="43" y="204"/>
                  </a:lnTo>
                  <a:lnTo>
                    <a:pt x="40" y="194"/>
                  </a:lnTo>
                  <a:lnTo>
                    <a:pt x="32" y="178"/>
                  </a:lnTo>
                  <a:lnTo>
                    <a:pt x="30" y="170"/>
                  </a:lnTo>
                  <a:lnTo>
                    <a:pt x="29" y="163"/>
                  </a:lnTo>
                  <a:lnTo>
                    <a:pt x="29" y="163"/>
                  </a:lnTo>
                  <a:lnTo>
                    <a:pt x="30" y="146"/>
                  </a:lnTo>
                  <a:lnTo>
                    <a:pt x="34" y="123"/>
                  </a:lnTo>
                  <a:lnTo>
                    <a:pt x="37" y="110"/>
                  </a:lnTo>
                  <a:lnTo>
                    <a:pt x="41" y="96"/>
                  </a:lnTo>
                  <a:lnTo>
                    <a:pt x="47" y="83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8" y="56"/>
                  </a:lnTo>
                  <a:lnTo>
                    <a:pt x="62" y="41"/>
                  </a:lnTo>
                  <a:lnTo>
                    <a:pt x="70" y="15"/>
                  </a:lnTo>
                  <a:lnTo>
                    <a:pt x="74" y="5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10"/>
                  </a:lnTo>
                  <a:lnTo>
                    <a:pt x="102" y="17"/>
                  </a:lnTo>
                  <a:lnTo>
                    <a:pt x="128" y="30"/>
                  </a:lnTo>
                  <a:lnTo>
                    <a:pt x="164" y="47"/>
                  </a:lnTo>
                  <a:lnTo>
                    <a:pt x="202" y="64"/>
                  </a:lnTo>
                  <a:lnTo>
                    <a:pt x="273" y="93"/>
                  </a:lnTo>
                  <a:lnTo>
                    <a:pt x="304" y="105"/>
                  </a:lnTo>
                  <a:lnTo>
                    <a:pt x="316" y="216"/>
                  </a:lnTo>
                  <a:lnTo>
                    <a:pt x="275" y="268"/>
                  </a:lnTo>
                  <a:lnTo>
                    <a:pt x="275" y="268"/>
                  </a:lnTo>
                  <a:lnTo>
                    <a:pt x="286" y="269"/>
                  </a:lnTo>
                  <a:lnTo>
                    <a:pt x="297" y="270"/>
                  </a:lnTo>
                  <a:lnTo>
                    <a:pt x="309" y="273"/>
                  </a:lnTo>
                  <a:lnTo>
                    <a:pt x="323" y="276"/>
                  </a:lnTo>
                  <a:lnTo>
                    <a:pt x="328" y="278"/>
                  </a:lnTo>
                  <a:lnTo>
                    <a:pt x="334" y="282"/>
                  </a:lnTo>
                  <a:lnTo>
                    <a:pt x="338" y="285"/>
                  </a:lnTo>
                  <a:lnTo>
                    <a:pt x="342" y="288"/>
                  </a:lnTo>
                  <a:lnTo>
                    <a:pt x="344" y="293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7" y="336"/>
                  </a:lnTo>
                  <a:lnTo>
                    <a:pt x="352" y="396"/>
                  </a:lnTo>
                  <a:lnTo>
                    <a:pt x="356" y="426"/>
                  </a:lnTo>
                  <a:lnTo>
                    <a:pt x="360" y="455"/>
                  </a:lnTo>
                  <a:lnTo>
                    <a:pt x="364" y="479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71" y="504"/>
                  </a:lnTo>
                  <a:lnTo>
                    <a:pt x="372" y="511"/>
                  </a:lnTo>
                  <a:lnTo>
                    <a:pt x="372" y="525"/>
                  </a:lnTo>
                  <a:lnTo>
                    <a:pt x="371" y="540"/>
                  </a:lnTo>
                  <a:lnTo>
                    <a:pt x="368" y="554"/>
                  </a:lnTo>
                  <a:lnTo>
                    <a:pt x="363" y="568"/>
                  </a:lnTo>
                  <a:lnTo>
                    <a:pt x="357" y="581"/>
                  </a:lnTo>
                  <a:lnTo>
                    <a:pt x="352" y="592"/>
                  </a:lnTo>
                  <a:lnTo>
                    <a:pt x="345" y="602"/>
                  </a:lnTo>
                  <a:lnTo>
                    <a:pt x="345" y="602"/>
                  </a:lnTo>
                  <a:lnTo>
                    <a:pt x="337" y="611"/>
                  </a:lnTo>
                  <a:lnTo>
                    <a:pt x="327" y="621"/>
                  </a:lnTo>
                  <a:lnTo>
                    <a:pt x="304" y="644"/>
                  </a:lnTo>
                  <a:lnTo>
                    <a:pt x="280" y="667"/>
                  </a:lnTo>
                  <a:lnTo>
                    <a:pt x="271" y="679"/>
                  </a:lnTo>
                  <a:lnTo>
                    <a:pt x="264" y="691"/>
                  </a:lnTo>
                  <a:lnTo>
                    <a:pt x="264" y="691"/>
                  </a:lnTo>
                  <a:lnTo>
                    <a:pt x="260" y="695"/>
                  </a:lnTo>
                  <a:lnTo>
                    <a:pt x="259" y="701"/>
                  </a:lnTo>
                  <a:lnTo>
                    <a:pt x="259" y="705"/>
                  </a:lnTo>
                  <a:lnTo>
                    <a:pt x="260" y="708"/>
                  </a:lnTo>
                  <a:lnTo>
                    <a:pt x="264" y="716"/>
                  </a:lnTo>
                  <a:lnTo>
                    <a:pt x="269" y="724"/>
                  </a:lnTo>
                  <a:lnTo>
                    <a:pt x="276" y="732"/>
                  </a:lnTo>
                  <a:lnTo>
                    <a:pt x="280" y="741"/>
                  </a:lnTo>
                  <a:lnTo>
                    <a:pt x="281" y="746"/>
                  </a:lnTo>
                  <a:lnTo>
                    <a:pt x="283" y="752"/>
                  </a:lnTo>
                  <a:lnTo>
                    <a:pt x="283" y="759"/>
                  </a:lnTo>
                  <a:lnTo>
                    <a:pt x="280" y="767"/>
                  </a:lnTo>
                  <a:lnTo>
                    <a:pt x="280" y="767"/>
                  </a:lnTo>
                  <a:lnTo>
                    <a:pt x="278" y="774"/>
                  </a:lnTo>
                  <a:lnTo>
                    <a:pt x="275" y="781"/>
                  </a:lnTo>
                  <a:lnTo>
                    <a:pt x="266" y="796"/>
                  </a:lnTo>
                  <a:lnTo>
                    <a:pt x="255" y="808"/>
                  </a:lnTo>
                  <a:lnTo>
                    <a:pt x="245" y="820"/>
                  </a:lnTo>
                  <a:lnTo>
                    <a:pt x="233" y="829"/>
                  </a:lnTo>
                  <a:lnTo>
                    <a:pt x="224" y="836"/>
                  </a:lnTo>
                  <a:lnTo>
                    <a:pt x="217" y="843"/>
                  </a:lnTo>
                  <a:lnTo>
                    <a:pt x="217" y="843"/>
                  </a:lnTo>
                  <a:lnTo>
                    <a:pt x="222" y="828"/>
                  </a:lnTo>
                  <a:lnTo>
                    <a:pt x="227" y="812"/>
                  </a:lnTo>
                  <a:lnTo>
                    <a:pt x="230" y="796"/>
                  </a:lnTo>
                  <a:lnTo>
                    <a:pt x="231" y="787"/>
                  </a:lnTo>
                  <a:lnTo>
                    <a:pt x="231" y="779"/>
                  </a:lnTo>
                  <a:lnTo>
                    <a:pt x="230" y="770"/>
                  </a:lnTo>
                  <a:lnTo>
                    <a:pt x="229" y="763"/>
                  </a:lnTo>
                  <a:lnTo>
                    <a:pt x="226" y="758"/>
                  </a:lnTo>
                  <a:lnTo>
                    <a:pt x="220" y="753"/>
                  </a:lnTo>
                  <a:lnTo>
                    <a:pt x="213" y="750"/>
                  </a:lnTo>
                  <a:lnTo>
                    <a:pt x="204" y="749"/>
                  </a:lnTo>
                  <a:lnTo>
                    <a:pt x="204" y="749"/>
                  </a:lnTo>
                  <a:lnTo>
                    <a:pt x="171" y="749"/>
                  </a:lnTo>
                  <a:lnTo>
                    <a:pt x="157" y="748"/>
                  </a:lnTo>
                  <a:lnTo>
                    <a:pt x="146" y="745"/>
                  </a:lnTo>
                  <a:lnTo>
                    <a:pt x="135" y="743"/>
                  </a:lnTo>
                  <a:lnTo>
                    <a:pt x="125" y="739"/>
                  </a:lnTo>
                  <a:lnTo>
                    <a:pt x="116" y="733"/>
                  </a:lnTo>
                  <a:lnTo>
                    <a:pt x="105" y="725"/>
                  </a:lnTo>
                  <a:lnTo>
                    <a:pt x="105" y="725"/>
                  </a:lnTo>
                  <a:lnTo>
                    <a:pt x="93" y="715"/>
                  </a:lnTo>
                  <a:lnTo>
                    <a:pt x="76" y="704"/>
                  </a:lnTo>
                  <a:lnTo>
                    <a:pt x="41" y="682"/>
                  </a:lnTo>
                  <a:lnTo>
                    <a:pt x="0" y="655"/>
                  </a:lnTo>
                  <a:lnTo>
                    <a:pt x="34" y="55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323513" y="-709613"/>
              <a:ext cx="1555750" cy="1171575"/>
            </a:xfrm>
            <a:custGeom>
              <a:avLst/>
              <a:gdLst>
                <a:gd name="T0" fmla="*/ 1853 w 1959"/>
                <a:gd name="T1" fmla="*/ 1221 h 1476"/>
                <a:gd name="T2" fmla="*/ 1783 w 1959"/>
                <a:gd name="T3" fmla="*/ 1287 h 1476"/>
                <a:gd name="T4" fmla="*/ 1722 w 1959"/>
                <a:gd name="T5" fmla="*/ 1307 h 1476"/>
                <a:gd name="T6" fmla="*/ 1594 w 1959"/>
                <a:gd name="T7" fmla="*/ 1335 h 1476"/>
                <a:gd name="T8" fmla="*/ 1579 w 1959"/>
                <a:gd name="T9" fmla="*/ 1294 h 1476"/>
                <a:gd name="T10" fmla="*/ 1579 w 1959"/>
                <a:gd name="T11" fmla="*/ 1130 h 1476"/>
                <a:gd name="T12" fmla="*/ 1549 w 1959"/>
                <a:gd name="T13" fmla="*/ 937 h 1476"/>
                <a:gd name="T14" fmla="*/ 1518 w 1959"/>
                <a:gd name="T15" fmla="*/ 604 h 1476"/>
                <a:gd name="T16" fmla="*/ 1501 w 1959"/>
                <a:gd name="T17" fmla="*/ 505 h 1476"/>
                <a:gd name="T18" fmla="*/ 1456 w 1959"/>
                <a:gd name="T19" fmla="*/ 433 h 1476"/>
                <a:gd name="T20" fmla="*/ 1432 w 1959"/>
                <a:gd name="T21" fmla="*/ 402 h 1476"/>
                <a:gd name="T22" fmla="*/ 1421 w 1959"/>
                <a:gd name="T23" fmla="*/ 330 h 1476"/>
                <a:gd name="T24" fmla="*/ 1380 w 1959"/>
                <a:gd name="T25" fmla="*/ 193 h 1476"/>
                <a:gd name="T26" fmla="*/ 1352 w 1959"/>
                <a:gd name="T27" fmla="*/ 61 h 1476"/>
                <a:gd name="T28" fmla="*/ 1114 w 1959"/>
                <a:gd name="T29" fmla="*/ 45 h 1476"/>
                <a:gd name="T30" fmla="*/ 999 w 1959"/>
                <a:gd name="T31" fmla="*/ 64 h 1476"/>
                <a:gd name="T32" fmla="*/ 865 w 1959"/>
                <a:gd name="T33" fmla="*/ 172 h 1476"/>
                <a:gd name="T34" fmla="*/ 747 w 1959"/>
                <a:gd name="T35" fmla="*/ 316 h 1476"/>
                <a:gd name="T36" fmla="*/ 718 w 1959"/>
                <a:gd name="T37" fmla="*/ 393 h 1476"/>
                <a:gd name="T38" fmla="*/ 724 w 1959"/>
                <a:gd name="T39" fmla="*/ 428 h 1476"/>
                <a:gd name="T40" fmla="*/ 762 w 1959"/>
                <a:gd name="T41" fmla="*/ 493 h 1476"/>
                <a:gd name="T42" fmla="*/ 777 w 1959"/>
                <a:gd name="T43" fmla="*/ 573 h 1476"/>
                <a:gd name="T44" fmla="*/ 783 w 1959"/>
                <a:gd name="T45" fmla="*/ 608 h 1476"/>
                <a:gd name="T46" fmla="*/ 737 w 1959"/>
                <a:gd name="T47" fmla="*/ 627 h 1476"/>
                <a:gd name="T48" fmla="*/ 693 w 1959"/>
                <a:gd name="T49" fmla="*/ 671 h 1476"/>
                <a:gd name="T50" fmla="*/ 642 w 1959"/>
                <a:gd name="T51" fmla="*/ 728 h 1476"/>
                <a:gd name="T52" fmla="*/ 582 w 1959"/>
                <a:gd name="T53" fmla="*/ 730 h 1476"/>
                <a:gd name="T54" fmla="*/ 544 w 1959"/>
                <a:gd name="T55" fmla="*/ 732 h 1476"/>
                <a:gd name="T56" fmla="*/ 491 w 1959"/>
                <a:gd name="T57" fmla="*/ 773 h 1476"/>
                <a:gd name="T58" fmla="*/ 353 w 1959"/>
                <a:gd name="T59" fmla="*/ 760 h 1476"/>
                <a:gd name="T60" fmla="*/ 239 w 1959"/>
                <a:gd name="T61" fmla="*/ 766 h 1476"/>
                <a:gd name="T62" fmla="*/ 159 w 1959"/>
                <a:gd name="T63" fmla="*/ 780 h 1476"/>
                <a:gd name="T64" fmla="*/ 132 w 1959"/>
                <a:gd name="T65" fmla="*/ 813 h 1476"/>
                <a:gd name="T66" fmla="*/ 134 w 1959"/>
                <a:gd name="T67" fmla="*/ 874 h 1476"/>
                <a:gd name="T68" fmla="*/ 188 w 1959"/>
                <a:gd name="T69" fmla="*/ 953 h 1476"/>
                <a:gd name="T70" fmla="*/ 205 w 1959"/>
                <a:gd name="T71" fmla="*/ 991 h 1476"/>
                <a:gd name="T72" fmla="*/ 192 w 1959"/>
                <a:gd name="T73" fmla="*/ 1001 h 1476"/>
                <a:gd name="T74" fmla="*/ 115 w 1959"/>
                <a:gd name="T75" fmla="*/ 1095 h 1476"/>
                <a:gd name="T76" fmla="*/ 54 w 1959"/>
                <a:gd name="T77" fmla="*/ 1161 h 1476"/>
                <a:gd name="T78" fmla="*/ 7 w 1959"/>
                <a:gd name="T79" fmla="*/ 1262 h 1476"/>
                <a:gd name="T80" fmla="*/ 1128 w 1959"/>
                <a:gd name="T81" fmla="*/ 1092 h 1476"/>
                <a:gd name="T82" fmla="*/ 1167 w 1959"/>
                <a:gd name="T83" fmla="*/ 1110 h 1476"/>
                <a:gd name="T84" fmla="*/ 1204 w 1959"/>
                <a:gd name="T85" fmla="*/ 1126 h 1476"/>
                <a:gd name="T86" fmla="*/ 1200 w 1959"/>
                <a:gd name="T87" fmla="*/ 1177 h 1476"/>
                <a:gd name="T88" fmla="*/ 1204 w 1959"/>
                <a:gd name="T89" fmla="*/ 1220 h 1476"/>
                <a:gd name="T90" fmla="*/ 1251 w 1959"/>
                <a:gd name="T91" fmla="*/ 1228 h 1476"/>
                <a:gd name="T92" fmla="*/ 1271 w 1959"/>
                <a:gd name="T93" fmla="*/ 1265 h 1476"/>
                <a:gd name="T94" fmla="*/ 1246 w 1959"/>
                <a:gd name="T95" fmla="*/ 1332 h 1476"/>
                <a:gd name="T96" fmla="*/ 1235 w 1959"/>
                <a:gd name="T97" fmla="*/ 1406 h 1476"/>
                <a:gd name="T98" fmla="*/ 1252 w 1959"/>
                <a:gd name="T99" fmla="*/ 1475 h 1476"/>
                <a:gd name="T100" fmla="*/ 1337 w 1959"/>
                <a:gd name="T101" fmla="*/ 1473 h 1476"/>
                <a:gd name="T102" fmla="*/ 1538 w 1959"/>
                <a:gd name="T103" fmla="*/ 1445 h 1476"/>
                <a:gd name="T104" fmla="*/ 1691 w 1959"/>
                <a:gd name="T105" fmla="*/ 1409 h 1476"/>
                <a:gd name="T106" fmla="*/ 1813 w 1959"/>
                <a:gd name="T107" fmla="*/ 1369 h 1476"/>
                <a:gd name="T108" fmla="*/ 1945 w 1959"/>
                <a:gd name="T109" fmla="*/ 1237 h 1476"/>
                <a:gd name="T110" fmla="*/ 1958 w 1959"/>
                <a:gd name="T111" fmla="*/ 1208 h 1476"/>
                <a:gd name="T112" fmla="*/ 1896 w 1959"/>
                <a:gd name="T113" fmla="*/ 1206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9" h="1476">
                  <a:moveTo>
                    <a:pt x="1896" y="1206"/>
                  </a:moveTo>
                  <a:lnTo>
                    <a:pt x="1896" y="1206"/>
                  </a:lnTo>
                  <a:lnTo>
                    <a:pt x="1884" y="1208"/>
                  </a:lnTo>
                  <a:lnTo>
                    <a:pt x="1873" y="1211"/>
                  </a:lnTo>
                  <a:lnTo>
                    <a:pt x="1863" y="1216"/>
                  </a:lnTo>
                  <a:lnTo>
                    <a:pt x="1853" y="1221"/>
                  </a:lnTo>
                  <a:lnTo>
                    <a:pt x="1844" y="1228"/>
                  </a:lnTo>
                  <a:lnTo>
                    <a:pt x="1835" y="1235"/>
                  </a:lnTo>
                  <a:lnTo>
                    <a:pt x="1820" y="1250"/>
                  </a:lnTo>
                  <a:lnTo>
                    <a:pt x="1805" y="1266"/>
                  </a:lnTo>
                  <a:lnTo>
                    <a:pt x="1790" y="1281"/>
                  </a:lnTo>
                  <a:lnTo>
                    <a:pt x="1783" y="1287"/>
                  </a:lnTo>
                  <a:lnTo>
                    <a:pt x="1776" y="1293"/>
                  </a:lnTo>
                  <a:lnTo>
                    <a:pt x="1768" y="1296"/>
                  </a:lnTo>
                  <a:lnTo>
                    <a:pt x="1760" y="1300"/>
                  </a:lnTo>
                  <a:lnTo>
                    <a:pt x="1760" y="1300"/>
                  </a:lnTo>
                  <a:lnTo>
                    <a:pt x="1744" y="1304"/>
                  </a:lnTo>
                  <a:lnTo>
                    <a:pt x="1722" y="1307"/>
                  </a:lnTo>
                  <a:lnTo>
                    <a:pt x="1678" y="1313"/>
                  </a:lnTo>
                  <a:lnTo>
                    <a:pt x="1642" y="1316"/>
                  </a:lnTo>
                  <a:lnTo>
                    <a:pt x="1626" y="1317"/>
                  </a:lnTo>
                  <a:lnTo>
                    <a:pt x="1597" y="1341"/>
                  </a:lnTo>
                  <a:lnTo>
                    <a:pt x="1597" y="1341"/>
                  </a:lnTo>
                  <a:lnTo>
                    <a:pt x="1594" y="1335"/>
                  </a:lnTo>
                  <a:lnTo>
                    <a:pt x="1586" y="1324"/>
                  </a:lnTo>
                  <a:lnTo>
                    <a:pt x="1583" y="1316"/>
                  </a:lnTo>
                  <a:lnTo>
                    <a:pt x="1579" y="1308"/>
                  </a:lnTo>
                  <a:lnTo>
                    <a:pt x="1578" y="1301"/>
                  </a:lnTo>
                  <a:lnTo>
                    <a:pt x="1579" y="1294"/>
                  </a:lnTo>
                  <a:lnTo>
                    <a:pt x="1579" y="1294"/>
                  </a:lnTo>
                  <a:lnTo>
                    <a:pt x="1581" y="1284"/>
                  </a:lnTo>
                  <a:lnTo>
                    <a:pt x="1581" y="1269"/>
                  </a:lnTo>
                  <a:lnTo>
                    <a:pt x="1581" y="1229"/>
                  </a:lnTo>
                  <a:lnTo>
                    <a:pt x="1580" y="1180"/>
                  </a:lnTo>
                  <a:lnTo>
                    <a:pt x="1579" y="1130"/>
                  </a:lnTo>
                  <a:lnTo>
                    <a:pt x="1579" y="1130"/>
                  </a:lnTo>
                  <a:lnTo>
                    <a:pt x="1578" y="1105"/>
                  </a:lnTo>
                  <a:lnTo>
                    <a:pt x="1576" y="1079"/>
                  </a:lnTo>
                  <a:lnTo>
                    <a:pt x="1571" y="1053"/>
                  </a:lnTo>
                  <a:lnTo>
                    <a:pt x="1566" y="1026"/>
                  </a:lnTo>
                  <a:lnTo>
                    <a:pt x="1555" y="968"/>
                  </a:lnTo>
                  <a:lnTo>
                    <a:pt x="1549" y="937"/>
                  </a:lnTo>
                  <a:lnTo>
                    <a:pt x="1545" y="907"/>
                  </a:lnTo>
                  <a:lnTo>
                    <a:pt x="1545" y="907"/>
                  </a:lnTo>
                  <a:lnTo>
                    <a:pt x="1540" y="869"/>
                  </a:lnTo>
                  <a:lnTo>
                    <a:pt x="1535" y="820"/>
                  </a:lnTo>
                  <a:lnTo>
                    <a:pt x="1526" y="707"/>
                  </a:lnTo>
                  <a:lnTo>
                    <a:pt x="1518" y="604"/>
                  </a:lnTo>
                  <a:lnTo>
                    <a:pt x="1514" y="551"/>
                  </a:lnTo>
                  <a:lnTo>
                    <a:pt x="1514" y="551"/>
                  </a:lnTo>
                  <a:lnTo>
                    <a:pt x="1514" y="545"/>
                  </a:lnTo>
                  <a:lnTo>
                    <a:pt x="1513" y="538"/>
                  </a:lnTo>
                  <a:lnTo>
                    <a:pt x="1508" y="523"/>
                  </a:lnTo>
                  <a:lnTo>
                    <a:pt x="1501" y="505"/>
                  </a:lnTo>
                  <a:lnTo>
                    <a:pt x="1492" y="485"/>
                  </a:lnTo>
                  <a:lnTo>
                    <a:pt x="1483" y="467"/>
                  </a:lnTo>
                  <a:lnTo>
                    <a:pt x="1473" y="450"/>
                  </a:lnTo>
                  <a:lnTo>
                    <a:pt x="1464" y="439"/>
                  </a:lnTo>
                  <a:lnTo>
                    <a:pt x="1460" y="436"/>
                  </a:lnTo>
                  <a:lnTo>
                    <a:pt x="1456" y="433"/>
                  </a:lnTo>
                  <a:lnTo>
                    <a:pt x="1456" y="433"/>
                  </a:lnTo>
                  <a:lnTo>
                    <a:pt x="1453" y="431"/>
                  </a:lnTo>
                  <a:lnTo>
                    <a:pt x="1450" y="429"/>
                  </a:lnTo>
                  <a:lnTo>
                    <a:pt x="1444" y="422"/>
                  </a:lnTo>
                  <a:lnTo>
                    <a:pt x="1437" y="413"/>
                  </a:lnTo>
                  <a:lnTo>
                    <a:pt x="1432" y="402"/>
                  </a:lnTo>
                  <a:lnTo>
                    <a:pt x="1427" y="389"/>
                  </a:lnTo>
                  <a:lnTo>
                    <a:pt x="1424" y="373"/>
                  </a:lnTo>
                  <a:lnTo>
                    <a:pt x="1422" y="356"/>
                  </a:lnTo>
                  <a:lnTo>
                    <a:pt x="1422" y="339"/>
                  </a:lnTo>
                  <a:lnTo>
                    <a:pt x="1422" y="339"/>
                  </a:lnTo>
                  <a:lnTo>
                    <a:pt x="1421" y="330"/>
                  </a:lnTo>
                  <a:lnTo>
                    <a:pt x="1419" y="320"/>
                  </a:lnTo>
                  <a:lnTo>
                    <a:pt x="1416" y="299"/>
                  </a:lnTo>
                  <a:lnTo>
                    <a:pt x="1409" y="277"/>
                  </a:lnTo>
                  <a:lnTo>
                    <a:pt x="1403" y="256"/>
                  </a:lnTo>
                  <a:lnTo>
                    <a:pt x="1389" y="216"/>
                  </a:lnTo>
                  <a:lnTo>
                    <a:pt x="1380" y="193"/>
                  </a:lnTo>
                  <a:lnTo>
                    <a:pt x="1380" y="193"/>
                  </a:lnTo>
                  <a:lnTo>
                    <a:pt x="1375" y="173"/>
                  </a:lnTo>
                  <a:lnTo>
                    <a:pt x="1369" y="145"/>
                  </a:lnTo>
                  <a:lnTo>
                    <a:pt x="1357" y="88"/>
                  </a:lnTo>
                  <a:lnTo>
                    <a:pt x="1357" y="88"/>
                  </a:lnTo>
                  <a:lnTo>
                    <a:pt x="1352" y="61"/>
                  </a:lnTo>
                  <a:lnTo>
                    <a:pt x="1349" y="33"/>
                  </a:lnTo>
                  <a:lnTo>
                    <a:pt x="1346" y="0"/>
                  </a:lnTo>
                  <a:lnTo>
                    <a:pt x="1210" y="35"/>
                  </a:lnTo>
                  <a:lnTo>
                    <a:pt x="1210" y="35"/>
                  </a:lnTo>
                  <a:lnTo>
                    <a:pt x="1181" y="38"/>
                  </a:lnTo>
                  <a:lnTo>
                    <a:pt x="1114" y="45"/>
                  </a:lnTo>
                  <a:lnTo>
                    <a:pt x="1076" y="50"/>
                  </a:lnTo>
                  <a:lnTo>
                    <a:pt x="1043" y="54"/>
                  </a:lnTo>
                  <a:lnTo>
                    <a:pt x="1016" y="60"/>
                  </a:lnTo>
                  <a:lnTo>
                    <a:pt x="1006" y="62"/>
                  </a:lnTo>
                  <a:lnTo>
                    <a:pt x="999" y="64"/>
                  </a:lnTo>
                  <a:lnTo>
                    <a:pt x="999" y="64"/>
                  </a:lnTo>
                  <a:lnTo>
                    <a:pt x="988" y="71"/>
                  </a:lnTo>
                  <a:lnTo>
                    <a:pt x="970" y="83"/>
                  </a:lnTo>
                  <a:lnTo>
                    <a:pt x="949" y="100"/>
                  </a:lnTo>
                  <a:lnTo>
                    <a:pt x="923" y="120"/>
                  </a:lnTo>
                  <a:lnTo>
                    <a:pt x="895" y="145"/>
                  </a:lnTo>
                  <a:lnTo>
                    <a:pt x="865" y="172"/>
                  </a:lnTo>
                  <a:lnTo>
                    <a:pt x="836" y="202"/>
                  </a:lnTo>
                  <a:lnTo>
                    <a:pt x="807" y="234"/>
                  </a:lnTo>
                  <a:lnTo>
                    <a:pt x="807" y="234"/>
                  </a:lnTo>
                  <a:lnTo>
                    <a:pt x="781" y="265"/>
                  </a:lnTo>
                  <a:lnTo>
                    <a:pt x="761" y="292"/>
                  </a:lnTo>
                  <a:lnTo>
                    <a:pt x="747" y="316"/>
                  </a:lnTo>
                  <a:lnTo>
                    <a:pt x="737" y="336"/>
                  </a:lnTo>
                  <a:lnTo>
                    <a:pt x="729" y="354"/>
                  </a:lnTo>
                  <a:lnTo>
                    <a:pt x="724" y="367"/>
                  </a:lnTo>
                  <a:lnTo>
                    <a:pt x="719" y="386"/>
                  </a:lnTo>
                  <a:lnTo>
                    <a:pt x="719" y="386"/>
                  </a:lnTo>
                  <a:lnTo>
                    <a:pt x="718" y="393"/>
                  </a:lnTo>
                  <a:lnTo>
                    <a:pt x="718" y="400"/>
                  </a:lnTo>
                  <a:lnTo>
                    <a:pt x="718" y="406"/>
                  </a:lnTo>
                  <a:lnTo>
                    <a:pt x="720" y="413"/>
                  </a:lnTo>
                  <a:lnTo>
                    <a:pt x="723" y="423"/>
                  </a:lnTo>
                  <a:lnTo>
                    <a:pt x="724" y="428"/>
                  </a:lnTo>
                  <a:lnTo>
                    <a:pt x="724" y="428"/>
                  </a:lnTo>
                  <a:lnTo>
                    <a:pt x="730" y="433"/>
                  </a:lnTo>
                  <a:lnTo>
                    <a:pt x="735" y="441"/>
                  </a:lnTo>
                  <a:lnTo>
                    <a:pt x="743" y="451"/>
                  </a:lnTo>
                  <a:lnTo>
                    <a:pt x="750" y="462"/>
                  </a:lnTo>
                  <a:lnTo>
                    <a:pt x="757" y="477"/>
                  </a:lnTo>
                  <a:lnTo>
                    <a:pt x="762" y="493"/>
                  </a:lnTo>
                  <a:lnTo>
                    <a:pt x="764" y="500"/>
                  </a:lnTo>
                  <a:lnTo>
                    <a:pt x="766" y="509"/>
                  </a:lnTo>
                  <a:lnTo>
                    <a:pt x="766" y="509"/>
                  </a:lnTo>
                  <a:lnTo>
                    <a:pt x="769" y="537"/>
                  </a:lnTo>
                  <a:lnTo>
                    <a:pt x="772" y="556"/>
                  </a:lnTo>
                  <a:lnTo>
                    <a:pt x="777" y="573"/>
                  </a:lnTo>
                  <a:lnTo>
                    <a:pt x="783" y="591"/>
                  </a:lnTo>
                  <a:lnTo>
                    <a:pt x="783" y="591"/>
                  </a:lnTo>
                  <a:lnTo>
                    <a:pt x="786" y="600"/>
                  </a:lnTo>
                  <a:lnTo>
                    <a:pt x="786" y="603"/>
                  </a:lnTo>
                  <a:lnTo>
                    <a:pt x="785" y="605"/>
                  </a:lnTo>
                  <a:lnTo>
                    <a:pt x="783" y="608"/>
                  </a:lnTo>
                  <a:lnTo>
                    <a:pt x="781" y="609"/>
                  </a:lnTo>
                  <a:lnTo>
                    <a:pt x="775" y="612"/>
                  </a:lnTo>
                  <a:lnTo>
                    <a:pt x="766" y="614"/>
                  </a:lnTo>
                  <a:lnTo>
                    <a:pt x="756" y="618"/>
                  </a:lnTo>
                  <a:lnTo>
                    <a:pt x="743" y="623"/>
                  </a:lnTo>
                  <a:lnTo>
                    <a:pt x="737" y="627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719" y="642"/>
                  </a:lnTo>
                  <a:lnTo>
                    <a:pt x="709" y="652"/>
                  </a:lnTo>
                  <a:lnTo>
                    <a:pt x="701" y="661"/>
                  </a:lnTo>
                  <a:lnTo>
                    <a:pt x="693" y="671"/>
                  </a:lnTo>
                  <a:lnTo>
                    <a:pt x="678" y="690"/>
                  </a:lnTo>
                  <a:lnTo>
                    <a:pt x="661" y="714"/>
                  </a:lnTo>
                  <a:lnTo>
                    <a:pt x="661" y="714"/>
                  </a:lnTo>
                  <a:lnTo>
                    <a:pt x="655" y="721"/>
                  </a:lnTo>
                  <a:lnTo>
                    <a:pt x="648" y="725"/>
                  </a:lnTo>
                  <a:lnTo>
                    <a:pt x="642" y="728"/>
                  </a:lnTo>
                  <a:lnTo>
                    <a:pt x="636" y="731"/>
                  </a:lnTo>
                  <a:lnTo>
                    <a:pt x="629" y="733"/>
                  </a:lnTo>
                  <a:lnTo>
                    <a:pt x="621" y="733"/>
                  </a:lnTo>
                  <a:lnTo>
                    <a:pt x="608" y="733"/>
                  </a:lnTo>
                  <a:lnTo>
                    <a:pt x="595" y="732"/>
                  </a:lnTo>
                  <a:lnTo>
                    <a:pt x="582" y="730"/>
                  </a:lnTo>
                  <a:lnTo>
                    <a:pt x="570" y="727"/>
                  </a:lnTo>
                  <a:lnTo>
                    <a:pt x="561" y="726"/>
                  </a:lnTo>
                  <a:lnTo>
                    <a:pt x="561" y="726"/>
                  </a:lnTo>
                  <a:lnTo>
                    <a:pt x="557" y="726"/>
                  </a:lnTo>
                  <a:lnTo>
                    <a:pt x="552" y="727"/>
                  </a:lnTo>
                  <a:lnTo>
                    <a:pt x="544" y="732"/>
                  </a:lnTo>
                  <a:lnTo>
                    <a:pt x="535" y="737"/>
                  </a:lnTo>
                  <a:lnTo>
                    <a:pt x="528" y="745"/>
                  </a:lnTo>
                  <a:lnTo>
                    <a:pt x="511" y="761"/>
                  </a:lnTo>
                  <a:lnTo>
                    <a:pt x="501" y="768"/>
                  </a:lnTo>
                  <a:lnTo>
                    <a:pt x="491" y="773"/>
                  </a:lnTo>
                  <a:lnTo>
                    <a:pt x="491" y="773"/>
                  </a:lnTo>
                  <a:lnTo>
                    <a:pt x="484" y="774"/>
                  </a:lnTo>
                  <a:lnTo>
                    <a:pt x="476" y="775"/>
                  </a:lnTo>
                  <a:lnTo>
                    <a:pt x="456" y="775"/>
                  </a:lnTo>
                  <a:lnTo>
                    <a:pt x="431" y="772"/>
                  </a:lnTo>
                  <a:lnTo>
                    <a:pt x="405" y="769"/>
                  </a:lnTo>
                  <a:lnTo>
                    <a:pt x="353" y="760"/>
                  </a:lnTo>
                  <a:lnTo>
                    <a:pt x="331" y="756"/>
                  </a:lnTo>
                  <a:lnTo>
                    <a:pt x="315" y="755"/>
                  </a:lnTo>
                  <a:lnTo>
                    <a:pt x="315" y="755"/>
                  </a:lnTo>
                  <a:lnTo>
                    <a:pt x="300" y="756"/>
                  </a:lnTo>
                  <a:lnTo>
                    <a:pt x="282" y="759"/>
                  </a:lnTo>
                  <a:lnTo>
                    <a:pt x="239" y="766"/>
                  </a:lnTo>
                  <a:lnTo>
                    <a:pt x="199" y="775"/>
                  </a:lnTo>
                  <a:lnTo>
                    <a:pt x="181" y="778"/>
                  </a:lnTo>
                  <a:lnTo>
                    <a:pt x="169" y="779"/>
                  </a:lnTo>
                  <a:lnTo>
                    <a:pt x="169" y="779"/>
                  </a:lnTo>
                  <a:lnTo>
                    <a:pt x="163" y="779"/>
                  </a:lnTo>
                  <a:lnTo>
                    <a:pt x="159" y="780"/>
                  </a:lnTo>
                  <a:lnTo>
                    <a:pt x="154" y="781"/>
                  </a:lnTo>
                  <a:lnTo>
                    <a:pt x="151" y="783"/>
                  </a:lnTo>
                  <a:lnTo>
                    <a:pt x="144" y="789"/>
                  </a:lnTo>
                  <a:lnTo>
                    <a:pt x="139" y="797"/>
                  </a:lnTo>
                  <a:lnTo>
                    <a:pt x="135" y="804"/>
                  </a:lnTo>
                  <a:lnTo>
                    <a:pt x="132" y="813"/>
                  </a:lnTo>
                  <a:lnTo>
                    <a:pt x="127" y="831"/>
                  </a:lnTo>
                  <a:lnTo>
                    <a:pt x="127" y="831"/>
                  </a:lnTo>
                  <a:lnTo>
                    <a:pt x="126" y="840"/>
                  </a:lnTo>
                  <a:lnTo>
                    <a:pt x="126" y="850"/>
                  </a:lnTo>
                  <a:lnTo>
                    <a:pt x="129" y="861"/>
                  </a:lnTo>
                  <a:lnTo>
                    <a:pt x="134" y="874"/>
                  </a:lnTo>
                  <a:lnTo>
                    <a:pt x="141" y="888"/>
                  </a:lnTo>
                  <a:lnTo>
                    <a:pt x="151" y="904"/>
                  </a:lnTo>
                  <a:lnTo>
                    <a:pt x="164" y="922"/>
                  </a:lnTo>
                  <a:lnTo>
                    <a:pt x="180" y="943"/>
                  </a:lnTo>
                  <a:lnTo>
                    <a:pt x="180" y="943"/>
                  </a:lnTo>
                  <a:lnTo>
                    <a:pt x="188" y="953"/>
                  </a:lnTo>
                  <a:lnTo>
                    <a:pt x="194" y="962"/>
                  </a:lnTo>
                  <a:lnTo>
                    <a:pt x="199" y="970"/>
                  </a:lnTo>
                  <a:lnTo>
                    <a:pt x="201" y="977"/>
                  </a:lnTo>
                  <a:lnTo>
                    <a:pt x="203" y="982"/>
                  </a:lnTo>
                  <a:lnTo>
                    <a:pt x="205" y="987"/>
                  </a:lnTo>
                  <a:lnTo>
                    <a:pt x="205" y="991"/>
                  </a:lnTo>
                  <a:lnTo>
                    <a:pt x="203" y="993"/>
                  </a:lnTo>
                  <a:lnTo>
                    <a:pt x="202" y="997"/>
                  </a:lnTo>
                  <a:lnTo>
                    <a:pt x="200" y="998"/>
                  </a:lnTo>
                  <a:lnTo>
                    <a:pt x="197" y="1000"/>
                  </a:lnTo>
                  <a:lnTo>
                    <a:pt x="192" y="1001"/>
                  </a:lnTo>
                  <a:lnTo>
                    <a:pt x="192" y="1001"/>
                  </a:lnTo>
                  <a:lnTo>
                    <a:pt x="182" y="1011"/>
                  </a:lnTo>
                  <a:lnTo>
                    <a:pt x="160" y="1035"/>
                  </a:lnTo>
                  <a:lnTo>
                    <a:pt x="148" y="1049"/>
                  </a:lnTo>
                  <a:lnTo>
                    <a:pt x="135" y="1065"/>
                  </a:lnTo>
                  <a:lnTo>
                    <a:pt x="124" y="1080"/>
                  </a:lnTo>
                  <a:lnTo>
                    <a:pt x="115" y="1095"/>
                  </a:lnTo>
                  <a:lnTo>
                    <a:pt x="115" y="1095"/>
                  </a:lnTo>
                  <a:lnTo>
                    <a:pt x="112" y="1102"/>
                  </a:lnTo>
                  <a:lnTo>
                    <a:pt x="106" y="1110"/>
                  </a:lnTo>
                  <a:lnTo>
                    <a:pt x="91" y="1126"/>
                  </a:lnTo>
                  <a:lnTo>
                    <a:pt x="73" y="1143"/>
                  </a:lnTo>
                  <a:lnTo>
                    <a:pt x="54" y="1161"/>
                  </a:lnTo>
                  <a:lnTo>
                    <a:pt x="19" y="1189"/>
                  </a:lnTo>
                  <a:lnTo>
                    <a:pt x="4" y="1200"/>
                  </a:lnTo>
                  <a:lnTo>
                    <a:pt x="0" y="1216"/>
                  </a:lnTo>
                  <a:lnTo>
                    <a:pt x="0" y="1216"/>
                  </a:lnTo>
                  <a:lnTo>
                    <a:pt x="3" y="1237"/>
                  </a:lnTo>
                  <a:lnTo>
                    <a:pt x="7" y="1262"/>
                  </a:lnTo>
                  <a:lnTo>
                    <a:pt x="10" y="1288"/>
                  </a:lnTo>
                  <a:lnTo>
                    <a:pt x="1076" y="1083"/>
                  </a:lnTo>
                  <a:lnTo>
                    <a:pt x="1076" y="1083"/>
                  </a:lnTo>
                  <a:lnTo>
                    <a:pt x="1087" y="1084"/>
                  </a:lnTo>
                  <a:lnTo>
                    <a:pt x="1113" y="1088"/>
                  </a:lnTo>
                  <a:lnTo>
                    <a:pt x="1128" y="1092"/>
                  </a:lnTo>
                  <a:lnTo>
                    <a:pt x="1142" y="1095"/>
                  </a:lnTo>
                  <a:lnTo>
                    <a:pt x="1155" y="1101"/>
                  </a:lnTo>
                  <a:lnTo>
                    <a:pt x="1160" y="1103"/>
                  </a:lnTo>
                  <a:lnTo>
                    <a:pt x="1163" y="1106"/>
                  </a:lnTo>
                  <a:lnTo>
                    <a:pt x="1163" y="1106"/>
                  </a:lnTo>
                  <a:lnTo>
                    <a:pt x="1167" y="1110"/>
                  </a:lnTo>
                  <a:lnTo>
                    <a:pt x="1170" y="1112"/>
                  </a:lnTo>
                  <a:lnTo>
                    <a:pt x="1178" y="1114"/>
                  </a:lnTo>
                  <a:lnTo>
                    <a:pt x="1193" y="1118"/>
                  </a:lnTo>
                  <a:lnTo>
                    <a:pt x="1199" y="1121"/>
                  </a:lnTo>
                  <a:lnTo>
                    <a:pt x="1201" y="1123"/>
                  </a:lnTo>
                  <a:lnTo>
                    <a:pt x="1204" y="1126"/>
                  </a:lnTo>
                  <a:lnTo>
                    <a:pt x="1205" y="1130"/>
                  </a:lnTo>
                  <a:lnTo>
                    <a:pt x="1205" y="1134"/>
                  </a:lnTo>
                  <a:lnTo>
                    <a:pt x="1205" y="1141"/>
                  </a:lnTo>
                  <a:lnTo>
                    <a:pt x="1205" y="1148"/>
                  </a:lnTo>
                  <a:lnTo>
                    <a:pt x="1205" y="1148"/>
                  </a:lnTo>
                  <a:lnTo>
                    <a:pt x="1200" y="1177"/>
                  </a:lnTo>
                  <a:lnTo>
                    <a:pt x="1198" y="1190"/>
                  </a:lnTo>
                  <a:lnTo>
                    <a:pt x="1197" y="1201"/>
                  </a:lnTo>
                  <a:lnTo>
                    <a:pt x="1198" y="1210"/>
                  </a:lnTo>
                  <a:lnTo>
                    <a:pt x="1199" y="1215"/>
                  </a:lnTo>
                  <a:lnTo>
                    <a:pt x="1201" y="1218"/>
                  </a:lnTo>
                  <a:lnTo>
                    <a:pt x="1204" y="1220"/>
                  </a:lnTo>
                  <a:lnTo>
                    <a:pt x="1207" y="1222"/>
                  </a:lnTo>
                  <a:lnTo>
                    <a:pt x="1212" y="1224"/>
                  </a:lnTo>
                  <a:lnTo>
                    <a:pt x="1216" y="1224"/>
                  </a:lnTo>
                  <a:lnTo>
                    <a:pt x="1216" y="1224"/>
                  </a:lnTo>
                  <a:lnTo>
                    <a:pt x="1233" y="1225"/>
                  </a:lnTo>
                  <a:lnTo>
                    <a:pt x="1251" y="1228"/>
                  </a:lnTo>
                  <a:lnTo>
                    <a:pt x="1267" y="1232"/>
                  </a:lnTo>
                  <a:lnTo>
                    <a:pt x="1281" y="1237"/>
                  </a:lnTo>
                  <a:lnTo>
                    <a:pt x="1281" y="1237"/>
                  </a:lnTo>
                  <a:lnTo>
                    <a:pt x="1279" y="1241"/>
                  </a:lnTo>
                  <a:lnTo>
                    <a:pt x="1276" y="1248"/>
                  </a:lnTo>
                  <a:lnTo>
                    <a:pt x="1271" y="1265"/>
                  </a:lnTo>
                  <a:lnTo>
                    <a:pt x="1265" y="1285"/>
                  </a:lnTo>
                  <a:lnTo>
                    <a:pt x="1262" y="1295"/>
                  </a:lnTo>
                  <a:lnTo>
                    <a:pt x="1257" y="1305"/>
                  </a:lnTo>
                  <a:lnTo>
                    <a:pt x="1257" y="1305"/>
                  </a:lnTo>
                  <a:lnTo>
                    <a:pt x="1252" y="1319"/>
                  </a:lnTo>
                  <a:lnTo>
                    <a:pt x="1246" y="1332"/>
                  </a:lnTo>
                  <a:lnTo>
                    <a:pt x="1242" y="1346"/>
                  </a:lnTo>
                  <a:lnTo>
                    <a:pt x="1239" y="1359"/>
                  </a:lnTo>
                  <a:lnTo>
                    <a:pt x="1235" y="1382"/>
                  </a:lnTo>
                  <a:lnTo>
                    <a:pt x="1234" y="1399"/>
                  </a:lnTo>
                  <a:lnTo>
                    <a:pt x="1234" y="1399"/>
                  </a:lnTo>
                  <a:lnTo>
                    <a:pt x="1235" y="1406"/>
                  </a:lnTo>
                  <a:lnTo>
                    <a:pt x="1237" y="1414"/>
                  </a:lnTo>
                  <a:lnTo>
                    <a:pt x="1245" y="1430"/>
                  </a:lnTo>
                  <a:lnTo>
                    <a:pt x="1248" y="1440"/>
                  </a:lnTo>
                  <a:lnTo>
                    <a:pt x="1251" y="1452"/>
                  </a:lnTo>
                  <a:lnTo>
                    <a:pt x="1253" y="1463"/>
                  </a:lnTo>
                  <a:lnTo>
                    <a:pt x="1252" y="1475"/>
                  </a:lnTo>
                  <a:lnTo>
                    <a:pt x="1252" y="1475"/>
                  </a:lnTo>
                  <a:lnTo>
                    <a:pt x="1252" y="1476"/>
                  </a:lnTo>
                  <a:lnTo>
                    <a:pt x="1252" y="1476"/>
                  </a:lnTo>
                  <a:lnTo>
                    <a:pt x="1257" y="1475"/>
                  </a:lnTo>
                  <a:lnTo>
                    <a:pt x="1257" y="1475"/>
                  </a:lnTo>
                  <a:lnTo>
                    <a:pt x="1337" y="1473"/>
                  </a:lnTo>
                  <a:lnTo>
                    <a:pt x="1438" y="1469"/>
                  </a:lnTo>
                  <a:lnTo>
                    <a:pt x="1438" y="1469"/>
                  </a:lnTo>
                  <a:lnTo>
                    <a:pt x="1445" y="1469"/>
                  </a:lnTo>
                  <a:lnTo>
                    <a:pt x="1454" y="1467"/>
                  </a:lnTo>
                  <a:lnTo>
                    <a:pt x="1478" y="1462"/>
                  </a:lnTo>
                  <a:lnTo>
                    <a:pt x="1538" y="1445"/>
                  </a:lnTo>
                  <a:lnTo>
                    <a:pt x="1600" y="1427"/>
                  </a:lnTo>
                  <a:lnTo>
                    <a:pt x="1628" y="1420"/>
                  </a:lnTo>
                  <a:lnTo>
                    <a:pt x="1650" y="1417"/>
                  </a:lnTo>
                  <a:lnTo>
                    <a:pt x="1650" y="1417"/>
                  </a:lnTo>
                  <a:lnTo>
                    <a:pt x="1669" y="1414"/>
                  </a:lnTo>
                  <a:lnTo>
                    <a:pt x="1691" y="1409"/>
                  </a:lnTo>
                  <a:lnTo>
                    <a:pt x="1737" y="1397"/>
                  </a:lnTo>
                  <a:lnTo>
                    <a:pt x="1777" y="1383"/>
                  </a:lnTo>
                  <a:lnTo>
                    <a:pt x="1802" y="1376"/>
                  </a:lnTo>
                  <a:lnTo>
                    <a:pt x="1802" y="1376"/>
                  </a:lnTo>
                  <a:lnTo>
                    <a:pt x="1806" y="1373"/>
                  </a:lnTo>
                  <a:lnTo>
                    <a:pt x="1813" y="1369"/>
                  </a:lnTo>
                  <a:lnTo>
                    <a:pt x="1832" y="1353"/>
                  </a:lnTo>
                  <a:lnTo>
                    <a:pt x="1854" y="1331"/>
                  </a:lnTo>
                  <a:lnTo>
                    <a:pt x="1880" y="1306"/>
                  </a:lnTo>
                  <a:lnTo>
                    <a:pt x="1906" y="1281"/>
                  </a:lnTo>
                  <a:lnTo>
                    <a:pt x="1928" y="1256"/>
                  </a:lnTo>
                  <a:lnTo>
                    <a:pt x="1945" y="1237"/>
                  </a:lnTo>
                  <a:lnTo>
                    <a:pt x="1950" y="1229"/>
                  </a:lnTo>
                  <a:lnTo>
                    <a:pt x="1954" y="1224"/>
                  </a:lnTo>
                  <a:lnTo>
                    <a:pt x="1954" y="1224"/>
                  </a:lnTo>
                  <a:lnTo>
                    <a:pt x="1957" y="1216"/>
                  </a:lnTo>
                  <a:lnTo>
                    <a:pt x="1959" y="1210"/>
                  </a:lnTo>
                  <a:lnTo>
                    <a:pt x="1958" y="1208"/>
                  </a:lnTo>
                  <a:lnTo>
                    <a:pt x="1958" y="1206"/>
                  </a:lnTo>
                  <a:lnTo>
                    <a:pt x="1956" y="1205"/>
                  </a:lnTo>
                  <a:lnTo>
                    <a:pt x="1954" y="1203"/>
                  </a:lnTo>
                  <a:lnTo>
                    <a:pt x="1946" y="1202"/>
                  </a:lnTo>
                  <a:lnTo>
                    <a:pt x="1934" y="1203"/>
                  </a:lnTo>
                  <a:lnTo>
                    <a:pt x="1896" y="1206"/>
                  </a:lnTo>
                  <a:lnTo>
                    <a:pt x="1896" y="12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533188" y="-319088"/>
              <a:ext cx="739775" cy="441325"/>
            </a:xfrm>
            <a:custGeom>
              <a:avLst/>
              <a:gdLst>
                <a:gd name="T0" fmla="*/ 902 w 933"/>
                <a:gd name="T1" fmla="*/ 323 h 555"/>
                <a:gd name="T2" fmla="*/ 846 w 933"/>
                <a:gd name="T3" fmla="*/ 251 h 555"/>
                <a:gd name="T4" fmla="*/ 824 w 933"/>
                <a:gd name="T5" fmla="*/ 231 h 555"/>
                <a:gd name="T6" fmla="*/ 815 w 933"/>
                <a:gd name="T7" fmla="*/ 229 h 555"/>
                <a:gd name="T8" fmla="*/ 813 w 933"/>
                <a:gd name="T9" fmla="*/ 233 h 555"/>
                <a:gd name="T10" fmla="*/ 817 w 933"/>
                <a:gd name="T11" fmla="*/ 252 h 555"/>
                <a:gd name="T12" fmla="*/ 846 w 933"/>
                <a:gd name="T13" fmla="*/ 288 h 555"/>
                <a:gd name="T14" fmla="*/ 864 w 933"/>
                <a:gd name="T15" fmla="*/ 314 h 555"/>
                <a:gd name="T16" fmla="*/ 860 w 933"/>
                <a:gd name="T17" fmla="*/ 325 h 555"/>
                <a:gd name="T18" fmla="*/ 836 w 933"/>
                <a:gd name="T19" fmla="*/ 328 h 555"/>
                <a:gd name="T20" fmla="*/ 774 w 933"/>
                <a:gd name="T21" fmla="*/ 320 h 555"/>
                <a:gd name="T22" fmla="*/ 739 w 933"/>
                <a:gd name="T23" fmla="*/ 308 h 555"/>
                <a:gd name="T24" fmla="*/ 726 w 933"/>
                <a:gd name="T25" fmla="*/ 296 h 555"/>
                <a:gd name="T26" fmla="*/ 724 w 933"/>
                <a:gd name="T27" fmla="*/ 287 h 555"/>
                <a:gd name="T28" fmla="*/ 711 w 933"/>
                <a:gd name="T29" fmla="*/ 264 h 555"/>
                <a:gd name="T30" fmla="*/ 681 w 933"/>
                <a:gd name="T31" fmla="*/ 243 h 555"/>
                <a:gd name="T32" fmla="*/ 661 w 933"/>
                <a:gd name="T33" fmla="*/ 239 h 555"/>
                <a:gd name="T34" fmla="*/ 627 w 933"/>
                <a:gd name="T35" fmla="*/ 237 h 555"/>
                <a:gd name="T36" fmla="*/ 619 w 933"/>
                <a:gd name="T37" fmla="*/ 230 h 555"/>
                <a:gd name="T38" fmla="*/ 617 w 933"/>
                <a:gd name="T39" fmla="*/ 216 h 555"/>
                <a:gd name="T40" fmla="*/ 619 w 933"/>
                <a:gd name="T41" fmla="*/ 204 h 555"/>
                <a:gd name="T42" fmla="*/ 636 w 933"/>
                <a:gd name="T43" fmla="*/ 143 h 555"/>
                <a:gd name="T44" fmla="*/ 637 w 933"/>
                <a:gd name="T45" fmla="*/ 107 h 555"/>
                <a:gd name="T46" fmla="*/ 631 w 933"/>
                <a:gd name="T47" fmla="*/ 87 h 555"/>
                <a:gd name="T48" fmla="*/ 626 w 933"/>
                <a:gd name="T49" fmla="*/ 71 h 555"/>
                <a:gd name="T50" fmla="*/ 615 w 933"/>
                <a:gd name="T51" fmla="*/ 17 h 555"/>
                <a:gd name="T52" fmla="*/ 606 w 933"/>
                <a:gd name="T53" fmla="*/ 2 h 555"/>
                <a:gd name="T54" fmla="*/ 589 w 933"/>
                <a:gd name="T55" fmla="*/ 5 h 555"/>
                <a:gd name="T56" fmla="*/ 572 w 933"/>
                <a:gd name="T57" fmla="*/ 22 h 555"/>
                <a:gd name="T58" fmla="*/ 539 w 933"/>
                <a:gd name="T59" fmla="*/ 73 h 555"/>
                <a:gd name="T60" fmla="*/ 528 w 933"/>
                <a:gd name="T61" fmla="*/ 98 h 555"/>
                <a:gd name="T62" fmla="*/ 514 w 933"/>
                <a:gd name="T63" fmla="*/ 110 h 555"/>
                <a:gd name="T64" fmla="*/ 458 w 933"/>
                <a:gd name="T65" fmla="*/ 127 h 555"/>
                <a:gd name="T66" fmla="*/ 312 w 933"/>
                <a:gd name="T67" fmla="*/ 155 h 555"/>
                <a:gd name="T68" fmla="*/ 216 w 933"/>
                <a:gd name="T69" fmla="*/ 168 h 555"/>
                <a:gd name="T70" fmla="*/ 0 w 933"/>
                <a:gd name="T71" fmla="*/ 168 h 555"/>
                <a:gd name="T72" fmla="*/ 23 w 933"/>
                <a:gd name="T73" fmla="*/ 414 h 555"/>
                <a:gd name="T74" fmla="*/ 35 w 933"/>
                <a:gd name="T75" fmla="*/ 487 h 555"/>
                <a:gd name="T76" fmla="*/ 162 w 933"/>
                <a:gd name="T77" fmla="*/ 532 h 555"/>
                <a:gd name="T78" fmla="*/ 356 w 933"/>
                <a:gd name="T79" fmla="*/ 503 h 555"/>
                <a:gd name="T80" fmla="*/ 654 w 933"/>
                <a:gd name="T81" fmla="*/ 496 h 555"/>
                <a:gd name="T82" fmla="*/ 681 w 933"/>
                <a:gd name="T83" fmla="*/ 487 h 555"/>
                <a:gd name="T84" fmla="*/ 702 w 933"/>
                <a:gd name="T85" fmla="*/ 470 h 555"/>
                <a:gd name="T86" fmla="*/ 708 w 933"/>
                <a:gd name="T87" fmla="*/ 456 h 555"/>
                <a:gd name="T88" fmla="*/ 709 w 933"/>
                <a:gd name="T89" fmla="*/ 444 h 555"/>
                <a:gd name="T90" fmla="*/ 720 w 933"/>
                <a:gd name="T91" fmla="*/ 428 h 555"/>
                <a:gd name="T92" fmla="*/ 737 w 933"/>
                <a:gd name="T93" fmla="*/ 419 h 555"/>
                <a:gd name="T94" fmla="*/ 748 w 933"/>
                <a:gd name="T95" fmla="*/ 421 h 555"/>
                <a:gd name="T96" fmla="*/ 754 w 933"/>
                <a:gd name="T97" fmla="*/ 432 h 555"/>
                <a:gd name="T98" fmla="*/ 757 w 933"/>
                <a:gd name="T99" fmla="*/ 442 h 555"/>
                <a:gd name="T100" fmla="*/ 761 w 933"/>
                <a:gd name="T101" fmla="*/ 441 h 555"/>
                <a:gd name="T102" fmla="*/ 783 w 933"/>
                <a:gd name="T103" fmla="*/ 423 h 555"/>
                <a:gd name="T104" fmla="*/ 804 w 933"/>
                <a:gd name="T105" fmla="*/ 415 h 555"/>
                <a:gd name="T106" fmla="*/ 834 w 933"/>
                <a:gd name="T107" fmla="*/ 412 h 555"/>
                <a:gd name="T108" fmla="*/ 900 w 933"/>
                <a:gd name="T109" fmla="*/ 399 h 555"/>
                <a:gd name="T110" fmla="*/ 923 w 933"/>
                <a:gd name="T111" fmla="*/ 389 h 555"/>
                <a:gd name="T112" fmla="*/ 933 w 933"/>
                <a:gd name="T113" fmla="*/ 374 h 555"/>
                <a:gd name="T114" fmla="*/ 930 w 933"/>
                <a:gd name="T115" fmla="*/ 36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3" h="555">
                  <a:moveTo>
                    <a:pt x="930" y="362"/>
                  </a:moveTo>
                  <a:lnTo>
                    <a:pt x="930" y="362"/>
                  </a:lnTo>
                  <a:lnTo>
                    <a:pt x="902" y="323"/>
                  </a:lnTo>
                  <a:lnTo>
                    <a:pt x="884" y="298"/>
                  </a:lnTo>
                  <a:lnTo>
                    <a:pt x="864" y="273"/>
                  </a:lnTo>
                  <a:lnTo>
                    <a:pt x="846" y="251"/>
                  </a:lnTo>
                  <a:lnTo>
                    <a:pt x="837" y="243"/>
                  </a:lnTo>
                  <a:lnTo>
                    <a:pt x="830" y="235"/>
                  </a:lnTo>
                  <a:lnTo>
                    <a:pt x="824" y="231"/>
                  </a:lnTo>
                  <a:lnTo>
                    <a:pt x="818" y="229"/>
                  </a:lnTo>
                  <a:lnTo>
                    <a:pt x="816" y="229"/>
                  </a:lnTo>
                  <a:lnTo>
                    <a:pt x="815" y="229"/>
                  </a:lnTo>
                  <a:lnTo>
                    <a:pt x="814" y="231"/>
                  </a:lnTo>
                  <a:lnTo>
                    <a:pt x="813" y="233"/>
                  </a:lnTo>
                  <a:lnTo>
                    <a:pt x="813" y="233"/>
                  </a:lnTo>
                  <a:lnTo>
                    <a:pt x="813" y="239"/>
                  </a:lnTo>
                  <a:lnTo>
                    <a:pt x="814" y="245"/>
                  </a:lnTo>
                  <a:lnTo>
                    <a:pt x="817" y="252"/>
                  </a:lnTo>
                  <a:lnTo>
                    <a:pt x="823" y="259"/>
                  </a:lnTo>
                  <a:lnTo>
                    <a:pt x="834" y="273"/>
                  </a:lnTo>
                  <a:lnTo>
                    <a:pt x="846" y="288"/>
                  </a:lnTo>
                  <a:lnTo>
                    <a:pt x="857" y="302"/>
                  </a:lnTo>
                  <a:lnTo>
                    <a:pt x="861" y="308"/>
                  </a:lnTo>
                  <a:lnTo>
                    <a:pt x="864" y="314"/>
                  </a:lnTo>
                  <a:lnTo>
                    <a:pt x="864" y="318"/>
                  </a:lnTo>
                  <a:lnTo>
                    <a:pt x="863" y="323"/>
                  </a:lnTo>
                  <a:lnTo>
                    <a:pt x="860" y="325"/>
                  </a:lnTo>
                  <a:lnTo>
                    <a:pt x="854" y="327"/>
                  </a:lnTo>
                  <a:lnTo>
                    <a:pt x="854" y="327"/>
                  </a:lnTo>
                  <a:lnTo>
                    <a:pt x="836" y="328"/>
                  </a:lnTo>
                  <a:lnTo>
                    <a:pt x="816" y="327"/>
                  </a:lnTo>
                  <a:lnTo>
                    <a:pt x="795" y="324"/>
                  </a:lnTo>
                  <a:lnTo>
                    <a:pt x="774" y="320"/>
                  </a:lnTo>
                  <a:lnTo>
                    <a:pt x="755" y="315"/>
                  </a:lnTo>
                  <a:lnTo>
                    <a:pt x="747" y="311"/>
                  </a:lnTo>
                  <a:lnTo>
                    <a:pt x="739" y="308"/>
                  </a:lnTo>
                  <a:lnTo>
                    <a:pt x="733" y="304"/>
                  </a:lnTo>
                  <a:lnTo>
                    <a:pt x="729" y="300"/>
                  </a:lnTo>
                  <a:lnTo>
                    <a:pt x="726" y="296"/>
                  </a:lnTo>
                  <a:lnTo>
                    <a:pt x="724" y="291"/>
                  </a:lnTo>
                  <a:lnTo>
                    <a:pt x="724" y="291"/>
                  </a:lnTo>
                  <a:lnTo>
                    <a:pt x="724" y="287"/>
                  </a:lnTo>
                  <a:lnTo>
                    <a:pt x="723" y="282"/>
                  </a:lnTo>
                  <a:lnTo>
                    <a:pt x="718" y="273"/>
                  </a:lnTo>
                  <a:lnTo>
                    <a:pt x="711" y="264"/>
                  </a:lnTo>
                  <a:lnTo>
                    <a:pt x="701" y="257"/>
                  </a:lnTo>
                  <a:lnTo>
                    <a:pt x="691" y="249"/>
                  </a:lnTo>
                  <a:lnTo>
                    <a:pt x="681" y="243"/>
                  </a:lnTo>
                  <a:lnTo>
                    <a:pt x="670" y="240"/>
                  </a:lnTo>
                  <a:lnTo>
                    <a:pt x="661" y="239"/>
                  </a:lnTo>
                  <a:lnTo>
                    <a:pt x="661" y="239"/>
                  </a:lnTo>
                  <a:lnTo>
                    <a:pt x="643" y="239"/>
                  </a:lnTo>
                  <a:lnTo>
                    <a:pt x="634" y="239"/>
                  </a:lnTo>
                  <a:lnTo>
                    <a:pt x="627" y="237"/>
                  </a:lnTo>
                  <a:lnTo>
                    <a:pt x="624" y="235"/>
                  </a:lnTo>
                  <a:lnTo>
                    <a:pt x="621" y="233"/>
                  </a:lnTo>
                  <a:lnTo>
                    <a:pt x="619" y="230"/>
                  </a:lnTo>
                  <a:lnTo>
                    <a:pt x="617" y="226"/>
                  </a:lnTo>
                  <a:lnTo>
                    <a:pt x="617" y="222"/>
                  </a:lnTo>
                  <a:lnTo>
                    <a:pt x="617" y="216"/>
                  </a:lnTo>
                  <a:lnTo>
                    <a:pt x="617" y="211"/>
                  </a:lnTo>
                  <a:lnTo>
                    <a:pt x="619" y="204"/>
                  </a:lnTo>
                  <a:lnTo>
                    <a:pt x="619" y="204"/>
                  </a:lnTo>
                  <a:lnTo>
                    <a:pt x="628" y="173"/>
                  </a:lnTo>
                  <a:lnTo>
                    <a:pt x="633" y="158"/>
                  </a:lnTo>
                  <a:lnTo>
                    <a:pt x="636" y="143"/>
                  </a:lnTo>
                  <a:lnTo>
                    <a:pt x="638" y="128"/>
                  </a:lnTo>
                  <a:lnTo>
                    <a:pt x="638" y="114"/>
                  </a:lnTo>
                  <a:lnTo>
                    <a:pt x="637" y="107"/>
                  </a:lnTo>
                  <a:lnTo>
                    <a:pt x="636" y="100"/>
                  </a:lnTo>
                  <a:lnTo>
                    <a:pt x="634" y="93"/>
                  </a:lnTo>
                  <a:lnTo>
                    <a:pt x="631" y="87"/>
                  </a:lnTo>
                  <a:lnTo>
                    <a:pt x="631" y="87"/>
                  </a:lnTo>
                  <a:lnTo>
                    <a:pt x="628" y="79"/>
                  </a:lnTo>
                  <a:lnTo>
                    <a:pt x="626" y="71"/>
                  </a:lnTo>
                  <a:lnTo>
                    <a:pt x="622" y="52"/>
                  </a:lnTo>
                  <a:lnTo>
                    <a:pt x="618" y="34"/>
                  </a:lnTo>
                  <a:lnTo>
                    <a:pt x="615" y="17"/>
                  </a:lnTo>
                  <a:lnTo>
                    <a:pt x="613" y="10"/>
                  </a:lnTo>
                  <a:lnTo>
                    <a:pt x="609" y="5"/>
                  </a:lnTo>
                  <a:lnTo>
                    <a:pt x="606" y="2"/>
                  </a:lnTo>
                  <a:lnTo>
                    <a:pt x="602" y="0"/>
                  </a:lnTo>
                  <a:lnTo>
                    <a:pt x="596" y="1"/>
                  </a:lnTo>
                  <a:lnTo>
                    <a:pt x="589" y="5"/>
                  </a:lnTo>
                  <a:lnTo>
                    <a:pt x="581" y="12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56" y="43"/>
                  </a:lnTo>
                  <a:lnTo>
                    <a:pt x="546" y="61"/>
                  </a:lnTo>
                  <a:lnTo>
                    <a:pt x="539" y="73"/>
                  </a:lnTo>
                  <a:lnTo>
                    <a:pt x="534" y="83"/>
                  </a:lnTo>
                  <a:lnTo>
                    <a:pt x="531" y="91"/>
                  </a:lnTo>
                  <a:lnTo>
                    <a:pt x="528" y="98"/>
                  </a:lnTo>
                  <a:lnTo>
                    <a:pt x="523" y="103"/>
                  </a:lnTo>
                  <a:lnTo>
                    <a:pt x="514" y="110"/>
                  </a:lnTo>
                  <a:lnTo>
                    <a:pt x="514" y="110"/>
                  </a:lnTo>
                  <a:lnTo>
                    <a:pt x="507" y="114"/>
                  </a:lnTo>
                  <a:lnTo>
                    <a:pt x="494" y="117"/>
                  </a:lnTo>
                  <a:lnTo>
                    <a:pt x="458" y="127"/>
                  </a:lnTo>
                  <a:lnTo>
                    <a:pt x="413" y="136"/>
                  </a:lnTo>
                  <a:lnTo>
                    <a:pt x="362" y="146"/>
                  </a:lnTo>
                  <a:lnTo>
                    <a:pt x="312" y="155"/>
                  </a:lnTo>
                  <a:lnTo>
                    <a:pt x="267" y="162"/>
                  </a:lnTo>
                  <a:lnTo>
                    <a:pt x="234" y="166"/>
                  </a:lnTo>
                  <a:lnTo>
                    <a:pt x="216" y="168"/>
                  </a:lnTo>
                  <a:lnTo>
                    <a:pt x="216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0" y="305"/>
                  </a:lnTo>
                  <a:lnTo>
                    <a:pt x="17" y="367"/>
                  </a:lnTo>
                  <a:lnTo>
                    <a:pt x="23" y="414"/>
                  </a:lnTo>
                  <a:lnTo>
                    <a:pt x="23" y="414"/>
                  </a:lnTo>
                  <a:lnTo>
                    <a:pt x="28" y="451"/>
                  </a:lnTo>
                  <a:lnTo>
                    <a:pt x="35" y="487"/>
                  </a:lnTo>
                  <a:lnTo>
                    <a:pt x="48" y="555"/>
                  </a:lnTo>
                  <a:lnTo>
                    <a:pt x="48" y="555"/>
                  </a:lnTo>
                  <a:lnTo>
                    <a:pt x="162" y="532"/>
                  </a:lnTo>
                  <a:lnTo>
                    <a:pt x="162" y="532"/>
                  </a:lnTo>
                  <a:lnTo>
                    <a:pt x="232" y="520"/>
                  </a:lnTo>
                  <a:lnTo>
                    <a:pt x="356" y="503"/>
                  </a:lnTo>
                  <a:lnTo>
                    <a:pt x="526" y="479"/>
                  </a:lnTo>
                  <a:lnTo>
                    <a:pt x="654" y="496"/>
                  </a:lnTo>
                  <a:lnTo>
                    <a:pt x="654" y="496"/>
                  </a:lnTo>
                  <a:lnTo>
                    <a:pt x="663" y="494"/>
                  </a:lnTo>
                  <a:lnTo>
                    <a:pt x="671" y="491"/>
                  </a:lnTo>
                  <a:lnTo>
                    <a:pt x="681" y="487"/>
                  </a:lnTo>
                  <a:lnTo>
                    <a:pt x="691" y="481"/>
                  </a:lnTo>
                  <a:lnTo>
                    <a:pt x="699" y="475"/>
                  </a:lnTo>
                  <a:lnTo>
                    <a:pt x="702" y="470"/>
                  </a:lnTo>
                  <a:lnTo>
                    <a:pt x="705" y="466"/>
                  </a:lnTo>
                  <a:lnTo>
                    <a:pt x="707" y="461"/>
                  </a:lnTo>
                  <a:lnTo>
                    <a:pt x="708" y="456"/>
                  </a:lnTo>
                  <a:lnTo>
                    <a:pt x="708" y="456"/>
                  </a:lnTo>
                  <a:lnTo>
                    <a:pt x="708" y="450"/>
                  </a:lnTo>
                  <a:lnTo>
                    <a:pt x="709" y="444"/>
                  </a:lnTo>
                  <a:lnTo>
                    <a:pt x="711" y="440"/>
                  </a:lnTo>
                  <a:lnTo>
                    <a:pt x="713" y="435"/>
                  </a:lnTo>
                  <a:lnTo>
                    <a:pt x="720" y="428"/>
                  </a:lnTo>
                  <a:lnTo>
                    <a:pt x="729" y="422"/>
                  </a:lnTo>
                  <a:lnTo>
                    <a:pt x="732" y="420"/>
                  </a:lnTo>
                  <a:lnTo>
                    <a:pt x="737" y="419"/>
                  </a:lnTo>
                  <a:lnTo>
                    <a:pt x="740" y="419"/>
                  </a:lnTo>
                  <a:lnTo>
                    <a:pt x="745" y="419"/>
                  </a:lnTo>
                  <a:lnTo>
                    <a:pt x="748" y="421"/>
                  </a:lnTo>
                  <a:lnTo>
                    <a:pt x="750" y="423"/>
                  </a:lnTo>
                  <a:lnTo>
                    <a:pt x="752" y="427"/>
                  </a:lnTo>
                  <a:lnTo>
                    <a:pt x="754" y="432"/>
                  </a:lnTo>
                  <a:lnTo>
                    <a:pt x="754" y="432"/>
                  </a:lnTo>
                  <a:lnTo>
                    <a:pt x="756" y="440"/>
                  </a:lnTo>
                  <a:lnTo>
                    <a:pt x="757" y="442"/>
                  </a:lnTo>
                  <a:lnTo>
                    <a:pt x="758" y="442"/>
                  </a:lnTo>
                  <a:lnTo>
                    <a:pt x="759" y="442"/>
                  </a:lnTo>
                  <a:lnTo>
                    <a:pt x="761" y="441"/>
                  </a:lnTo>
                  <a:lnTo>
                    <a:pt x="766" y="437"/>
                  </a:lnTo>
                  <a:lnTo>
                    <a:pt x="773" y="430"/>
                  </a:lnTo>
                  <a:lnTo>
                    <a:pt x="783" y="423"/>
                  </a:lnTo>
                  <a:lnTo>
                    <a:pt x="788" y="421"/>
                  </a:lnTo>
                  <a:lnTo>
                    <a:pt x="795" y="418"/>
                  </a:lnTo>
                  <a:lnTo>
                    <a:pt x="804" y="415"/>
                  </a:lnTo>
                  <a:lnTo>
                    <a:pt x="813" y="414"/>
                  </a:lnTo>
                  <a:lnTo>
                    <a:pt x="813" y="414"/>
                  </a:lnTo>
                  <a:lnTo>
                    <a:pt x="834" y="412"/>
                  </a:lnTo>
                  <a:lnTo>
                    <a:pt x="856" y="409"/>
                  </a:lnTo>
                  <a:lnTo>
                    <a:pt x="879" y="404"/>
                  </a:lnTo>
                  <a:lnTo>
                    <a:pt x="900" y="399"/>
                  </a:lnTo>
                  <a:lnTo>
                    <a:pt x="909" y="396"/>
                  </a:lnTo>
                  <a:lnTo>
                    <a:pt x="917" y="392"/>
                  </a:lnTo>
                  <a:lnTo>
                    <a:pt x="923" y="389"/>
                  </a:lnTo>
                  <a:lnTo>
                    <a:pt x="929" y="384"/>
                  </a:lnTo>
                  <a:lnTo>
                    <a:pt x="932" y="380"/>
                  </a:lnTo>
                  <a:lnTo>
                    <a:pt x="933" y="374"/>
                  </a:lnTo>
                  <a:lnTo>
                    <a:pt x="932" y="368"/>
                  </a:lnTo>
                  <a:lnTo>
                    <a:pt x="930" y="362"/>
                  </a:lnTo>
                  <a:lnTo>
                    <a:pt x="930" y="3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571288" y="69850"/>
              <a:ext cx="336550" cy="261938"/>
            </a:xfrm>
            <a:custGeom>
              <a:avLst/>
              <a:gdLst>
                <a:gd name="T0" fmla="*/ 114 w 425"/>
                <a:gd name="T1" fmla="*/ 43 h 331"/>
                <a:gd name="T2" fmla="*/ 114 w 425"/>
                <a:gd name="T3" fmla="*/ 43 h 331"/>
                <a:gd name="T4" fmla="*/ 0 w 425"/>
                <a:gd name="T5" fmla="*/ 66 h 331"/>
                <a:gd name="T6" fmla="*/ 0 w 425"/>
                <a:gd name="T7" fmla="*/ 66 h 331"/>
                <a:gd name="T8" fmla="*/ 4 w 425"/>
                <a:gd name="T9" fmla="*/ 87 h 331"/>
                <a:gd name="T10" fmla="*/ 7 w 425"/>
                <a:gd name="T11" fmla="*/ 109 h 331"/>
                <a:gd name="T12" fmla="*/ 8 w 425"/>
                <a:gd name="T13" fmla="*/ 129 h 331"/>
                <a:gd name="T14" fmla="*/ 9 w 425"/>
                <a:gd name="T15" fmla="*/ 148 h 331"/>
                <a:gd name="T16" fmla="*/ 9 w 425"/>
                <a:gd name="T17" fmla="*/ 148 h 331"/>
                <a:gd name="T18" fmla="*/ 10 w 425"/>
                <a:gd name="T19" fmla="*/ 198 h 331"/>
                <a:gd name="T20" fmla="*/ 11 w 425"/>
                <a:gd name="T21" fmla="*/ 247 h 331"/>
                <a:gd name="T22" fmla="*/ 11 w 425"/>
                <a:gd name="T23" fmla="*/ 287 h 331"/>
                <a:gd name="T24" fmla="*/ 11 w 425"/>
                <a:gd name="T25" fmla="*/ 302 h 331"/>
                <a:gd name="T26" fmla="*/ 9 w 425"/>
                <a:gd name="T27" fmla="*/ 312 h 331"/>
                <a:gd name="T28" fmla="*/ 9 w 425"/>
                <a:gd name="T29" fmla="*/ 312 h 331"/>
                <a:gd name="T30" fmla="*/ 8 w 425"/>
                <a:gd name="T31" fmla="*/ 316 h 331"/>
                <a:gd name="T32" fmla="*/ 8 w 425"/>
                <a:gd name="T33" fmla="*/ 321 h 331"/>
                <a:gd name="T34" fmla="*/ 11 w 425"/>
                <a:gd name="T35" fmla="*/ 331 h 331"/>
                <a:gd name="T36" fmla="*/ 11 w 425"/>
                <a:gd name="T37" fmla="*/ 331 h 331"/>
                <a:gd name="T38" fmla="*/ 20 w 425"/>
                <a:gd name="T39" fmla="*/ 315 h 331"/>
                <a:gd name="T40" fmla="*/ 28 w 425"/>
                <a:gd name="T41" fmla="*/ 303 h 331"/>
                <a:gd name="T42" fmla="*/ 38 w 425"/>
                <a:gd name="T43" fmla="*/ 291 h 331"/>
                <a:gd name="T44" fmla="*/ 49 w 425"/>
                <a:gd name="T45" fmla="*/ 277 h 331"/>
                <a:gd name="T46" fmla="*/ 64 w 425"/>
                <a:gd name="T47" fmla="*/ 264 h 331"/>
                <a:gd name="T48" fmla="*/ 80 w 425"/>
                <a:gd name="T49" fmla="*/ 252 h 331"/>
                <a:gd name="T50" fmla="*/ 87 w 425"/>
                <a:gd name="T51" fmla="*/ 246 h 331"/>
                <a:gd name="T52" fmla="*/ 98 w 425"/>
                <a:gd name="T53" fmla="*/ 242 h 331"/>
                <a:gd name="T54" fmla="*/ 98 w 425"/>
                <a:gd name="T55" fmla="*/ 242 h 331"/>
                <a:gd name="T56" fmla="*/ 122 w 425"/>
                <a:gd name="T57" fmla="*/ 230 h 331"/>
                <a:gd name="T58" fmla="*/ 151 w 425"/>
                <a:gd name="T59" fmla="*/ 219 h 331"/>
                <a:gd name="T60" fmla="*/ 184 w 425"/>
                <a:gd name="T61" fmla="*/ 208 h 331"/>
                <a:gd name="T62" fmla="*/ 216 w 425"/>
                <a:gd name="T63" fmla="*/ 197 h 331"/>
                <a:gd name="T64" fmla="*/ 276 w 425"/>
                <a:gd name="T65" fmla="*/ 178 h 331"/>
                <a:gd name="T66" fmla="*/ 299 w 425"/>
                <a:gd name="T67" fmla="*/ 171 h 331"/>
                <a:gd name="T68" fmla="*/ 313 w 425"/>
                <a:gd name="T69" fmla="*/ 166 h 331"/>
                <a:gd name="T70" fmla="*/ 313 w 425"/>
                <a:gd name="T71" fmla="*/ 166 h 331"/>
                <a:gd name="T72" fmla="*/ 327 w 425"/>
                <a:gd name="T73" fmla="*/ 160 h 331"/>
                <a:gd name="T74" fmla="*/ 343 w 425"/>
                <a:gd name="T75" fmla="*/ 151 h 331"/>
                <a:gd name="T76" fmla="*/ 380 w 425"/>
                <a:gd name="T77" fmla="*/ 132 h 331"/>
                <a:gd name="T78" fmla="*/ 425 w 425"/>
                <a:gd name="T79" fmla="*/ 107 h 331"/>
                <a:gd name="T80" fmla="*/ 405 w 425"/>
                <a:gd name="T81" fmla="*/ 0 h 331"/>
                <a:gd name="T82" fmla="*/ 405 w 425"/>
                <a:gd name="T83" fmla="*/ 0 h 331"/>
                <a:gd name="T84" fmla="*/ 231 w 425"/>
                <a:gd name="T85" fmla="*/ 25 h 331"/>
                <a:gd name="T86" fmla="*/ 155 w 425"/>
                <a:gd name="T87" fmla="*/ 36 h 331"/>
                <a:gd name="T88" fmla="*/ 114 w 425"/>
                <a:gd name="T89" fmla="*/ 43 h 331"/>
                <a:gd name="T90" fmla="*/ 114 w 425"/>
                <a:gd name="T91" fmla="*/ 4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5" h="331">
                  <a:moveTo>
                    <a:pt x="114" y="43"/>
                  </a:moveTo>
                  <a:lnTo>
                    <a:pt x="114" y="4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4" y="87"/>
                  </a:lnTo>
                  <a:lnTo>
                    <a:pt x="7" y="109"/>
                  </a:lnTo>
                  <a:lnTo>
                    <a:pt x="8" y="129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98"/>
                  </a:lnTo>
                  <a:lnTo>
                    <a:pt x="11" y="247"/>
                  </a:lnTo>
                  <a:lnTo>
                    <a:pt x="11" y="287"/>
                  </a:lnTo>
                  <a:lnTo>
                    <a:pt x="11" y="30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8" y="316"/>
                  </a:lnTo>
                  <a:lnTo>
                    <a:pt x="8" y="321"/>
                  </a:lnTo>
                  <a:lnTo>
                    <a:pt x="11" y="331"/>
                  </a:lnTo>
                  <a:lnTo>
                    <a:pt x="11" y="331"/>
                  </a:lnTo>
                  <a:lnTo>
                    <a:pt x="20" y="315"/>
                  </a:lnTo>
                  <a:lnTo>
                    <a:pt x="28" y="303"/>
                  </a:lnTo>
                  <a:lnTo>
                    <a:pt x="38" y="291"/>
                  </a:lnTo>
                  <a:lnTo>
                    <a:pt x="49" y="277"/>
                  </a:lnTo>
                  <a:lnTo>
                    <a:pt x="64" y="264"/>
                  </a:lnTo>
                  <a:lnTo>
                    <a:pt x="80" y="252"/>
                  </a:lnTo>
                  <a:lnTo>
                    <a:pt x="87" y="246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122" y="230"/>
                  </a:lnTo>
                  <a:lnTo>
                    <a:pt x="151" y="219"/>
                  </a:lnTo>
                  <a:lnTo>
                    <a:pt x="184" y="208"/>
                  </a:lnTo>
                  <a:lnTo>
                    <a:pt x="216" y="197"/>
                  </a:lnTo>
                  <a:lnTo>
                    <a:pt x="276" y="178"/>
                  </a:lnTo>
                  <a:lnTo>
                    <a:pt x="299" y="171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27" y="160"/>
                  </a:lnTo>
                  <a:lnTo>
                    <a:pt x="343" y="151"/>
                  </a:lnTo>
                  <a:lnTo>
                    <a:pt x="380" y="132"/>
                  </a:lnTo>
                  <a:lnTo>
                    <a:pt x="425" y="107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231" y="25"/>
                  </a:lnTo>
                  <a:lnTo>
                    <a:pt x="155" y="36"/>
                  </a:lnTo>
                  <a:lnTo>
                    <a:pt x="114" y="43"/>
                  </a:lnTo>
                  <a:lnTo>
                    <a:pt x="11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891963" y="61913"/>
              <a:ext cx="150813" cy="90488"/>
            </a:xfrm>
            <a:custGeom>
              <a:avLst/>
              <a:gdLst>
                <a:gd name="T0" fmla="*/ 189 w 190"/>
                <a:gd name="T1" fmla="*/ 16 h 114"/>
                <a:gd name="T2" fmla="*/ 73 w 190"/>
                <a:gd name="T3" fmla="*/ 0 h 114"/>
                <a:gd name="T4" fmla="*/ 73 w 190"/>
                <a:gd name="T5" fmla="*/ 0 h 114"/>
                <a:gd name="T6" fmla="*/ 0 w 190"/>
                <a:gd name="T7" fmla="*/ 10 h 114"/>
                <a:gd name="T8" fmla="*/ 20 w 190"/>
                <a:gd name="T9" fmla="*/ 114 h 114"/>
                <a:gd name="T10" fmla="*/ 20 w 190"/>
                <a:gd name="T11" fmla="*/ 114 h 114"/>
                <a:gd name="T12" fmla="*/ 47 w 190"/>
                <a:gd name="T13" fmla="*/ 102 h 114"/>
                <a:gd name="T14" fmla="*/ 69 w 190"/>
                <a:gd name="T15" fmla="*/ 91 h 114"/>
                <a:gd name="T16" fmla="*/ 96 w 190"/>
                <a:gd name="T17" fmla="*/ 76 h 114"/>
                <a:gd name="T18" fmla="*/ 96 w 190"/>
                <a:gd name="T19" fmla="*/ 76 h 114"/>
                <a:gd name="T20" fmla="*/ 133 w 190"/>
                <a:gd name="T21" fmla="*/ 55 h 114"/>
                <a:gd name="T22" fmla="*/ 163 w 190"/>
                <a:gd name="T23" fmla="*/ 36 h 114"/>
                <a:gd name="T24" fmla="*/ 190 w 190"/>
                <a:gd name="T25" fmla="*/ 17 h 114"/>
                <a:gd name="T26" fmla="*/ 190 w 190"/>
                <a:gd name="T27" fmla="*/ 17 h 114"/>
                <a:gd name="T28" fmla="*/ 189 w 190"/>
                <a:gd name="T29" fmla="*/ 16 h 114"/>
                <a:gd name="T30" fmla="*/ 189 w 190"/>
                <a:gd name="T3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14">
                  <a:moveTo>
                    <a:pt x="189" y="16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0" y="10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47" y="102"/>
                  </a:lnTo>
                  <a:lnTo>
                    <a:pt x="69" y="91"/>
                  </a:lnTo>
                  <a:lnTo>
                    <a:pt x="96" y="76"/>
                  </a:lnTo>
                  <a:lnTo>
                    <a:pt x="96" y="76"/>
                  </a:lnTo>
                  <a:lnTo>
                    <a:pt x="133" y="55"/>
                  </a:lnTo>
                  <a:lnTo>
                    <a:pt x="163" y="36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89" y="16"/>
                  </a:lnTo>
                  <a:lnTo>
                    <a:pt x="189" y="1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1385551" y="-822325"/>
              <a:ext cx="379413" cy="666750"/>
            </a:xfrm>
            <a:custGeom>
              <a:avLst/>
              <a:gdLst>
                <a:gd name="T0" fmla="*/ 8 w 477"/>
                <a:gd name="T1" fmla="*/ 141 h 838"/>
                <a:gd name="T2" fmla="*/ 14 w 477"/>
                <a:gd name="T3" fmla="*/ 202 h 838"/>
                <a:gd name="T4" fmla="*/ 19 w 477"/>
                <a:gd name="T5" fmla="*/ 229 h 838"/>
                <a:gd name="T6" fmla="*/ 37 w 477"/>
                <a:gd name="T7" fmla="*/ 314 h 838"/>
                <a:gd name="T8" fmla="*/ 42 w 477"/>
                <a:gd name="T9" fmla="*/ 334 h 838"/>
                <a:gd name="T10" fmla="*/ 65 w 477"/>
                <a:gd name="T11" fmla="*/ 397 h 838"/>
                <a:gd name="T12" fmla="*/ 78 w 477"/>
                <a:gd name="T13" fmla="*/ 440 h 838"/>
                <a:gd name="T14" fmla="*/ 83 w 477"/>
                <a:gd name="T15" fmla="*/ 471 h 838"/>
                <a:gd name="T16" fmla="*/ 84 w 477"/>
                <a:gd name="T17" fmla="*/ 480 h 838"/>
                <a:gd name="T18" fmla="*/ 86 w 477"/>
                <a:gd name="T19" fmla="*/ 514 h 838"/>
                <a:gd name="T20" fmla="*/ 94 w 477"/>
                <a:gd name="T21" fmla="*/ 543 h 838"/>
                <a:gd name="T22" fmla="*/ 106 w 477"/>
                <a:gd name="T23" fmla="*/ 563 h 838"/>
                <a:gd name="T24" fmla="*/ 115 w 477"/>
                <a:gd name="T25" fmla="*/ 572 h 838"/>
                <a:gd name="T26" fmla="*/ 118 w 477"/>
                <a:gd name="T27" fmla="*/ 574 h 838"/>
                <a:gd name="T28" fmla="*/ 126 w 477"/>
                <a:gd name="T29" fmla="*/ 580 h 838"/>
                <a:gd name="T30" fmla="*/ 145 w 477"/>
                <a:gd name="T31" fmla="*/ 608 h 838"/>
                <a:gd name="T32" fmla="*/ 163 w 477"/>
                <a:gd name="T33" fmla="*/ 646 h 838"/>
                <a:gd name="T34" fmla="*/ 175 w 477"/>
                <a:gd name="T35" fmla="*/ 679 h 838"/>
                <a:gd name="T36" fmla="*/ 176 w 477"/>
                <a:gd name="T37" fmla="*/ 692 h 838"/>
                <a:gd name="T38" fmla="*/ 180 w 477"/>
                <a:gd name="T39" fmla="*/ 742 h 838"/>
                <a:gd name="T40" fmla="*/ 411 w 477"/>
                <a:gd name="T41" fmla="*/ 802 h 838"/>
                <a:gd name="T42" fmla="*/ 388 w 477"/>
                <a:gd name="T43" fmla="*/ 784 h 838"/>
                <a:gd name="T44" fmla="*/ 370 w 477"/>
                <a:gd name="T45" fmla="*/ 692 h 838"/>
                <a:gd name="T46" fmla="*/ 368 w 477"/>
                <a:gd name="T47" fmla="*/ 661 h 838"/>
                <a:gd name="T48" fmla="*/ 370 w 477"/>
                <a:gd name="T49" fmla="*/ 556 h 838"/>
                <a:gd name="T50" fmla="*/ 370 w 477"/>
                <a:gd name="T51" fmla="*/ 463 h 838"/>
                <a:gd name="T52" fmla="*/ 370 w 477"/>
                <a:gd name="T53" fmla="*/ 438 h 838"/>
                <a:gd name="T54" fmla="*/ 365 w 477"/>
                <a:gd name="T55" fmla="*/ 384 h 838"/>
                <a:gd name="T56" fmla="*/ 364 w 477"/>
                <a:gd name="T57" fmla="*/ 363 h 838"/>
                <a:gd name="T58" fmla="*/ 364 w 477"/>
                <a:gd name="T59" fmla="*/ 252 h 838"/>
                <a:gd name="T60" fmla="*/ 368 w 477"/>
                <a:gd name="T61" fmla="*/ 239 h 838"/>
                <a:gd name="T62" fmla="*/ 375 w 477"/>
                <a:gd name="T63" fmla="*/ 228 h 838"/>
                <a:gd name="T64" fmla="*/ 387 w 477"/>
                <a:gd name="T65" fmla="*/ 219 h 838"/>
                <a:gd name="T66" fmla="*/ 417 w 477"/>
                <a:gd name="T67" fmla="*/ 204 h 838"/>
                <a:gd name="T68" fmla="*/ 449 w 477"/>
                <a:gd name="T69" fmla="*/ 188 h 838"/>
                <a:gd name="T70" fmla="*/ 464 w 477"/>
                <a:gd name="T71" fmla="*/ 176 h 838"/>
                <a:gd name="T72" fmla="*/ 469 w 477"/>
                <a:gd name="T73" fmla="*/ 170 h 838"/>
                <a:gd name="T74" fmla="*/ 476 w 477"/>
                <a:gd name="T75" fmla="*/ 160 h 838"/>
                <a:gd name="T76" fmla="*/ 477 w 477"/>
                <a:gd name="T77" fmla="*/ 153 h 838"/>
                <a:gd name="T78" fmla="*/ 474 w 477"/>
                <a:gd name="T79" fmla="*/ 147 h 838"/>
                <a:gd name="T80" fmla="*/ 464 w 477"/>
                <a:gd name="T81" fmla="*/ 141 h 838"/>
                <a:gd name="T82" fmla="*/ 444 w 477"/>
                <a:gd name="T83" fmla="*/ 131 h 838"/>
                <a:gd name="T84" fmla="*/ 435 w 477"/>
                <a:gd name="T85" fmla="*/ 123 h 838"/>
                <a:gd name="T86" fmla="*/ 430 w 477"/>
                <a:gd name="T87" fmla="*/ 118 h 838"/>
                <a:gd name="T88" fmla="*/ 426 w 477"/>
                <a:gd name="T89" fmla="*/ 104 h 838"/>
                <a:gd name="T90" fmla="*/ 422 w 477"/>
                <a:gd name="T91" fmla="*/ 74 h 838"/>
                <a:gd name="T92" fmla="*/ 425 w 477"/>
                <a:gd name="T93" fmla="*/ 33 h 838"/>
                <a:gd name="T94" fmla="*/ 429 w 477"/>
                <a:gd name="T95" fmla="*/ 0 h 838"/>
                <a:gd name="T96" fmla="*/ 0 w 477"/>
                <a:gd name="T97" fmla="*/ 143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838">
                  <a:moveTo>
                    <a:pt x="8" y="141"/>
                  </a:moveTo>
                  <a:lnTo>
                    <a:pt x="8" y="141"/>
                  </a:lnTo>
                  <a:lnTo>
                    <a:pt x="11" y="174"/>
                  </a:lnTo>
                  <a:lnTo>
                    <a:pt x="14" y="202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31" y="286"/>
                  </a:lnTo>
                  <a:lnTo>
                    <a:pt x="37" y="31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51" y="357"/>
                  </a:lnTo>
                  <a:lnTo>
                    <a:pt x="65" y="397"/>
                  </a:lnTo>
                  <a:lnTo>
                    <a:pt x="71" y="418"/>
                  </a:lnTo>
                  <a:lnTo>
                    <a:pt x="78" y="440"/>
                  </a:lnTo>
                  <a:lnTo>
                    <a:pt x="81" y="461"/>
                  </a:lnTo>
                  <a:lnTo>
                    <a:pt x="83" y="471"/>
                  </a:lnTo>
                  <a:lnTo>
                    <a:pt x="84" y="480"/>
                  </a:lnTo>
                  <a:lnTo>
                    <a:pt x="84" y="480"/>
                  </a:lnTo>
                  <a:lnTo>
                    <a:pt x="84" y="497"/>
                  </a:lnTo>
                  <a:lnTo>
                    <a:pt x="86" y="514"/>
                  </a:lnTo>
                  <a:lnTo>
                    <a:pt x="89" y="530"/>
                  </a:lnTo>
                  <a:lnTo>
                    <a:pt x="94" y="543"/>
                  </a:lnTo>
                  <a:lnTo>
                    <a:pt x="99" y="554"/>
                  </a:lnTo>
                  <a:lnTo>
                    <a:pt x="106" y="563"/>
                  </a:lnTo>
                  <a:lnTo>
                    <a:pt x="112" y="570"/>
                  </a:lnTo>
                  <a:lnTo>
                    <a:pt x="115" y="572"/>
                  </a:lnTo>
                  <a:lnTo>
                    <a:pt x="118" y="574"/>
                  </a:lnTo>
                  <a:lnTo>
                    <a:pt x="118" y="574"/>
                  </a:lnTo>
                  <a:lnTo>
                    <a:pt x="122" y="577"/>
                  </a:lnTo>
                  <a:lnTo>
                    <a:pt x="126" y="580"/>
                  </a:lnTo>
                  <a:lnTo>
                    <a:pt x="135" y="591"/>
                  </a:lnTo>
                  <a:lnTo>
                    <a:pt x="145" y="608"/>
                  </a:lnTo>
                  <a:lnTo>
                    <a:pt x="154" y="626"/>
                  </a:lnTo>
                  <a:lnTo>
                    <a:pt x="163" y="646"/>
                  </a:lnTo>
                  <a:lnTo>
                    <a:pt x="170" y="664"/>
                  </a:lnTo>
                  <a:lnTo>
                    <a:pt x="175" y="679"/>
                  </a:lnTo>
                  <a:lnTo>
                    <a:pt x="176" y="686"/>
                  </a:lnTo>
                  <a:lnTo>
                    <a:pt x="176" y="692"/>
                  </a:lnTo>
                  <a:lnTo>
                    <a:pt x="176" y="692"/>
                  </a:lnTo>
                  <a:lnTo>
                    <a:pt x="180" y="742"/>
                  </a:lnTo>
                  <a:lnTo>
                    <a:pt x="186" y="838"/>
                  </a:lnTo>
                  <a:lnTo>
                    <a:pt x="411" y="802"/>
                  </a:lnTo>
                  <a:lnTo>
                    <a:pt x="388" y="784"/>
                  </a:lnTo>
                  <a:lnTo>
                    <a:pt x="388" y="784"/>
                  </a:lnTo>
                  <a:lnTo>
                    <a:pt x="370" y="692"/>
                  </a:lnTo>
                  <a:lnTo>
                    <a:pt x="370" y="692"/>
                  </a:lnTo>
                  <a:lnTo>
                    <a:pt x="369" y="678"/>
                  </a:lnTo>
                  <a:lnTo>
                    <a:pt x="368" y="661"/>
                  </a:lnTo>
                  <a:lnTo>
                    <a:pt x="368" y="621"/>
                  </a:lnTo>
                  <a:lnTo>
                    <a:pt x="370" y="556"/>
                  </a:lnTo>
                  <a:lnTo>
                    <a:pt x="370" y="556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38"/>
                  </a:lnTo>
                  <a:lnTo>
                    <a:pt x="368" y="411"/>
                  </a:lnTo>
                  <a:lnTo>
                    <a:pt x="365" y="384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252"/>
                  </a:lnTo>
                  <a:lnTo>
                    <a:pt x="364" y="252"/>
                  </a:lnTo>
                  <a:lnTo>
                    <a:pt x="365" y="245"/>
                  </a:lnTo>
                  <a:lnTo>
                    <a:pt x="368" y="239"/>
                  </a:lnTo>
                  <a:lnTo>
                    <a:pt x="371" y="232"/>
                  </a:lnTo>
                  <a:lnTo>
                    <a:pt x="375" y="228"/>
                  </a:lnTo>
                  <a:lnTo>
                    <a:pt x="380" y="223"/>
                  </a:lnTo>
                  <a:lnTo>
                    <a:pt x="387" y="219"/>
                  </a:lnTo>
                  <a:lnTo>
                    <a:pt x="401" y="212"/>
                  </a:lnTo>
                  <a:lnTo>
                    <a:pt x="417" y="204"/>
                  </a:lnTo>
                  <a:lnTo>
                    <a:pt x="433" y="197"/>
                  </a:lnTo>
                  <a:lnTo>
                    <a:pt x="449" y="188"/>
                  </a:lnTo>
                  <a:lnTo>
                    <a:pt x="457" y="182"/>
                  </a:lnTo>
                  <a:lnTo>
                    <a:pt x="464" y="176"/>
                  </a:lnTo>
                  <a:lnTo>
                    <a:pt x="464" y="176"/>
                  </a:lnTo>
                  <a:lnTo>
                    <a:pt x="469" y="170"/>
                  </a:lnTo>
                  <a:lnTo>
                    <a:pt x="474" y="164"/>
                  </a:lnTo>
                  <a:lnTo>
                    <a:pt x="476" y="160"/>
                  </a:lnTo>
                  <a:lnTo>
                    <a:pt x="477" y="156"/>
                  </a:lnTo>
                  <a:lnTo>
                    <a:pt x="477" y="153"/>
                  </a:lnTo>
                  <a:lnTo>
                    <a:pt x="476" y="150"/>
                  </a:lnTo>
                  <a:lnTo>
                    <a:pt x="474" y="147"/>
                  </a:lnTo>
                  <a:lnTo>
                    <a:pt x="471" y="145"/>
                  </a:lnTo>
                  <a:lnTo>
                    <a:pt x="464" y="141"/>
                  </a:lnTo>
                  <a:lnTo>
                    <a:pt x="454" y="136"/>
                  </a:lnTo>
                  <a:lnTo>
                    <a:pt x="444" y="131"/>
                  </a:lnTo>
                  <a:lnTo>
                    <a:pt x="439" y="127"/>
                  </a:lnTo>
                  <a:lnTo>
                    <a:pt x="435" y="123"/>
                  </a:lnTo>
                  <a:lnTo>
                    <a:pt x="435" y="123"/>
                  </a:lnTo>
                  <a:lnTo>
                    <a:pt x="430" y="118"/>
                  </a:lnTo>
                  <a:lnTo>
                    <a:pt x="428" y="112"/>
                  </a:lnTo>
                  <a:lnTo>
                    <a:pt x="426" y="104"/>
                  </a:lnTo>
                  <a:lnTo>
                    <a:pt x="423" y="94"/>
                  </a:lnTo>
                  <a:lnTo>
                    <a:pt x="422" y="74"/>
                  </a:lnTo>
                  <a:lnTo>
                    <a:pt x="422" y="53"/>
                  </a:lnTo>
                  <a:lnTo>
                    <a:pt x="425" y="33"/>
                  </a:lnTo>
                  <a:lnTo>
                    <a:pt x="427" y="17"/>
                  </a:lnTo>
                  <a:lnTo>
                    <a:pt x="429" y="0"/>
                  </a:lnTo>
                  <a:lnTo>
                    <a:pt x="1" y="141"/>
                  </a:lnTo>
                  <a:lnTo>
                    <a:pt x="0" y="143"/>
                  </a:lnTo>
                  <a:lnTo>
                    <a:pt x="8" y="14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676063" y="-900113"/>
              <a:ext cx="339725" cy="714375"/>
            </a:xfrm>
            <a:custGeom>
              <a:avLst/>
              <a:gdLst>
                <a:gd name="T0" fmla="*/ 6 w 429"/>
                <a:gd name="T1" fmla="*/ 656 h 901"/>
                <a:gd name="T2" fmla="*/ 4 w 429"/>
                <a:gd name="T3" fmla="*/ 761 h 901"/>
                <a:gd name="T4" fmla="*/ 6 w 429"/>
                <a:gd name="T5" fmla="*/ 792 h 901"/>
                <a:gd name="T6" fmla="*/ 24 w 429"/>
                <a:gd name="T7" fmla="*/ 884 h 901"/>
                <a:gd name="T8" fmla="*/ 46 w 429"/>
                <a:gd name="T9" fmla="*/ 901 h 901"/>
                <a:gd name="T10" fmla="*/ 200 w 429"/>
                <a:gd name="T11" fmla="*/ 877 h 901"/>
                <a:gd name="T12" fmla="*/ 285 w 429"/>
                <a:gd name="T13" fmla="*/ 859 h 901"/>
                <a:gd name="T14" fmla="*/ 327 w 429"/>
                <a:gd name="T15" fmla="*/ 848 h 901"/>
                <a:gd name="T16" fmla="*/ 334 w 429"/>
                <a:gd name="T17" fmla="*/ 844 h 901"/>
                <a:gd name="T18" fmla="*/ 348 w 429"/>
                <a:gd name="T19" fmla="*/ 832 h 901"/>
                <a:gd name="T20" fmla="*/ 354 w 429"/>
                <a:gd name="T21" fmla="*/ 817 h 901"/>
                <a:gd name="T22" fmla="*/ 366 w 429"/>
                <a:gd name="T23" fmla="*/ 795 h 901"/>
                <a:gd name="T24" fmla="*/ 392 w 429"/>
                <a:gd name="T25" fmla="*/ 756 h 901"/>
                <a:gd name="T26" fmla="*/ 404 w 429"/>
                <a:gd name="T27" fmla="*/ 744 h 901"/>
                <a:gd name="T28" fmla="*/ 416 w 429"/>
                <a:gd name="T29" fmla="*/ 735 h 901"/>
                <a:gd name="T30" fmla="*/ 423 w 429"/>
                <a:gd name="T31" fmla="*/ 735 h 901"/>
                <a:gd name="T32" fmla="*/ 425 w 429"/>
                <a:gd name="T33" fmla="*/ 735 h 901"/>
                <a:gd name="T34" fmla="*/ 428 w 429"/>
                <a:gd name="T35" fmla="*/ 727 h 901"/>
                <a:gd name="T36" fmla="*/ 429 w 429"/>
                <a:gd name="T37" fmla="*/ 718 h 901"/>
                <a:gd name="T38" fmla="*/ 428 w 429"/>
                <a:gd name="T39" fmla="*/ 709 h 901"/>
                <a:gd name="T40" fmla="*/ 417 w 429"/>
                <a:gd name="T41" fmla="*/ 692 h 901"/>
                <a:gd name="T42" fmla="*/ 396 w 429"/>
                <a:gd name="T43" fmla="*/ 669 h 901"/>
                <a:gd name="T44" fmla="*/ 392 w 429"/>
                <a:gd name="T45" fmla="*/ 662 h 901"/>
                <a:gd name="T46" fmla="*/ 382 w 429"/>
                <a:gd name="T47" fmla="*/ 646 h 901"/>
                <a:gd name="T48" fmla="*/ 365 w 429"/>
                <a:gd name="T49" fmla="*/ 630 h 901"/>
                <a:gd name="T50" fmla="*/ 340 w 429"/>
                <a:gd name="T51" fmla="*/ 609 h 901"/>
                <a:gd name="T52" fmla="*/ 105 w 429"/>
                <a:gd name="T53" fmla="*/ 24 h 901"/>
                <a:gd name="T54" fmla="*/ 65 w 429"/>
                <a:gd name="T55" fmla="*/ 100 h 901"/>
                <a:gd name="T56" fmla="*/ 63 w 429"/>
                <a:gd name="T57" fmla="*/ 117 h 901"/>
                <a:gd name="T58" fmla="*/ 58 w 429"/>
                <a:gd name="T59" fmla="*/ 153 h 901"/>
                <a:gd name="T60" fmla="*/ 59 w 429"/>
                <a:gd name="T61" fmla="*/ 194 h 901"/>
                <a:gd name="T62" fmla="*/ 64 w 429"/>
                <a:gd name="T63" fmla="*/ 212 h 901"/>
                <a:gd name="T64" fmla="*/ 71 w 429"/>
                <a:gd name="T65" fmla="*/ 223 h 901"/>
                <a:gd name="T66" fmla="*/ 75 w 429"/>
                <a:gd name="T67" fmla="*/ 227 h 901"/>
                <a:gd name="T68" fmla="*/ 90 w 429"/>
                <a:gd name="T69" fmla="*/ 236 h 901"/>
                <a:gd name="T70" fmla="*/ 107 w 429"/>
                <a:gd name="T71" fmla="*/ 245 h 901"/>
                <a:gd name="T72" fmla="*/ 112 w 429"/>
                <a:gd name="T73" fmla="*/ 250 h 901"/>
                <a:gd name="T74" fmla="*/ 113 w 429"/>
                <a:gd name="T75" fmla="*/ 256 h 901"/>
                <a:gd name="T76" fmla="*/ 110 w 429"/>
                <a:gd name="T77" fmla="*/ 264 h 901"/>
                <a:gd name="T78" fmla="*/ 100 w 429"/>
                <a:gd name="T79" fmla="*/ 276 h 901"/>
                <a:gd name="T80" fmla="*/ 93 w 429"/>
                <a:gd name="T81" fmla="*/ 282 h 901"/>
                <a:gd name="T82" fmla="*/ 69 w 429"/>
                <a:gd name="T83" fmla="*/ 297 h 901"/>
                <a:gd name="T84" fmla="*/ 37 w 429"/>
                <a:gd name="T85" fmla="*/ 312 h 901"/>
                <a:gd name="T86" fmla="*/ 16 w 429"/>
                <a:gd name="T87" fmla="*/ 323 h 901"/>
                <a:gd name="T88" fmla="*/ 7 w 429"/>
                <a:gd name="T89" fmla="*/ 332 h 901"/>
                <a:gd name="T90" fmla="*/ 1 w 429"/>
                <a:gd name="T91" fmla="*/ 345 h 901"/>
                <a:gd name="T92" fmla="*/ 0 w 429"/>
                <a:gd name="T93" fmla="*/ 352 h 901"/>
                <a:gd name="T94" fmla="*/ 0 w 429"/>
                <a:gd name="T95" fmla="*/ 463 h 901"/>
                <a:gd name="T96" fmla="*/ 4 w 429"/>
                <a:gd name="T97" fmla="*/ 511 h 901"/>
                <a:gd name="T98" fmla="*/ 6 w 429"/>
                <a:gd name="T99" fmla="*/ 563 h 901"/>
                <a:gd name="T100" fmla="*/ 6 w 429"/>
                <a:gd name="T101" fmla="*/ 656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901">
                  <a:moveTo>
                    <a:pt x="6" y="656"/>
                  </a:moveTo>
                  <a:lnTo>
                    <a:pt x="6" y="656"/>
                  </a:lnTo>
                  <a:lnTo>
                    <a:pt x="4" y="721"/>
                  </a:lnTo>
                  <a:lnTo>
                    <a:pt x="4" y="761"/>
                  </a:lnTo>
                  <a:lnTo>
                    <a:pt x="5" y="778"/>
                  </a:lnTo>
                  <a:lnTo>
                    <a:pt x="6" y="792"/>
                  </a:lnTo>
                  <a:lnTo>
                    <a:pt x="6" y="792"/>
                  </a:lnTo>
                  <a:lnTo>
                    <a:pt x="24" y="884"/>
                  </a:lnTo>
                  <a:lnTo>
                    <a:pt x="46" y="901"/>
                  </a:lnTo>
                  <a:lnTo>
                    <a:pt x="46" y="901"/>
                  </a:lnTo>
                  <a:lnTo>
                    <a:pt x="110" y="892"/>
                  </a:lnTo>
                  <a:lnTo>
                    <a:pt x="200" y="877"/>
                  </a:lnTo>
                  <a:lnTo>
                    <a:pt x="245" y="868"/>
                  </a:lnTo>
                  <a:lnTo>
                    <a:pt x="285" y="859"/>
                  </a:lnTo>
                  <a:lnTo>
                    <a:pt x="316" y="851"/>
                  </a:lnTo>
                  <a:lnTo>
                    <a:pt x="327" y="848"/>
                  </a:lnTo>
                  <a:lnTo>
                    <a:pt x="334" y="844"/>
                  </a:lnTo>
                  <a:lnTo>
                    <a:pt x="334" y="844"/>
                  </a:lnTo>
                  <a:lnTo>
                    <a:pt x="343" y="837"/>
                  </a:lnTo>
                  <a:lnTo>
                    <a:pt x="348" y="832"/>
                  </a:lnTo>
                  <a:lnTo>
                    <a:pt x="351" y="825"/>
                  </a:lnTo>
                  <a:lnTo>
                    <a:pt x="354" y="817"/>
                  </a:lnTo>
                  <a:lnTo>
                    <a:pt x="359" y="807"/>
                  </a:lnTo>
                  <a:lnTo>
                    <a:pt x="366" y="795"/>
                  </a:lnTo>
                  <a:lnTo>
                    <a:pt x="376" y="777"/>
                  </a:lnTo>
                  <a:lnTo>
                    <a:pt x="392" y="756"/>
                  </a:lnTo>
                  <a:lnTo>
                    <a:pt x="392" y="756"/>
                  </a:lnTo>
                  <a:lnTo>
                    <a:pt x="404" y="744"/>
                  </a:lnTo>
                  <a:lnTo>
                    <a:pt x="413" y="737"/>
                  </a:lnTo>
                  <a:lnTo>
                    <a:pt x="416" y="735"/>
                  </a:lnTo>
                  <a:lnTo>
                    <a:pt x="419" y="735"/>
                  </a:lnTo>
                  <a:lnTo>
                    <a:pt x="423" y="735"/>
                  </a:lnTo>
                  <a:lnTo>
                    <a:pt x="425" y="735"/>
                  </a:lnTo>
                  <a:lnTo>
                    <a:pt x="425" y="735"/>
                  </a:lnTo>
                  <a:lnTo>
                    <a:pt x="428" y="727"/>
                  </a:lnTo>
                  <a:lnTo>
                    <a:pt x="428" y="727"/>
                  </a:lnTo>
                  <a:lnTo>
                    <a:pt x="429" y="722"/>
                  </a:lnTo>
                  <a:lnTo>
                    <a:pt x="429" y="718"/>
                  </a:lnTo>
                  <a:lnTo>
                    <a:pt x="429" y="713"/>
                  </a:lnTo>
                  <a:lnTo>
                    <a:pt x="428" y="709"/>
                  </a:lnTo>
                  <a:lnTo>
                    <a:pt x="424" y="701"/>
                  </a:lnTo>
                  <a:lnTo>
                    <a:pt x="417" y="692"/>
                  </a:lnTo>
                  <a:lnTo>
                    <a:pt x="403" y="677"/>
                  </a:lnTo>
                  <a:lnTo>
                    <a:pt x="396" y="669"/>
                  </a:lnTo>
                  <a:lnTo>
                    <a:pt x="392" y="662"/>
                  </a:lnTo>
                  <a:lnTo>
                    <a:pt x="392" y="662"/>
                  </a:lnTo>
                  <a:lnTo>
                    <a:pt x="389" y="655"/>
                  </a:lnTo>
                  <a:lnTo>
                    <a:pt x="382" y="646"/>
                  </a:lnTo>
                  <a:lnTo>
                    <a:pt x="373" y="639"/>
                  </a:lnTo>
                  <a:lnTo>
                    <a:pt x="365" y="630"/>
                  </a:lnTo>
                  <a:lnTo>
                    <a:pt x="348" y="615"/>
                  </a:lnTo>
                  <a:lnTo>
                    <a:pt x="340" y="609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55" y="103"/>
                  </a:lnTo>
                  <a:lnTo>
                    <a:pt x="65" y="100"/>
                  </a:lnTo>
                  <a:lnTo>
                    <a:pt x="65" y="100"/>
                  </a:lnTo>
                  <a:lnTo>
                    <a:pt x="63" y="117"/>
                  </a:lnTo>
                  <a:lnTo>
                    <a:pt x="61" y="133"/>
                  </a:lnTo>
                  <a:lnTo>
                    <a:pt x="58" y="153"/>
                  </a:lnTo>
                  <a:lnTo>
                    <a:pt x="58" y="174"/>
                  </a:lnTo>
                  <a:lnTo>
                    <a:pt x="59" y="194"/>
                  </a:lnTo>
                  <a:lnTo>
                    <a:pt x="62" y="204"/>
                  </a:lnTo>
                  <a:lnTo>
                    <a:pt x="64" y="212"/>
                  </a:lnTo>
                  <a:lnTo>
                    <a:pt x="66" y="218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75" y="227"/>
                  </a:lnTo>
                  <a:lnTo>
                    <a:pt x="80" y="231"/>
                  </a:lnTo>
                  <a:lnTo>
                    <a:pt x="90" y="236"/>
                  </a:lnTo>
                  <a:lnTo>
                    <a:pt x="100" y="241"/>
                  </a:lnTo>
                  <a:lnTo>
                    <a:pt x="107" y="245"/>
                  </a:lnTo>
                  <a:lnTo>
                    <a:pt x="110" y="247"/>
                  </a:lnTo>
                  <a:lnTo>
                    <a:pt x="112" y="250"/>
                  </a:lnTo>
                  <a:lnTo>
                    <a:pt x="113" y="253"/>
                  </a:lnTo>
                  <a:lnTo>
                    <a:pt x="113" y="256"/>
                  </a:lnTo>
                  <a:lnTo>
                    <a:pt x="112" y="260"/>
                  </a:lnTo>
                  <a:lnTo>
                    <a:pt x="110" y="264"/>
                  </a:lnTo>
                  <a:lnTo>
                    <a:pt x="105" y="27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3" y="282"/>
                  </a:lnTo>
                  <a:lnTo>
                    <a:pt x="85" y="288"/>
                  </a:lnTo>
                  <a:lnTo>
                    <a:pt x="69" y="297"/>
                  </a:lnTo>
                  <a:lnTo>
                    <a:pt x="53" y="304"/>
                  </a:lnTo>
                  <a:lnTo>
                    <a:pt x="37" y="312"/>
                  </a:lnTo>
                  <a:lnTo>
                    <a:pt x="23" y="319"/>
                  </a:lnTo>
                  <a:lnTo>
                    <a:pt x="16" y="323"/>
                  </a:lnTo>
                  <a:lnTo>
                    <a:pt x="11" y="328"/>
                  </a:lnTo>
                  <a:lnTo>
                    <a:pt x="7" y="332"/>
                  </a:lnTo>
                  <a:lnTo>
                    <a:pt x="4" y="339"/>
                  </a:lnTo>
                  <a:lnTo>
                    <a:pt x="1" y="345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1" y="484"/>
                  </a:lnTo>
                  <a:lnTo>
                    <a:pt x="4" y="511"/>
                  </a:lnTo>
                  <a:lnTo>
                    <a:pt x="6" y="538"/>
                  </a:lnTo>
                  <a:lnTo>
                    <a:pt x="6" y="563"/>
                  </a:lnTo>
                  <a:lnTo>
                    <a:pt x="6" y="563"/>
                  </a:lnTo>
                  <a:lnTo>
                    <a:pt x="6" y="656"/>
                  </a:lnTo>
                  <a:lnTo>
                    <a:pt x="6" y="6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796713" y="-1565275"/>
              <a:ext cx="773113" cy="1225550"/>
            </a:xfrm>
            <a:custGeom>
              <a:avLst/>
              <a:gdLst>
                <a:gd name="T0" fmla="*/ 904 w 975"/>
                <a:gd name="T1" fmla="*/ 572 h 1544"/>
                <a:gd name="T2" fmla="*/ 888 w 975"/>
                <a:gd name="T3" fmla="*/ 607 h 1544"/>
                <a:gd name="T4" fmla="*/ 859 w 975"/>
                <a:gd name="T5" fmla="*/ 622 h 1544"/>
                <a:gd name="T6" fmla="*/ 821 w 975"/>
                <a:gd name="T7" fmla="*/ 604 h 1544"/>
                <a:gd name="T8" fmla="*/ 784 w 975"/>
                <a:gd name="T9" fmla="*/ 561 h 1544"/>
                <a:gd name="T10" fmla="*/ 785 w 975"/>
                <a:gd name="T11" fmla="*/ 527 h 1544"/>
                <a:gd name="T12" fmla="*/ 797 w 975"/>
                <a:gd name="T13" fmla="*/ 510 h 1544"/>
                <a:gd name="T14" fmla="*/ 740 w 975"/>
                <a:gd name="T15" fmla="*/ 502 h 1544"/>
                <a:gd name="T16" fmla="*/ 684 w 975"/>
                <a:gd name="T17" fmla="*/ 471 h 1544"/>
                <a:gd name="T18" fmla="*/ 656 w 975"/>
                <a:gd name="T19" fmla="*/ 416 h 1544"/>
                <a:gd name="T20" fmla="*/ 586 w 975"/>
                <a:gd name="T21" fmla="*/ 122 h 1544"/>
                <a:gd name="T22" fmla="*/ 566 w 975"/>
                <a:gd name="T23" fmla="*/ 50 h 1544"/>
                <a:gd name="T24" fmla="*/ 517 w 975"/>
                <a:gd name="T25" fmla="*/ 16 h 1544"/>
                <a:gd name="T26" fmla="*/ 439 w 975"/>
                <a:gd name="T27" fmla="*/ 0 h 1544"/>
                <a:gd name="T28" fmla="*/ 403 w 975"/>
                <a:gd name="T29" fmla="*/ 18 h 1544"/>
                <a:gd name="T30" fmla="*/ 333 w 975"/>
                <a:gd name="T31" fmla="*/ 72 h 1544"/>
                <a:gd name="T32" fmla="*/ 289 w 975"/>
                <a:gd name="T33" fmla="*/ 87 h 1544"/>
                <a:gd name="T34" fmla="*/ 253 w 975"/>
                <a:gd name="T35" fmla="*/ 73 h 1544"/>
                <a:gd name="T36" fmla="*/ 235 w 975"/>
                <a:gd name="T37" fmla="*/ 36 h 1544"/>
                <a:gd name="T38" fmla="*/ 153 w 975"/>
                <a:gd name="T39" fmla="*/ 264 h 1544"/>
                <a:gd name="T40" fmla="*/ 137 w 975"/>
                <a:gd name="T41" fmla="*/ 332 h 1544"/>
                <a:gd name="T42" fmla="*/ 147 w 975"/>
                <a:gd name="T43" fmla="*/ 357 h 1544"/>
                <a:gd name="T44" fmla="*/ 144 w 975"/>
                <a:gd name="T45" fmla="*/ 415 h 1544"/>
                <a:gd name="T46" fmla="*/ 129 w 975"/>
                <a:gd name="T47" fmla="*/ 542 h 1544"/>
                <a:gd name="T48" fmla="*/ 138 w 975"/>
                <a:gd name="T49" fmla="*/ 568 h 1544"/>
                <a:gd name="T50" fmla="*/ 135 w 975"/>
                <a:gd name="T51" fmla="*/ 615 h 1544"/>
                <a:gd name="T52" fmla="*/ 106 w 975"/>
                <a:gd name="T53" fmla="*/ 667 h 1544"/>
                <a:gd name="T54" fmla="*/ 83 w 975"/>
                <a:gd name="T55" fmla="*/ 740 h 1544"/>
                <a:gd name="T56" fmla="*/ 0 w 975"/>
                <a:gd name="T57" fmla="*/ 837 h 1544"/>
                <a:gd name="T58" fmla="*/ 213 w 975"/>
                <a:gd name="T59" fmla="*/ 1467 h 1544"/>
                <a:gd name="T60" fmla="*/ 240 w 975"/>
                <a:gd name="T61" fmla="*/ 1499 h 1544"/>
                <a:gd name="T62" fmla="*/ 271 w 975"/>
                <a:gd name="T63" fmla="*/ 1538 h 1544"/>
                <a:gd name="T64" fmla="*/ 302 w 975"/>
                <a:gd name="T65" fmla="*/ 1451 h 1544"/>
                <a:gd name="T66" fmla="*/ 329 w 975"/>
                <a:gd name="T67" fmla="*/ 1382 h 1544"/>
                <a:gd name="T68" fmla="*/ 322 w 975"/>
                <a:gd name="T69" fmla="*/ 1318 h 1544"/>
                <a:gd name="T70" fmla="*/ 331 w 975"/>
                <a:gd name="T71" fmla="*/ 1270 h 1544"/>
                <a:gd name="T72" fmla="*/ 354 w 975"/>
                <a:gd name="T73" fmla="*/ 1230 h 1544"/>
                <a:gd name="T74" fmla="*/ 381 w 975"/>
                <a:gd name="T75" fmla="*/ 1214 h 1544"/>
                <a:gd name="T76" fmla="*/ 468 w 975"/>
                <a:gd name="T77" fmla="*/ 1206 h 1544"/>
                <a:gd name="T78" fmla="*/ 496 w 975"/>
                <a:gd name="T79" fmla="*/ 1189 h 1544"/>
                <a:gd name="T80" fmla="*/ 522 w 975"/>
                <a:gd name="T81" fmla="*/ 1148 h 1544"/>
                <a:gd name="T82" fmla="*/ 562 w 975"/>
                <a:gd name="T83" fmla="*/ 1119 h 1544"/>
                <a:gd name="T84" fmla="*/ 595 w 975"/>
                <a:gd name="T85" fmla="*/ 1081 h 1544"/>
                <a:gd name="T86" fmla="*/ 566 w 975"/>
                <a:gd name="T87" fmla="*/ 1022 h 1544"/>
                <a:gd name="T88" fmla="*/ 551 w 975"/>
                <a:gd name="T89" fmla="*/ 978 h 1544"/>
                <a:gd name="T90" fmla="*/ 557 w 975"/>
                <a:gd name="T91" fmla="*/ 946 h 1544"/>
                <a:gd name="T92" fmla="*/ 601 w 975"/>
                <a:gd name="T93" fmla="*/ 967 h 1544"/>
                <a:gd name="T94" fmla="*/ 671 w 975"/>
                <a:gd name="T95" fmla="*/ 1011 h 1544"/>
                <a:gd name="T96" fmla="*/ 681 w 975"/>
                <a:gd name="T97" fmla="*/ 1002 h 1544"/>
                <a:gd name="T98" fmla="*/ 682 w 975"/>
                <a:gd name="T99" fmla="*/ 947 h 1544"/>
                <a:gd name="T100" fmla="*/ 702 w 975"/>
                <a:gd name="T101" fmla="*/ 916 h 1544"/>
                <a:gd name="T102" fmla="*/ 738 w 975"/>
                <a:gd name="T103" fmla="*/ 909 h 1544"/>
                <a:gd name="T104" fmla="*/ 779 w 975"/>
                <a:gd name="T105" fmla="*/ 912 h 1544"/>
                <a:gd name="T106" fmla="*/ 861 w 975"/>
                <a:gd name="T107" fmla="*/ 844 h 1544"/>
                <a:gd name="T108" fmla="*/ 930 w 975"/>
                <a:gd name="T109" fmla="*/ 788 h 1544"/>
                <a:gd name="T110" fmla="*/ 960 w 975"/>
                <a:gd name="T111" fmla="*/ 741 h 1544"/>
                <a:gd name="T112" fmla="*/ 975 w 975"/>
                <a:gd name="T113" fmla="*/ 690 h 1544"/>
                <a:gd name="T114" fmla="*/ 961 w 975"/>
                <a:gd name="T115" fmla="*/ 642 h 1544"/>
                <a:gd name="T116" fmla="*/ 918 w 975"/>
                <a:gd name="T117" fmla="*/ 60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1544">
                  <a:moveTo>
                    <a:pt x="908" y="580"/>
                  </a:moveTo>
                  <a:lnTo>
                    <a:pt x="908" y="580"/>
                  </a:lnTo>
                  <a:lnTo>
                    <a:pt x="907" y="575"/>
                  </a:lnTo>
                  <a:lnTo>
                    <a:pt x="905" y="572"/>
                  </a:lnTo>
                  <a:lnTo>
                    <a:pt x="904" y="572"/>
                  </a:lnTo>
                  <a:lnTo>
                    <a:pt x="903" y="576"/>
                  </a:lnTo>
                  <a:lnTo>
                    <a:pt x="899" y="587"/>
                  </a:lnTo>
                  <a:lnTo>
                    <a:pt x="897" y="594"/>
                  </a:lnTo>
                  <a:lnTo>
                    <a:pt x="893" y="600"/>
                  </a:lnTo>
                  <a:lnTo>
                    <a:pt x="888" y="607"/>
                  </a:lnTo>
                  <a:lnTo>
                    <a:pt x="882" y="614"/>
                  </a:lnTo>
                  <a:lnTo>
                    <a:pt x="875" y="618"/>
                  </a:lnTo>
                  <a:lnTo>
                    <a:pt x="867" y="622"/>
                  </a:lnTo>
                  <a:lnTo>
                    <a:pt x="863" y="622"/>
                  </a:lnTo>
                  <a:lnTo>
                    <a:pt x="859" y="622"/>
                  </a:lnTo>
                  <a:lnTo>
                    <a:pt x="853" y="620"/>
                  </a:lnTo>
                  <a:lnTo>
                    <a:pt x="847" y="619"/>
                  </a:lnTo>
                  <a:lnTo>
                    <a:pt x="841" y="617"/>
                  </a:lnTo>
                  <a:lnTo>
                    <a:pt x="835" y="614"/>
                  </a:lnTo>
                  <a:lnTo>
                    <a:pt x="821" y="604"/>
                  </a:lnTo>
                  <a:lnTo>
                    <a:pt x="821" y="604"/>
                  </a:lnTo>
                  <a:lnTo>
                    <a:pt x="806" y="591"/>
                  </a:lnTo>
                  <a:lnTo>
                    <a:pt x="796" y="581"/>
                  </a:lnTo>
                  <a:lnTo>
                    <a:pt x="788" y="571"/>
                  </a:lnTo>
                  <a:lnTo>
                    <a:pt x="784" y="561"/>
                  </a:lnTo>
                  <a:lnTo>
                    <a:pt x="780" y="553"/>
                  </a:lnTo>
                  <a:lnTo>
                    <a:pt x="780" y="546"/>
                  </a:lnTo>
                  <a:lnTo>
                    <a:pt x="780" y="539"/>
                  </a:lnTo>
                  <a:lnTo>
                    <a:pt x="783" y="532"/>
                  </a:lnTo>
                  <a:lnTo>
                    <a:pt x="785" y="527"/>
                  </a:lnTo>
                  <a:lnTo>
                    <a:pt x="788" y="522"/>
                  </a:lnTo>
                  <a:lnTo>
                    <a:pt x="794" y="515"/>
                  </a:lnTo>
                  <a:lnTo>
                    <a:pt x="798" y="511"/>
                  </a:lnTo>
                  <a:lnTo>
                    <a:pt x="798" y="510"/>
                  </a:lnTo>
                  <a:lnTo>
                    <a:pt x="797" y="510"/>
                  </a:lnTo>
                  <a:lnTo>
                    <a:pt x="797" y="510"/>
                  </a:lnTo>
                  <a:lnTo>
                    <a:pt x="788" y="510"/>
                  </a:lnTo>
                  <a:lnTo>
                    <a:pt x="772" y="509"/>
                  </a:lnTo>
                  <a:lnTo>
                    <a:pt x="752" y="505"/>
                  </a:lnTo>
                  <a:lnTo>
                    <a:pt x="740" y="502"/>
                  </a:lnTo>
                  <a:lnTo>
                    <a:pt x="729" y="499"/>
                  </a:lnTo>
                  <a:lnTo>
                    <a:pt x="717" y="493"/>
                  </a:lnTo>
                  <a:lnTo>
                    <a:pt x="705" y="487"/>
                  </a:lnTo>
                  <a:lnTo>
                    <a:pt x="694" y="480"/>
                  </a:lnTo>
                  <a:lnTo>
                    <a:pt x="684" y="471"/>
                  </a:lnTo>
                  <a:lnTo>
                    <a:pt x="675" y="460"/>
                  </a:lnTo>
                  <a:lnTo>
                    <a:pt x="667" y="447"/>
                  </a:lnTo>
                  <a:lnTo>
                    <a:pt x="661" y="433"/>
                  </a:lnTo>
                  <a:lnTo>
                    <a:pt x="656" y="416"/>
                  </a:lnTo>
                  <a:lnTo>
                    <a:pt x="656" y="416"/>
                  </a:lnTo>
                  <a:lnTo>
                    <a:pt x="648" y="379"/>
                  </a:lnTo>
                  <a:lnTo>
                    <a:pt x="638" y="337"/>
                  </a:lnTo>
                  <a:lnTo>
                    <a:pt x="616" y="248"/>
                  </a:lnTo>
                  <a:lnTo>
                    <a:pt x="595" y="161"/>
                  </a:lnTo>
                  <a:lnTo>
                    <a:pt x="586" y="122"/>
                  </a:lnTo>
                  <a:lnTo>
                    <a:pt x="580" y="88"/>
                  </a:lnTo>
                  <a:lnTo>
                    <a:pt x="580" y="88"/>
                  </a:lnTo>
                  <a:lnTo>
                    <a:pt x="577" y="74"/>
                  </a:lnTo>
                  <a:lnTo>
                    <a:pt x="572" y="62"/>
                  </a:lnTo>
                  <a:lnTo>
                    <a:pt x="566" y="50"/>
                  </a:lnTo>
                  <a:lnTo>
                    <a:pt x="558" y="40"/>
                  </a:lnTo>
                  <a:lnTo>
                    <a:pt x="548" y="33"/>
                  </a:lnTo>
                  <a:lnTo>
                    <a:pt x="538" y="26"/>
                  </a:lnTo>
                  <a:lnTo>
                    <a:pt x="528" y="20"/>
                  </a:lnTo>
                  <a:lnTo>
                    <a:pt x="517" y="16"/>
                  </a:lnTo>
                  <a:lnTo>
                    <a:pt x="505" y="12"/>
                  </a:lnTo>
                  <a:lnTo>
                    <a:pt x="494" y="9"/>
                  </a:lnTo>
                  <a:lnTo>
                    <a:pt x="472" y="5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4" y="0"/>
                  </a:lnTo>
                  <a:lnTo>
                    <a:pt x="428" y="1"/>
                  </a:lnTo>
                  <a:lnTo>
                    <a:pt x="423" y="4"/>
                  </a:lnTo>
                  <a:lnTo>
                    <a:pt x="416" y="8"/>
                  </a:lnTo>
                  <a:lnTo>
                    <a:pt x="403" y="18"/>
                  </a:lnTo>
                  <a:lnTo>
                    <a:pt x="388" y="30"/>
                  </a:lnTo>
                  <a:lnTo>
                    <a:pt x="372" y="45"/>
                  </a:lnTo>
                  <a:lnTo>
                    <a:pt x="354" y="59"/>
                  </a:lnTo>
                  <a:lnTo>
                    <a:pt x="344" y="66"/>
                  </a:lnTo>
                  <a:lnTo>
                    <a:pt x="333" y="72"/>
                  </a:lnTo>
                  <a:lnTo>
                    <a:pt x="322" y="77"/>
                  </a:lnTo>
                  <a:lnTo>
                    <a:pt x="311" y="83"/>
                  </a:lnTo>
                  <a:lnTo>
                    <a:pt x="311" y="83"/>
                  </a:lnTo>
                  <a:lnTo>
                    <a:pt x="300" y="86"/>
                  </a:lnTo>
                  <a:lnTo>
                    <a:pt x="289" y="87"/>
                  </a:lnTo>
                  <a:lnTo>
                    <a:pt x="280" y="87"/>
                  </a:lnTo>
                  <a:lnTo>
                    <a:pt x="272" y="85"/>
                  </a:lnTo>
                  <a:lnTo>
                    <a:pt x="265" y="82"/>
                  </a:lnTo>
                  <a:lnTo>
                    <a:pt x="258" y="78"/>
                  </a:lnTo>
                  <a:lnTo>
                    <a:pt x="253" y="73"/>
                  </a:lnTo>
                  <a:lnTo>
                    <a:pt x="248" y="67"/>
                  </a:lnTo>
                  <a:lnTo>
                    <a:pt x="245" y="63"/>
                  </a:lnTo>
                  <a:lnTo>
                    <a:pt x="242" y="56"/>
                  </a:lnTo>
                  <a:lnTo>
                    <a:pt x="237" y="46"/>
                  </a:lnTo>
                  <a:lnTo>
                    <a:pt x="235" y="36"/>
                  </a:lnTo>
                  <a:lnTo>
                    <a:pt x="235" y="36"/>
                  </a:lnTo>
                  <a:lnTo>
                    <a:pt x="207" y="109"/>
                  </a:lnTo>
                  <a:lnTo>
                    <a:pt x="180" y="181"/>
                  </a:lnTo>
                  <a:lnTo>
                    <a:pt x="167" y="223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42" y="299"/>
                  </a:lnTo>
                  <a:lnTo>
                    <a:pt x="138" y="320"/>
                  </a:lnTo>
                  <a:lnTo>
                    <a:pt x="137" y="327"/>
                  </a:lnTo>
                  <a:lnTo>
                    <a:pt x="137" y="332"/>
                  </a:lnTo>
                  <a:lnTo>
                    <a:pt x="138" y="335"/>
                  </a:lnTo>
                  <a:lnTo>
                    <a:pt x="139" y="339"/>
                  </a:lnTo>
                  <a:lnTo>
                    <a:pt x="142" y="344"/>
                  </a:lnTo>
                  <a:lnTo>
                    <a:pt x="145" y="351"/>
                  </a:lnTo>
                  <a:lnTo>
                    <a:pt x="147" y="357"/>
                  </a:lnTo>
                  <a:lnTo>
                    <a:pt x="148" y="365"/>
                  </a:lnTo>
                  <a:lnTo>
                    <a:pt x="148" y="375"/>
                  </a:lnTo>
                  <a:lnTo>
                    <a:pt x="147" y="387"/>
                  </a:lnTo>
                  <a:lnTo>
                    <a:pt x="147" y="387"/>
                  </a:lnTo>
                  <a:lnTo>
                    <a:pt x="144" y="415"/>
                  </a:lnTo>
                  <a:lnTo>
                    <a:pt x="140" y="443"/>
                  </a:lnTo>
                  <a:lnTo>
                    <a:pt x="132" y="492"/>
                  </a:lnTo>
                  <a:lnTo>
                    <a:pt x="130" y="514"/>
                  </a:lnTo>
                  <a:lnTo>
                    <a:pt x="129" y="533"/>
                  </a:lnTo>
                  <a:lnTo>
                    <a:pt x="129" y="542"/>
                  </a:lnTo>
                  <a:lnTo>
                    <a:pt x="131" y="550"/>
                  </a:lnTo>
                  <a:lnTo>
                    <a:pt x="132" y="557"/>
                  </a:lnTo>
                  <a:lnTo>
                    <a:pt x="135" y="562"/>
                  </a:lnTo>
                  <a:lnTo>
                    <a:pt x="135" y="562"/>
                  </a:lnTo>
                  <a:lnTo>
                    <a:pt x="138" y="568"/>
                  </a:lnTo>
                  <a:lnTo>
                    <a:pt x="140" y="575"/>
                  </a:lnTo>
                  <a:lnTo>
                    <a:pt x="141" y="580"/>
                  </a:lnTo>
                  <a:lnTo>
                    <a:pt x="141" y="587"/>
                  </a:lnTo>
                  <a:lnTo>
                    <a:pt x="140" y="601"/>
                  </a:lnTo>
                  <a:lnTo>
                    <a:pt x="135" y="615"/>
                  </a:lnTo>
                  <a:lnTo>
                    <a:pt x="130" y="629"/>
                  </a:lnTo>
                  <a:lnTo>
                    <a:pt x="123" y="643"/>
                  </a:lnTo>
                  <a:lnTo>
                    <a:pt x="114" y="656"/>
                  </a:lnTo>
                  <a:lnTo>
                    <a:pt x="106" y="667"/>
                  </a:lnTo>
                  <a:lnTo>
                    <a:pt x="106" y="667"/>
                  </a:lnTo>
                  <a:lnTo>
                    <a:pt x="102" y="675"/>
                  </a:lnTo>
                  <a:lnTo>
                    <a:pt x="97" y="684"/>
                  </a:lnTo>
                  <a:lnTo>
                    <a:pt x="93" y="696"/>
                  </a:lnTo>
                  <a:lnTo>
                    <a:pt x="90" y="710"/>
                  </a:lnTo>
                  <a:lnTo>
                    <a:pt x="83" y="740"/>
                  </a:lnTo>
                  <a:lnTo>
                    <a:pt x="76" y="772"/>
                  </a:lnTo>
                  <a:lnTo>
                    <a:pt x="68" y="831"/>
                  </a:lnTo>
                  <a:lnTo>
                    <a:pt x="65" y="855"/>
                  </a:lnTo>
                  <a:lnTo>
                    <a:pt x="0" y="837"/>
                  </a:lnTo>
                  <a:lnTo>
                    <a:pt x="0" y="837"/>
                  </a:lnTo>
                  <a:lnTo>
                    <a:pt x="0" y="856"/>
                  </a:lnTo>
                  <a:lnTo>
                    <a:pt x="188" y="1446"/>
                  </a:lnTo>
                  <a:lnTo>
                    <a:pt x="188" y="1446"/>
                  </a:lnTo>
                  <a:lnTo>
                    <a:pt x="196" y="1452"/>
                  </a:lnTo>
                  <a:lnTo>
                    <a:pt x="213" y="1467"/>
                  </a:lnTo>
                  <a:lnTo>
                    <a:pt x="221" y="1476"/>
                  </a:lnTo>
                  <a:lnTo>
                    <a:pt x="230" y="1483"/>
                  </a:lnTo>
                  <a:lnTo>
                    <a:pt x="237" y="1492"/>
                  </a:lnTo>
                  <a:lnTo>
                    <a:pt x="240" y="1499"/>
                  </a:lnTo>
                  <a:lnTo>
                    <a:pt x="240" y="1499"/>
                  </a:lnTo>
                  <a:lnTo>
                    <a:pt x="243" y="1505"/>
                  </a:lnTo>
                  <a:lnTo>
                    <a:pt x="246" y="1509"/>
                  </a:lnTo>
                  <a:lnTo>
                    <a:pt x="256" y="1520"/>
                  </a:lnTo>
                  <a:lnTo>
                    <a:pt x="266" y="1531"/>
                  </a:lnTo>
                  <a:lnTo>
                    <a:pt x="271" y="1538"/>
                  </a:lnTo>
                  <a:lnTo>
                    <a:pt x="275" y="1544"/>
                  </a:lnTo>
                  <a:lnTo>
                    <a:pt x="275" y="1544"/>
                  </a:lnTo>
                  <a:lnTo>
                    <a:pt x="283" y="1510"/>
                  </a:lnTo>
                  <a:lnTo>
                    <a:pt x="293" y="1479"/>
                  </a:lnTo>
                  <a:lnTo>
                    <a:pt x="302" y="1451"/>
                  </a:lnTo>
                  <a:lnTo>
                    <a:pt x="311" y="1429"/>
                  </a:lnTo>
                  <a:lnTo>
                    <a:pt x="311" y="1429"/>
                  </a:lnTo>
                  <a:lnTo>
                    <a:pt x="320" y="1410"/>
                  </a:lnTo>
                  <a:lnTo>
                    <a:pt x="325" y="1394"/>
                  </a:lnTo>
                  <a:lnTo>
                    <a:pt x="329" y="1382"/>
                  </a:lnTo>
                  <a:lnTo>
                    <a:pt x="330" y="1372"/>
                  </a:lnTo>
                  <a:lnTo>
                    <a:pt x="329" y="1360"/>
                  </a:lnTo>
                  <a:lnTo>
                    <a:pt x="328" y="1349"/>
                  </a:lnTo>
                  <a:lnTo>
                    <a:pt x="325" y="1336"/>
                  </a:lnTo>
                  <a:lnTo>
                    <a:pt x="322" y="1318"/>
                  </a:lnTo>
                  <a:lnTo>
                    <a:pt x="322" y="1318"/>
                  </a:lnTo>
                  <a:lnTo>
                    <a:pt x="322" y="1301"/>
                  </a:lnTo>
                  <a:lnTo>
                    <a:pt x="323" y="1288"/>
                  </a:lnTo>
                  <a:lnTo>
                    <a:pt x="327" y="1278"/>
                  </a:lnTo>
                  <a:lnTo>
                    <a:pt x="331" y="1270"/>
                  </a:lnTo>
                  <a:lnTo>
                    <a:pt x="341" y="1256"/>
                  </a:lnTo>
                  <a:lnTo>
                    <a:pt x="347" y="1248"/>
                  </a:lnTo>
                  <a:lnTo>
                    <a:pt x="352" y="1236"/>
                  </a:lnTo>
                  <a:lnTo>
                    <a:pt x="352" y="1236"/>
                  </a:lnTo>
                  <a:lnTo>
                    <a:pt x="354" y="1230"/>
                  </a:lnTo>
                  <a:lnTo>
                    <a:pt x="358" y="1225"/>
                  </a:lnTo>
                  <a:lnTo>
                    <a:pt x="363" y="1221"/>
                  </a:lnTo>
                  <a:lnTo>
                    <a:pt x="369" y="1218"/>
                  </a:lnTo>
                  <a:lnTo>
                    <a:pt x="375" y="1216"/>
                  </a:lnTo>
                  <a:lnTo>
                    <a:pt x="381" y="1214"/>
                  </a:lnTo>
                  <a:lnTo>
                    <a:pt x="397" y="1213"/>
                  </a:lnTo>
                  <a:lnTo>
                    <a:pt x="433" y="1211"/>
                  </a:lnTo>
                  <a:lnTo>
                    <a:pt x="451" y="1210"/>
                  </a:lnTo>
                  <a:lnTo>
                    <a:pt x="468" y="1206"/>
                  </a:lnTo>
                  <a:lnTo>
                    <a:pt x="468" y="1206"/>
                  </a:lnTo>
                  <a:lnTo>
                    <a:pt x="476" y="1204"/>
                  </a:lnTo>
                  <a:lnTo>
                    <a:pt x="483" y="1202"/>
                  </a:lnTo>
                  <a:lnTo>
                    <a:pt x="489" y="1197"/>
                  </a:lnTo>
                  <a:lnTo>
                    <a:pt x="493" y="1194"/>
                  </a:lnTo>
                  <a:lnTo>
                    <a:pt x="496" y="1189"/>
                  </a:lnTo>
                  <a:lnTo>
                    <a:pt x="499" y="1185"/>
                  </a:lnTo>
                  <a:lnTo>
                    <a:pt x="504" y="1174"/>
                  </a:lnTo>
                  <a:lnTo>
                    <a:pt x="512" y="1161"/>
                  </a:lnTo>
                  <a:lnTo>
                    <a:pt x="517" y="1155"/>
                  </a:lnTo>
                  <a:lnTo>
                    <a:pt x="522" y="1148"/>
                  </a:lnTo>
                  <a:lnTo>
                    <a:pt x="530" y="1141"/>
                  </a:lnTo>
                  <a:lnTo>
                    <a:pt x="539" y="1134"/>
                  </a:lnTo>
                  <a:lnTo>
                    <a:pt x="549" y="1127"/>
                  </a:lnTo>
                  <a:lnTo>
                    <a:pt x="562" y="1119"/>
                  </a:lnTo>
                  <a:lnTo>
                    <a:pt x="562" y="1119"/>
                  </a:lnTo>
                  <a:lnTo>
                    <a:pt x="575" y="1111"/>
                  </a:lnTo>
                  <a:lnTo>
                    <a:pt x="585" y="1103"/>
                  </a:lnTo>
                  <a:lnTo>
                    <a:pt x="590" y="1097"/>
                  </a:lnTo>
                  <a:lnTo>
                    <a:pt x="594" y="1089"/>
                  </a:lnTo>
                  <a:lnTo>
                    <a:pt x="595" y="1081"/>
                  </a:lnTo>
                  <a:lnTo>
                    <a:pt x="594" y="1073"/>
                  </a:lnTo>
                  <a:lnTo>
                    <a:pt x="591" y="1065"/>
                  </a:lnTo>
                  <a:lnTo>
                    <a:pt x="587" y="1058"/>
                  </a:lnTo>
                  <a:lnTo>
                    <a:pt x="577" y="1041"/>
                  </a:lnTo>
                  <a:lnTo>
                    <a:pt x="566" y="1022"/>
                  </a:lnTo>
                  <a:lnTo>
                    <a:pt x="560" y="1012"/>
                  </a:lnTo>
                  <a:lnTo>
                    <a:pt x="556" y="1002"/>
                  </a:lnTo>
                  <a:lnTo>
                    <a:pt x="552" y="990"/>
                  </a:lnTo>
                  <a:lnTo>
                    <a:pt x="551" y="978"/>
                  </a:lnTo>
                  <a:lnTo>
                    <a:pt x="551" y="978"/>
                  </a:lnTo>
                  <a:lnTo>
                    <a:pt x="550" y="967"/>
                  </a:lnTo>
                  <a:lnTo>
                    <a:pt x="550" y="959"/>
                  </a:lnTo>
                  <a:lnTo>
                    <a:pt x="552" y="952"/>
                  </a:lnTo>
                  <a:lnTo>
                    <a:pt x="555" y="948"/>
                  </a:lnTo>
                  <a:lnTo>
                    <a:pt x="557" y="946"/>
                  </a:lnTo>
                  <a:lnTo>
                    <a:pt x="561" y="945"/>
                  </a:lnTo>
                  <a:lnTo>
                    <a:pt x="566" y="946"/>
                  </a:lnTo>
                  <a:lnTo>
                    <a:pt x="571" y="948"/>
                  </a:lnTo>
                  <a:lnTo>
                    <a:pt x="585" y="956"/>
                  </a:lnTo>
                  <a:lnTo>
                    <a:pt x="601" y="967"/>
                  </a:lnTo>
                  <a:lnTo>
                    <a:pt x="622" y="980"/>
                  </a:lnTo>
                  <a:lnTo>
                    <a:pt x="645" y="996"/>
                  </a:lnTo>
                  <a:lnTo>
                    <a:pt x="645" y="996"/>
                  </a:lnTo>
                  <a:lnTo>
                    <a:pt x="664" y="1007"/>
                  </a:lnTo>
                  <a:lnTo>
                    <a:pt x="671" y="1011"/>
                  </a:lnTo>
                  <a:lnTo>
                    <a:pt x="675" y="1012"/>
                  </a:lnTo>
                  <a:lnTo>
                    <a:pt x="677" y="1011"/>
                  </a:lnTo>
                  <a:lnTo>
                    <a:pt x="680" y="1009"/>
                  </a:lnTo>
                  <a:lnTo>
                    <a:pt x="681" y="1006"/>
                  </a:lnTo>
                  <a:lnTo>
                    <a:pt x="681" y="1002"/>
                  </a:lnTo>
                  <a:lnTo>
                    <a:pt x="680" y="989"/>
                  </a:lnTo>
                  <a:lnTo>
                    <a:pt x="679" y="975"/>
                  </a:lnTo>
                  <a:lnTo>
                    <a:pt x="679" y="966"/>
                  </a:lnTo>
                  <a:lnTo>
                    <a:pt x="680" y="957"/>
                  </a:lnTo>
                  <a:lnTo>
                    <a:pt x="682" y="947"/>
                  </a:lnTo>
                  <a:lnTo>
                    <a:pt x="685" y="937"/>
                  </a:lnTo>
                  <a:lnTo>
                    <a:pt x="685" y="937"/>
                  </a:lnTo>
                  <a:lnTo>
                    <a:pt x="691" y="928"/>
                  </a:lnTo>
                  <a:lnTo>
                    <a:pt x="696" y="921"/>
                  </a:lnTo>
                  <a:lnTo>
                    <a:pt x="702" y="916"/>
                  </a:lnTo>
                  <a:lnTo>
                    <a:pt x="709" y="912"/>
                  </a:lnTo>
                  <a:lnTo>
                    <a:pt x="717" y="910"/>
                  </a:lnTo>
                  <a:lnTo>
                    <a:pt x="723" y="909"/>
                  </a:lnTo>
                  <a:lnTo>
                    <a:pt x="731" y="908"/>
                  </a:lnTo>
                  <a:lnTo>
                    <a:pt x="738" y="909"/>
                  </a:lnTo>
                  <a:lnTo>
                    <a:pt x="751" y="911"/>
                  </a:lnTo>
                  <a:lnTo>
                    <a:pt x="762" y="916"/>
                  </a:lnTo>
                  <a:lnTo>
                    <a:pt x="774" y="920"/>
                  </a:lnTo>
                  <a:lnTo>
                    <a:pt x="774" y="920"/>
                  </a:lnTo>
                  <a:lnTo>
                    <a:pt x="779" y="912"/>
                  </a:lnTo>
                  <a:lnTo>
                    <a:pt x="797" y="894"/>
                  </a:lnTo>
                  <a:lnTo>
                    <a:pt x="810" y="883"/>
                  </a:lnTo>
                  <a:lnTo>
                    <a:pt x="825" y="871"/>
                  </a:lnTo>
                  <a:lnTo>
                    <a:pt x="842" y="857"/>
                  </a:lnTo>
                  <a:lnTo>
                    <a:pt x="861" y="844"/>
                  </a:lnTo>
                  <a:lnTo>
                    <a:pt x="861" y="844"/>
                  </a:lnTo>
                  <a:lnTo>
                    <a:pt x="881" y="831"/>
                  </a:lnTo>
                  <a:lnTo>
                    <a:pt x="899" y="817"/>
                  </a:lnTo>
                  <a:lnTo>
                    <a:pt x="914" y="804"/>
                  </a:lnTo>
                  <a:lnTo>
                    <a:pt x="930" y="788"/>
                  </a:lnTo>
                  <a:lnTo>
                    <a:pt x="937" y="780"/>
                  </a:lnTo>
                  <a:lnTo>
                    <a:pt x="943" y="771"/>
                  </a:lnTo>
                  <a:lnTo>
                    <a:pt x="949" y="762"/>
                  </a:lnTo>
                  <a:lnTo>
                    <a:pt x="955" y="752"/>
                  </a:lnTo>
                  <a:lnTo>
                    <a:pt x="960" y="741"/>
                  </a:lnTo>
                  <a:lnTo>
                    <a:pt x="965" y="730"/>
                  </a:lnTo>
                  <a:lnTo>
                    <a:pt x="969" y="717"/>
                  </a:lnTo>
                  <a:lnTo>
                    <a:pt x="973" y="703"/>
                  </a:lnTo>
                  <a:lnTo>
                    <a:pt x="973" y="703"/>
                  </a:lnTo>
                  <a:lnTo>
                    <a:pt x="975" y="690"/>
                  </a:lnTo>
                  <a:lnTo>
                    <a:pt x="975" y="677"/>
                  </a:lnTo>
                  <a:lnTo>
                    <a:pt x="974" y="667"/>
                  </a:lnTo>
                  <a:lnTo>
                    <a:pt x="970" y="657"/>
                  </a:lnTo>
                  <a:lnTo>
                    <a:pt x="967" y="650"/>
                  </a:lnTo>
                  <a:lnTo>
                    <a:pt x="961" y="642"/>
                  </a:lnTo>
                  <a:lnTo>
                    <a:pt x="956" y="635"/>
                  </a:lnTo>
                  <a:lnTo>
                    <a:pt x="949" y="628"/>
                  </a:lnTo>
                  <a:lnTo>
                    <a:pt x="936" y="617"/>
                  </a:lnTo>
                  <a:lnTo>
                    <a:pt x="923" y="606"/>
                  </a:lnTo>
                  <a:lnTo>
                    <a:pt x="918" y="600"/>
                  </a:lnTo>
                  <a:lnTo>
                    <a:pt x="913" y="594"/>
                  </a:lnTo>
                  <a:lnTo>
                    <a:pt x="910" y="587"/>
                  </a:lnTo>
                  <a:lnTo>
                    <a:pt x="908" y="580"/>
                  </a:lnTo>
                  <a:lnTo>
                    <a:pt x="908" y="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25838" y="-1638300"/>
              <a:ext cx="2173288" cy="1355725"/>
            </a:xfrm>
            <a:custGeom>
              <a:avLst/>
              <a:gdLst>
                <a:gd name="T0" fmla="*/ 629 w 2738"/>
                <a:gd name="T1" fmla="*/ 1616 h 1707"/>
                <a:gd name="T2" fmla="*/ 650 w 2738"/>
                <a:gd name="T3" fmla="*/ 1608 h 1707"/>
                <a:gd name="T4" fmla="*/ 692 w 2738"/>
                <a:gd name="T5" fmla="*/ 1613 h 1707"/>
                <a:gd name="T6" fmla="*/ 806 w 2738"/>
                <a:gd name="T7" fmla="*/ 1621 h 1707"/>
                <a:gd name="T8" fmla="*/ 832 w 2738"/>
                <a:gd name="T9" fmla="*/ 1608 h 1707"/>
                <a:gd name="T10" fmla="*/ 937 w 2738"/>
                <a:gd name="T11" fmla="*/ 1641 h 1707"/>
                <a:gd name="T12" fmla="*/ 2738 w 2738"/>
                <a:gd name="T13" fmla="*/ 391 h 1707"/>
                <a:gd name="T14" fmla="*/ 2261 w 2738"/>
                <a:gd name="T15" fmla="*/ 331 h 1707"/>
                <a:gd name="T16" fmla="*/ 2035 w 2738"/>
                <a:gd name="T17" fmla="*/ 311 h 1707"/>
                <a:gd name="T18" fmla="*/ 1542 w 2738"/>
                <a:gd name="T19" fmla="*/ 253 h 1707"/>
                <a:gd name="T20" fmla="*/ 1023 w 2738"/>
                <a:gd name="T21" fmla="*/ 182 h 1707"/>
                <a:gd name="T22" fmla="*/ 61 w 2738"/>
                <a:gd name="T23" fmla="*/ 0 h 1707"/>
                <a:gd name="T24" fmla="*/ 22 w 2738"/>
                <a:gd name="T25" fmla="*/ 204 h 1707"/>
                <a:gd name="T26" fmla="*/ 8 w 2738"/>
                <a:gd name="T27" fmla="*/ 262 h 1707"/>
                <a:gd name="T28" fmla="*/ 2 w 2738"/>
                <a:gd name="T29" fmla="*/ 318 h 1707"/>
                <a:gd name="T30" fmla="*/ 9 w 2738"/>
                <a:gd name="T31" fmla="*/ 346 h 1707"/>
                <a:gd name="T32" fmla="*/ 52 w 2738"/>
                <a:gd name="T33" fmla="*/ 419 h 1707"/>
                <a:gd name="T34" fmla="*/ 56 w 2738"/>
                <a:gd name="T35" fmla="*/ 444 h 1707"/>
                <a:gd name="T36" fmla="*/ 47 w 2738"/>
                <a:gd name="T37" fmla="*/ 479 h 1707"/>
                <a:gd name="T38" fmla="*/ 48 w 2738"/>
                <a:gd name="T39" fmla="*/ 510 h 1707"/>
                <a:gd name="T40" fmla="*/ 66 w 2738"/>
                <a:gd name="T41" fmla="*/ 537 h 1707"/>
                <a:gd name="T42" fmla="*/ 104 w 2738"/>
                <a:gd name="T43" fmla="*/ 572 h 1707"/>
                <a:gd name="T44" fmla="*/ 140 w 2738"/>
                <a:gd name="T45" fmla="*/ 628 h 1707"/>
                <a:gd name="T46" fmla="*/ 158 w 2738"/>
                <a:gd name="T47" fmla="*/ 669 h 1707"/>
                <a:gd name="T48" fmla="*/ 174 w 2738"/>
                <a:gd name="T49" fmla="*/ 730 h 1707"/>
                <a:gd name="T50" fmla="*/ 206 w 2738"/>
                <a:gd name="T51" fmla="*/ 802 h 1707"/>
                <a:gd name="T52" fmla="*/ 221 w 2738"/>
                <a:gd name="T53" fmla="*/ 813 h 1707"/>
                <a:gd name="T54" fmla="*/ 253 w 2738"/>
                <a:gd name="T55" fmla="*/ 820 h 1707"/>
                <a:gd name="T56" fmla="*/ 284 w 2738"/>
                <a:gd name="T57" fmla="*/ 840 h 1707"/>
                <a:gd name="T58" fmla="*/ 284 w 2738"/>
                <a:gd name="T59" fmla="*/ 860 h 1707"/>
                <a:gd name="T60" fmla="*/ 235 w 2738"/>
                <a:gd name="T61" fmla="*/ 951 h 1707"/>
                <a:gd name="T62" fmla="*/ 208 w 2738"/>
                <a:gd name="T63" fmla="*/ 1025 h 1707"/>
                <a:gd name="T64" fmla="*/ 211 w 2738"/>
                <a:gd name="T65" fmla="*/ 1047 h 1707"/>
                <a:gd name="T66" fmla="*/ 208 w 2738"/>
                <a:gd name="T67" fmla="*/ 1077 h 1707"/>
                <a:gd name="T68" fmla="*/ 192 w 2738"/>
                <a:gd name="T69" fmla="*/ 1135 h 1707"/>
                <a:gd name="T70" fmla="*/ 198 w 2738"/>
                <a:gd name="T71" fmla="*/ 1160 h 1707"/>
                <a:gd name="T72" fmla="*/ 233 w 2738"/>
                <a:gd name="T73" fmla="*/ 1210 h 1707"/>
                <a:gd name="T74" fmla="*/ 252 w 2738"/>
                <a:gd name="T75" fmla="*/ 1219 h 1707"/>
                <a:gd name="T76" fmla="*/ 285 w 2738"/>
                <a:gd name="T77" fmla="*/ 1181 h 1707"/>
                <a:gd name="T78" fmla="*/ 321 w 2738"/>
                <a:gd name="T79" fmla="*/ 1182 h 1707"/>
                <a:gd name="T80" fmla="*/ 349 w 2738"/>
                <a:gd name="T81" fmla="*/ 1240 h 1707"/>
                <a:gd name="T82" fmla="*/ 384 w 2738"/>
                <a:gd name="T83" fmla="*/ 1389 h 1707"/>
                <a:gd name="T84" fmla="*/ 382 w 2738"/>
                <a:gd name="T85" fmla="*/ 1404 h 1707"/>
                <a:gd name="T86" fmla="*/ 350 w 2738"/>
                <a:gd name="T87" fmla="*/ 1432 h 1707"/>
                <a:gd name="T88" fmla="*/ 359 w 2738"/>
                <a:gd name="T89" fmla="*/ 1442 h 1707"/>
                <a:gd name="T90" fmla="*/ 411 w 2738"/>
                <a:gd name="T91" fmla="*/ 1457 h 1707"/>
                <a:gd name="T92" fmla="*/ 444 w 2738"/>
                <a:gd name="T93" fmla="*/ 1481 h 1707"/>
                <a:gd name="T94" fmla="*/ 462 w 2738"/>
                <a:gd name="T95" fmla="*/ 1530 h 1707"/>
                <a:gd name="T96" fmla="*/ 468 w 2738"/>
                <a:gd name="T97" fmla="*/ 1591 h 1707"/>
                <a:gd name="T98" fmla="*/ 479 w 2738"/>
                <a:gd name="T99" fmla="*/ 1631 h 1707"/>
                <a:gd name="T100" fmla="*/ 490 w 2738"/>
                <a:gd name="T101" fmla="*/ 1638 h 1707"/>
                <a:gd name="T102" fmla="*/ 566 w 2738"/>
                <a:gd name="T103" fmla="*/ 1627 h 1707"/>
                <a:gd name="T104" fmla="*/ 587 w 2738"/>
                <a:gd name="T105" fmla="*/ 1636 h 1707"/>
                <a:gd name="T106" fmla="*/ 613 w 2738"/>
                <a:gd name="T107" fmla="*/ 1637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38" h="1707">
                  <a:moveTo>
                    <a:pt x="618" y="1632"/>
                  </a:moveTo>
                  <a:lnTo>
                    <a:pt x="618" y="1632"/>
                  </a:lnTo>
                  <a:lnTo>
                    <a:pt x="625" y="1620"/>
                  </a:lnTo>
                  <a:lnTo>
                    <a:pt x="629" y="1616"/>
                  </a:lnTo>
                  <a:lnTo>
                    <a:pt x="632" y="1612"/>
                  </a:lnTo>
                  <a:lnTo>
                    <a:pt x="636" y="1609"/>
                  </a:lnTo>
                  <a:lnTo>
                    <a:pt x="642" y="1608"/>
                  </a:lnTo>
                  <a:lnTo>
                    <a:pt x="650" y="1608"/>
                  </a:lnTo>
                  <a:lnTo>
                    <a:pt x="660" y="1609"/>
                  </a:lnTo>
                  <a:lnTo>
                    <a:pt x="660" y="1609"/>
                  </a:lnTo>
                  <a:lnTo>
                    <a:pt x="673" y="1611"/>
                  </a:lnTo>
                  <a:lnTo>
                    <a:pt x="692" y="1613"/>
                  </a:lnTo>
                  <a:lnTo>
                    <a:pt x="737" y="1617"/>
                  </a:lnTo>
                  <a:lnTo>
                    <a:pt x="779" y="1620"/>
                  </a:lnTo>
                  <a:lnTo>
                    <a:pt x="806" y="1621"/>
                  </a:lnTo>
                  <a:lnTo>
                    <a:pt x="806" y="1621"/>
                  </a:lnTo>
                  <a:lnTo>
                    <a:pt x="810" y="1620"/>
                  </a:lnTo>
                  <a:lnTo>
                    <a:pt x="813" y="1619"/>
                  </a:lnTo>
                  <a:lnTo>
                    <a:pt x="822" y="1614"/>
                  </a:lnTo>
                  <a:lnTo>
                    <a:pt x="832" y="1608"/>
                  </a:lnTo>
                  <a:lnTo>
                    <a:pt x="842" y="1600"/>
                  </a:lnTo>
                  <a:lnTo>
                    <a:pt x="858" y="1587"/>
                  </a:lnTo>
                  <a:lnTo>
                    <a:pt x="864" y="1580"/>
                  </a:lnTo>
                  <a:lnTo>
                    <a:pt x="937" y="1641"/>
                  </a:lnTo>
                  <a:lnTo>
                    <a:pt x="958" y="1509"/>
                  </a:lnTo>
                  <a:lnTo>
                    <a:pt x="2603" y="1707"/>
                  </a:lnTo>
                  <a:lnTo>
                    <a:pt x="2738" y="391"/>
                  </a:lnTo>
                  <a:lnTo>
                    <a:pt x="2738" y="391"/>
                  </a:lnTo>
                  <a:lnTo>
                    <a:pt x="2662" y="381"/>
                  </a:lnTo>
                  <a:lnTo>
                    <a:pt x="2479" y="357"/>
                  </a:lnTo>
                  <a:lnTo>
                    <a:pt x="2371" y="344"/>
                  </a:lnTo>
                  <a:lnTo>
                    <a:pt x="2261" y="331"/>
                  </a:lnTo>
                  <a:lnTo>
                    <a:pt x="2160" y="321"/>
                  </a:lnTo>
                  <a:lnTo>
                    <a:pt x="2076" y="315"/>
                  </a:lnTo>
                  <a:lnTo>
                    <a:pt x="2076" y="315"/>
                  </a:lnTo>
                  <a:lnTo>
                    <a:pt x="2035" y="311"/>
                  </a:lnTo>
                  <a:lnTo>
                    <a:pt x="1982" y="307"/>
                  </a:lnTo>
                  <a:lnTo>
                    <a:pt x="1852" y="292"/>
                  </a:lnTo>
                  <a:lnTo>
                    <a:pt x="1701" y="274"/>
                  </a:lnTo>
                  <a:lnTo>
                    <a:pt x="1542" y="253"/>
                  </a:lnTo>
                  <a:lnTo>
                    <a:pt x="1251" y="214"/>
                  </a:lnTo>
                  <a:lnTo>
                    <a:pt x="1087" y="192"/>
                  </a:lnTo>
                  <a:lnTo>
                    <a:pt x="1087" y="192"/>
                  </a:lnTo>
                  <a:lnTo>
                    <a:pt x="1023" y="182"/>
                  </a:lnTo>
                  <a:lnTo>
                    <a:pt x="906" y="160"/>
                  </a:lnTo>
                  <a:lnTo>
                    <a:pt x="580" y="10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110"/>
                  </a:lnTo>
                  <a:lnTo>
                    <a:pt x="26" y="170"/>
                  </a:lnTo>
                  <a:lnTo>
                    <a:pt x="23" y="192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1" y="213"/>
                  </a:lnTo>
                  <a:lnTo>
                    <a:pt x="17" y="226"/>
                  </a:lnTo>
                  <a:lnTo>
                    <a:pt x="8" y="262"/>
                  </a:lnTo>
                  <a:lnTo>
                    <a:pt x="4" y="281"/>
                  </a:lnTo>
                  <a:lnTo>
                    <a:pt x="2" y="300"/>
                  </a:lnTo>
                  <a:lnTo>
                    <a:pt x="0" y="309"/>
                  </a:lnTo>
                  <a:lnTo>
                    <a:pt x="2" y="318"/>
                  </a:lnTo>
                  <a:lnTo>
                    <a:pt x="2" y="326"/>
                  </a:lnTo>
                  <a:lnTo>
                    <a:pt x="4" y="332"/>
                  </a:lnTo>
                  <a:lnTo>
                    <a:pt x="4" y="332"/>
                  </a:lnTo>
                  <a:lnTo>
                    <a:pt x="9" y="346"/>
                  </a:lnTo>
                  <a:lnTo>
                    <a:pt x="17" y="360"/>
                  </a:lnTo>
                  <a:lnTo>
                    <a:pt x="36" y="391"/>
                  </a:lnTo>
                  <a:lnTo>
                    <a:pt x="45" y="405"/>
                  </a:lnTo>
                  <a:lnTo>
                    <a:pt x="52" y="419"/>
                  </a:lnTo>
                  <a:lnTo>
                    <a:pt x="55" y="425"/>
                  </a:lnTo>
                  <a:lnTo>
                    <a:pt x="56" y="432"/>
                  </a:lnTo>
                  <a:lnTo>
                    <a:pt x="57" y="438"/>
                  </a:lnTo>
                  <a:lnTo>
                    <a:pt x="56" y="444"/>
                  </a:lnTo>
                  <a:lnTo>
                    <a:pt x="56" y="444"/>
                  </a:lnTo>
                  <a:lnTo>
                    <a:pt x="54" y="455"/>
                  </a:lnTo>
                  <a:lnTo>
                    <a:pt x="50" y="467"/>
                  </a:lnTo>
                  <a:lnTo>
                    <a:pt x="47" y="479"/>
                  </a:lnTo>
                  <a:lnTo>
                    <a:pt x="45" y="491"/>
                  </a:lnTo>
                  <a:lnTo>
                    <a:pt x="45" y="498"/>
                  </a:lnTo>
                  <a:lnTo>
                    <a:pt x="46" y="505"/>
                  </a:lnTo>
                  <a:lnTo>
                    <a:pt x="48" y="510"/>
                  </a:lnTo>
                  <a:lnTo>
                    <a:pt x="51" y="517"/>
                  </a:lnTo>
                  <a:lnTo>
                    <a:pt x="54" y="524"/>
                  </a:lnTo>
                  <a:lnTo>
                    <a:pt x="60" y="530"/>
                  </a:lnTo>
                  <a:lnTo>
                    <a:pt x="66" y="537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90" y="557"/>
                  </a:lnTo>
                  <a:lnTo>
                    <a:pt x="104" y="572"/>
                  </a:lnTo>
                  <a:lnTo>
                    <a:pt x="116" y="586"/>
                  </a:lnTo>
                  <a:lnTo>
                    <a:pt x="126" y="601"/>
                  </a:lnTo>
                  <a:lnTo>
                    <a:pt x="133" y="614"/>
                  </a:lnTo>
                  <a:lnTo>
                    <a:pt x="140" y="628"/>
                  </a:lnTo>
                  <a:lnTo>
                    <a:pt x="150" y="649"/>
                  </a:lnTo>
                  <a:lnTo>
                    <a:pt x="150" y="649"/>
                  </a:lnTo>
                  <a:lnTo>
                    <a:pt x="155" y="658"/>
                  </a:lnTo>
                  <a:lnTo>
                    <a:pt x="158" y="669"/>
                  </a:lnTo>
                  <a:lnTo>
                    <a:pt x="164" y="692"/>
                  </a:lnTo>
                  <a:lnTo>
                    <a:pt x="169" y="714"/>
                  </a:lnTo>
                  <a:lnTo>
                    <a:pt x="174" y="730"/>
                  </a:lnTo>
                  <a:lnTo>
                    <a:pt x="174" y="730"/>
                  </a:lnTo>
                  <a:lnTo>
                    <a:pt x="180" y="750"/>
                  </a:lnTo>
                  <a:lnTo>
                    <a:pt x="193" y="778"/>
                  </a:lnTo>
                  <a:lnTo>
                    <a:pt x="199" y="792"/>
                  </a:lnTo>
                  <a:lnTo>
                    <a:pt x="206" y="802"/>
                  </a:lnTo>
                  <a:lnTo>
                    <a:pt x="209" y="806"/>
                  </a:lnTo>
                  <a:lnTo>
                    <a:pt x="214" y="810"/>
                  </a:lnTo>
                  <a:lnTo>
                    <a:pt x="217" y="812"/>
                  </a:lnTo>
                  <a:lnTo>
                    <a:pt x="221" y="813"/>
                  </a:lnTo>
                  <a:lnTo>
                    <a:pt x="221" y="813"/>
                  </a:lnTo>
                  <a:lnTo>
                    <a:pt x="228" y="813"/>
                  </a:lnTo>
                  <a:lnTo>
                    <a:pt x="241" y="815"/>
                  </a:lnTo>
                  <a:lnTo>
                    <a:pt x="253" y="820"/>
                  </a:lnTo>
                  <a:lnTo>
                    <a:pt x="265" y="825"/>
                  </a:lnTo>
                  <a:lnTo>
                    <a:pt x="276" y="832"/>
                  </a:lnTo>
                  <a:lnTo>
                    <a:pt x="281" y="835"/>
                  </a:lnTo>
                  <a:lnTo>
                    <a:pt x="284" y="840"/>
                  </a:lnTo>
                  <a:lnTo>
                    <a:pt x="287" y="844"/>
                  </a:lnTo>
                  <a:lnTo>
                    <a:pt x="288" y="849"/>
                  </a:lnTo>
                  <a:lnTo>
                    <a:pt x="287" y="854"/>
                  </a:lnTo>
                  <a:lnTo>
                    <a:pt x="284" y="860"/>
                  </a:lnTo>
                  <a:lnTo>
                    <a:pt x="284" y="860"/>
                  </a:lnTo>
                  <a:lnTo>
                    <a:pt x="264" y="896"/>
                  </a:lnTo>
                  <a:lnTo>
                    <a:pt x="250" y="922"/>
                  </a:lnTo>
                  <a:lnTo>
                    <a:pt x="235" y="951"/>
                  </a:lnTo>
                  <a:lnTo>
                    <a:pt x="223" y="979"/>
                  </a:lnTo>
                  <a:lnTo>
                    <a:pt x="213" y="1004"/>
                  </a:lnTo>
                  <a:lnTo>
                    <a:pt x="209" y="1015"/>
                  </a:lnTo>
                  <a:lnTo>
                    <a:pt x="208" y="1025"/>
                  </a:lnTo>
                  <a:lnTo>
                    <a:pt x="207" y="1034"/>
                  </a:lnTo>
                  <a:lnTo>
                    <a:pt x="208" y="1041"/>
                  </a:lnTo>
                  <a:lnTo>
                    <a:pt x="208" y="1041"/>
                  </a:lnTo>
                  <a:lnTo>
                    <a:pt x="211" y="1047"/>
                  </a:lnTo>
                  <a:lnTo>
                    <a:pt x="212" y="1052"/>
                  </a:lnTo>
                  <a:lnTo>
                    <a:pt x="212" y="1059"/>
                  </a:lnTo>
                  <a:lnTo>
                    <a:pt x="211" y="1065"/>
                  </a:lnTo>
                  <a:lnTo>
                    <a:pt x="208" y="1077"/>
                  </a:lnTo>
                  <a:lnTo>
                    <a:pt x="204" y="1090"/>
                  </a:lnTo>
                  <a:lnTo>
                    <a:pt x="195" y="1114"/>
                  </a:lnTo>
                  <a:lnTo>
                    <a:pt x="193" y="112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92" y="1139"/>
                  </a:lnTo>
                  <a:lnTo>
                    <a:pt x="193" y="1146"/>
                  </a:lnTo>
                  <a:lnTo>
                    <a:pt x="198" y="1160"/>
                  </a:lnTo>
                  <a:lnTo>
                    <a:pt x="207" y="1175"/>
                  </a:lnTo>
                  <a:lnTo>
                    <a:pt x="216" y="1191"/>
                  </a:lnTo>
                  <a:lnTo>
                    <a:pt x="227" y="1204"/>
                  </a:lnTo>
                  <a:lnTo>
                    <a:pt x="233" y="1210"/>
                  </a:lnTo>
                  <a:lnTo>
                    <a:pt x="238" y="1214"/>
                  </a:lnTo>
                  <a:lnTo>
                    <a:pt x="243" y="1218"/>
                  </a:lnTo>
                  <a:lnTo>
                    <a:pt x="247" y="1219"/>
                  </a:lnTo>
                  <a:lnTo>
                    <a:pt x="252" y="1219"/>
                  </a:lnTo>
                  <a:lnTo>
                    <a:pt x="255" y="1217"/>
                  </a:lnTo>
                  <a:lnTo>
                    <a:pt x="255" y="1217"/>
                  </a:lnTo>
                  <a:lnTo>
                    <a:pt x="270" y="1200"/>
                  </a:lnTo>
                  <a:lnTo>
                    <a:pt x="285" y="1181"/>
                  </a:lnTo>
                  <a:lnTo>
                    <a:pt x="302" y="1158"/>
                  </a:lnTo>
                  <a:lnTo>
                    <a:pt x="302" y="1158"/>
                  </a:lnTo>
                  <a:lnTo>
                    <a:pt x="308" y="1164"/>
                  </a:lnTo>
                  <a:lnTo>
                    <a:pt x="321" y="1182"/>
                  </a:lnTo>
                  <a:lnTo>
                    <a:pt x="329" y="1193"/>
                  </a:lnTo>
                  <a:lnTo>
                    <a:pt x="337" y="1208"/>
                  </a:lnTo>
                  <a:lnTo>
                    <a:pt x="344" y="1223"/>
                  </a:lnTo>
                  <a:lnTo>
                    <a:pt x="349" y="1240"/>
                  </a:lnTo>
                  <a:lnTo>
                    <a:pt x="349" y="1240"/>
                  </a:lnTo>
                  <a:lnTo>
                    <a:pt x="371" y="1331"/>
                  </a:lnTo>
                  <a:lnTo>
                    <a:pt x="380" y="1373"/>
                  </a:lnTo>
                  <a:lnTo>
                    <a:pt x="384" y="1389"/>
                  </a:lnTo>
                  <a:lnTo>
                    <a:pt x="384" y="1398"/>
                  </a:lnTo>
                  <a:lnTo>
                    <a:pt x="384" y="1398"/>
                  </a:lnTo>
                  <a:lnTo>
                    <a:pt x="384" y="1401"/>
                  </a:lnTo>
                  <a:lnTo>
                    <a:pt x="382" y="1404"/>
                  </a:lnTo>
                  <a:lnTo>
                    <a:pt x="375" y="1411"/>
                  </a:lnTo>
                  <a:lnTo>
                    <a:pt x="358" y="1423"/>
                  </a:lnTo>
                  <a:lnTo>
                    <a:pt x="351" y="1430"/>
                  </a:lnTo>
                  <a:lnTo>
                    <a:pt x="350" y="1432"/>
                  </a:lnTo>
                  <a:lnTo>
                    <a:pt x="349" y="1436"/>
                  </a:lnTo>
                  <a:lnTo>
                    <a:pt x="351" y="1438"/>
                  </a:lnTo>
                  <a:lnTo>
                    <a:pt x="354" y="1440"/>
                  </a:lnTo>
                  <a:lnTo>
                    <a:pt x="359" y="1442"/>
                  </a:lnTo>
                  <a:lnTo>
                    <a:pt x="367" y="1445"/>
                  </a:lnTo>
                  <a:lnTo>
                    <a:pt x="367" y="1445"/>
                  </a:lnTo>
                  <a:lnTo>
                    <a:pt x="397" y="1454"/>
                  </a:lnTo>
                  <a:lnTo>
                    <a:pt x="411" y="1457"/>
                  </a:lnTo>
                  <a:lnTo>
                    <a:pt x="421" y="1461"/>
                  </a:lnTo>
                  <a:lnTo>
                    <a:pt x="430" y="1467"/>
                  </a:lnTo>
                  <a:lnTo>
                    <a:pt x="437" y="1474"/>
                  </a:lnTo>
                  <a:lnTo>
                    <a:pt x="444" y="1481"/>
                  </a:lnTo>
                  <a:lnTo>
                    <a:pt x="449" y="1492"/>
                  </a:lnTo>
                  <a:lnTo>
                    <a:pt x="449" y="1492"/>
                  </a:lnTo>
                  <a:lnTo>
                    <a:pt x="456" y="1512"/>
                  </a:lnTo>
                  <a:lnTo>
                    <a:pt x="462" y="1530"/>
                  </a:lnTo>
                  <a:lnTo>
                    <a:pt x="465" y="1547"/>
                  </a:lnTo>
                  <a:lnTo>
                    <a:pt x="466" y="1568"/>
                  </a:lnTo>
                  <a:lnTo>
                    <a:pt x="466" y="1568"/>
                  </a:lnTo>
                  <a:lnTo>
                    <a:pt x="468" y="1591"/>
                  </a:lnTo>
                  <a:lnTo>
                    <a:pt x="469" y="1603"/>
                  </a:lnTo>
                  <a:lnTo>
                    <a:pt x="471" y="1614"/>
                  </a:lnTo>
                  <a:lnTo>
                    <a:pt x="474" y="1623"/>
                  </a:lnTo>
                  <a:lnTo>
                    <a:pt x="479" y="1631"/>
                  </a:lnTo>
                  <a:lnTo>
                    <a:pt x="481" y="1635"/>
                  </a:lnTo>
                  <a:lnTo>
                    <a:pt x="483" y="1637"/>
                  </a:lnTo>
                  <a:lnTo>
                    <a:pt x="487" y="1638"/>
                  </a:lnTo>
                  <a:lnTo>
                    <a:pt x="490" y="1638"/>
                  </a:lnTo>
                  <a:lnTo>
                    <a:pt x="490" y="1638"/>
                  </a:lnTo>
                  <a:lnTo>
                    <a:pt x="509" y="1637"/>
                  </a:lnTo>
                  <a:lnTo>
                    <a:pt x="535" y="1632"/>
                  </a:lnTo>
                  <a:lnTo>
                    <a:pt x="566" y="1627"/>
                  </a:lnTo>
                  <a:lnTo>
                    <a:pt x="566" y="1627"/>
                  </a:lnTo>
                  <a:lnTo>
                    <a:pt x="573" y="1630"/>
                  </a:lnTo>
                  <a:lnTo>
                    <a:pt x="579" y="1633"/>
                  </a:lnTo>
                  <a:lnTo>
                    <a:pt x="587" y="1636"/>
                  </a:lnTo>
                  <a:lnTo>
                    <a:pt x="596" y="1638"/>
                  </a:lnTo>
                  <a:lnTo>
                    <a:pt x="605" y="1639"/>
                  </a:lnTo>
                  <a:lnTo>
                    <a:pt x="610" y="1638"/>
                  </a:lnTo>
                  <a:lnTo>
                    <a:pt x="613" y="1637"/>
                  </a:lnTo>
                  <a:lnTo>
                    <a:pt x="616" y="1636"/>
                  </a:lnTo>
                  <a:lnTo>
                    <a:pt x="618" y="1632"/>
                  </a:lnTo>
                  <a:lnTo>
                    <a:pt x="618" y="163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618163" y="-1322388"/>
              <a:ext cx="1404938" cy="854075"/>
            </a:xfrm>
            <a:custGeom>
              <a:avLst/>
              <a:gdLst>
                <a:gd name="T0" fmla="*/ 0 w 1770"/>
                <a:gd name="T1" fmla="*/ 996 h 1078"/>
                <a:gd name="T2" fmla="*/ 0 w 1770"/>
                <a:gd name="T3" fmla="*/ 996 h 1078"/>
                <a:gd name="T4" fmla="*/ 28 w 1770"/>
                <a:gd name="T5" fmla="*/ 1000 h 1078"/>
                <a:gd name="T6" fmla="*/ 61 w 1770"/>
                <a:gd name="T7" fmla="*/ 1003 h 1078"/>
                <a:gd name="T8" fmla="*/ 150 w 1770"/>
                <a:gd name="T9" fmla="*/ 1010 h 1078"/>
                <a:gd name="T10" fmla="*/ 258 w 1770"/>
                <a:gd name="T11" fmla="*/ 1016 h 1078"/>
                <a:gd name="T12" fmla="*/ 384 w 1770"/>
                <a:gd name="T13" fmla="*/ 1023 h 1078"/>
                <a:gd name="T14" fmla="*/ 672 w 1770"/>
                <a:gd name="T15" fmla="*/ 1036 h 1078"/>
                <a:gd name="T16" fmla="*/ 981 w 1770"/>
                <a:gd name="T17" fmla="*/ 1050 h 1078"/>
                <a:gd name="T18" fmla="*/ 1277 w 1770"/>
                <a:gd name="T19" fmla="*/ 1061 h 1078"/>
                <a:gd name="T20" fmla="*/ 1530 w 1770"/>
                <a:gd name="T21" fmla="*/ 1070 h 1078"/>
                <a:gd name="T22" fmla="*/ 1770 w 1770"/>
                <a:gd name="T23" fmla="*/ 1078 h 1078"/>
                <a:gd name="T24" fmla="*/ 1770 w 1770"/>
                <a:gd name="T25" fmla="*/ 1078 h 1078"/>
                <a:gd name="T26" fmla="*/ 1769 w 1770"/>
                <a:gd name="T27" fmla="*/ 1054 h 1078"/>
                <a:gd name="T28" fmla="*/ 1766 w 1770"/>
                <a:gd name="T29" fmla="*/ 1000 h 1078"/>
                <a:gd name="T30" fmla="*/ 1764 w 1770"/>
                <a:gd name="T31" fmla="*/ 968 h 1078"/>
                <a:gd name="T32" fmla="*/ 1760 w 1770"/>
                <a:gd name="T33" fmla="*/ 939 h 1078"/>
                <a:gd name="T34" fmla="*/ 1757 w 1770"/>
                <a:gd name="T35" fmla="*/ 913 h 1078"/>
                <a:gd name="T36" fmla="*/ 1753 w 1770"/>
                <a:gd name="T37" fmla="*/ 896 h 1078"/>
                <a:gd name="T38" fmla="*/ 1753 w 1770"/>
                <a:gd name="T39" fmla="*/ 896 h 1078"/>
                <a:gd name="T40" fmla="*/ 1742 w 1770"/>
                <a:gd name="T41" fmla="*/ 862 h 1078"/>
                <a:gd name="T42" fmla="*/ 1730 w 1770"/>
                <a:gd name="T43" fmla="*/ 821 h 1078"/>
                <a:gd name="T44" fmla="*/ 1712 w 1770"/>
                <a:gd name="T45" fmla="*/ 755 h 1078"/>
                <a:gd name="T46" fmla="*/ 1712 w 1770"/>
                <a:gd name="T47" fmla="*/ 755 h 1078"/>
                <a:gd name="T48" fmla="*/ 1710 w 1770"/>
                <a:gd name="T49" fmla="*/ 742 h 1078"/>
                <a:gd name="T50" fmla="*/ 1710 w 1770"/>
                <a:gd name="T51" fmla="*/ 721 h 1078"/>
                <a:gd name="T52" fmla="*/ 1710 w 1770"/>
                <a:gd name="T53" fmla="*/ 669 h 1078"/>
                <a:gd name="T54" fmla="*/ 1712 w 1770"/>
                <a:gd name="T55" fmla="*/ 586 h 1078"/>
                <a:gd name="T56" fmla="*/ 1712 w 1770"/>
                <a:gd name="T57" fmla="*/ 586 h 1078"/>
                <a:gd name="T58" fmla="*/ 1710 w 1770"/>
                <a:gd name="T59" fmla="*/ 573 h 1078"/>
                <a:gd name="T60" fmla="*/ 1704 w 1770"/>
                <a:gd name="T61" fmla="*/ 550 h 1078"/>
                <a:gd name="T62" fmla="*/ 1687 w 1770"/>
                <a:gd name="T63" fmla="*/ 484 h 1078"/>
                <a:gd name="T64" fmla="*/ 1667 w 1770"/>
                <a:gd name="T65" fmla="*/ 407 h 1078"/>
                <a:gd name="T66" fmla="*/ 1660 w 1770"/>
                <a:gd name="T67" fmla="*/ 371 h 1078"/>
                <a:gd name="T68" fmla="*/ 1654 w 1770"/>
                <a:gd name="T69" fmla="*/ 339 h 1078"/>
                <a:gd name="T70" fmla="*/ 1654 w 1770"/>
                <a:gd name="T71" fmla="*/ 339 h 1078"/>
                <a:gd name="T72" fmla="*/ 1649 w 1770"/>
                <a:gd name="T73" fmla="*/ 305 h 1078"/>
                <a:gd name="T74" fmla="*/ 1646 w 1770"/>
                <a:gd name="T75" fmla="*/ 263 h 1078"/>
                <a:gd name="T76" fmla="*/ 1645 w 1770"/>
                <a:gd name="T77" fmla="*/ 217 h 1078"/>
                <a:gd name="T78" fmla="*/ 1643 w 1770"/>
                <a:gd name="T79" fmla="*/ 170 h 1078"/>
                <a:gd name="T80" fmla="*/ 1642 w 1770"/>
                <a:gd name="T81" fmla="*/ 92 h 1078"/>
                <a:gd name="T82" fmla="*/ 1642 w 1770"/>
                <a:gd name="T83" fmla="*/ 58 h 1078"/>
                <a:gd name="T84" fmla="*/ 1642 w 1770"/>
                <a:gd name="T85" fmla="*/ 58 h 1078"/>
                <a:gd name="T86" fmla="*/ 1451 w 1770"/>
                <a:gd name="T87" fmla="*/ 57 h 1078"/>
                <a:gd name="T88" fmla="*/ 1276 w 1770"/>
                <a:gd name="T89" fmla="*/ 56 h 1078"/>
                <a:gd name="T90" fmla="*/ 1189 w 1770"/>
                <a:gd name="T91" fmla="*/ 55 h 1078"/>
                <a:gd name="T92" fmla="*/ 1109 w 1770"/>
                <a:gd name="T93" fmla="*/ 53 h 1078"/>
                <a:gd name="T94" fmla="*/ 1109 w 1770"/>
                <a:gd name="T95" fmla="*/ 53 h 1078"/>
                <a:gd name="T96" fmla="*/ 1014 w 1770"/>
                <a:gd name="T97" fmla="*/ 49 h 1078"/>
                <a:gd name="T98" fmla="*/ 882 w 1770"/>
                <a:gd name="T99" fmla="*/ 43 h 1078"/>
                <a:gd name="T100" fmla="*/ 560 w 1770"/>
                <a:gd name="T101" fmla="*/ 26 h 1078"/>
                <a:gd name="T102" fmla="*/ 102 w 1770"/>
                <a:gd name="T103" fmla="*/ 0 h 1078"/>
                <a:gd name="T104" fmla="*/ 0 w 1770"/>
                <a:gd name="T105" fmla="*/ 99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0" h="1078">
                  <a:moveTo>
                    <a:pt x="0" y="996"/>
                  </a:moveTo>
                  <a:lnTo>
                    <a:pt x="0" y="996"/>
                  </a:lnTo>
                  <a:lnTo>
                    <a:pt x="28" y="1000"/>
                  </a:lnTo>
                  <a:lnTo>
                    <a:pt x="61" y="1003"/>
                  </a:lnTo>
                  <a:lnTo>
                    <a:pt x="150" y="1010"/>
                  </a:lnTo>
                  <a:lnTo>
                    <a:pt x="258" y="1016"/>
                  </a:lnTo>
                  <a:lnTo>
                    <a:pt x="384" y="1023"/>
                  </a:lnTo>
                  <a:lnTo>
                    <a:pt x="672" y="1036"/>
                  </a:lnTo>
                  <a:lnTo>
                    <a:pt x="981" y="1050"/>
                  </a:lnTo>
                  <a:lnTo>
                    <a:pt x="1277" y="1061"/>
                  </a:lnTo>
                  <a:lnTo>
                    <a:pt x="1530" y="1070"/>
                  </a:lnTo>
                  <a:lnTo>
                    <a:pt x="1770" y="1078"/>
                  </a:lnTo>
                  <a:lnTo>
                    <a:pt x="1770" y="1078"/>
                  </a:lnTo>
                  <a:lnTo>
                    <a:pt x="1769" y="1054"/>
                  </a:lnTo>
                  <a:lnTo>
                    <a:pt x="1766" y="1000"/>
                  </a:lnTo>
                  <a:lnTo>
                    <a:pt x="1764" y="968"/>
                  </a:lnTo>
                  <a:lnTo>
                    <a:pt x="1760" y="939"/>
                  </a:lnTo>
                  <a:lnTo>
                    <a:pt x="1757" y="913"/>
                  </a:lnTo>
                  <a:lnTo>
                    <a:pt x="1753" y="896"/>
                  </a:lnTo>
                  <a:lnTo>
                    <a:pt x="1753" y="896"/>
                  </a:lnTo>
                  <a:lnTo>
                    <a:pt x="1742" y="862"/>
                  </a:lnTo>
                  <a:lnTo>
                    <a:pt x="1730" y="821"/>
                  </a:lnTo>
                  <a:lnTo>
                    <a:pt x="1712" y="755"/>
                  </a:lnTo>
                  <a:lnTo>
                    <a:pt x="1712" y="755"/>
                  </a:lnTo>
                  <a:lnTo>
                    <a:pt x="1710" y="742"/>
                  </a:lnTo>
                  <a:lnTo>
                    <a:pt x="1710" y="721"/>
                  </a:lnTo>
                  <a:lnTo>
                    <a:pt x="1710" y="669"/>
                  </a:lnTo>
                  <a:lnTo>
                    <a:pt x="1712" y="586"/>
                  </a:lnTo>
                  <a:lnTo>
                    <a:pt x="1712" y="586"/>
                  </a:lnTo>
                  <a:lnTo>
                    <a:pt x="1710" y="573"/>
                  </a:lnTo>
                  <a:lnTo>
                    <a:pt x="1704" y="550"/>
                  </a:lnTo>
                  <a:lnTo>
                    <a:pt x="1687" y="484"/>
                  </a:lnTo>
                  <a:lnTo>
                    <a:pt x="1667" y="407"/>
                  </a:lnTo>
                  <a:lnTo>
                    <a:pt x="1660" y="371"/>
                  </a:lnTo>
                  <a:lnTo>
                    <a:pt x="1654" y="339"/>
                  </a:lnTo>
                  <a:lnTo>
                    <a:pt x="1654" y="339"/>
                  </a:lnTo>
                  <a:lnTo>
                    <a:pt x="1649" y="305"/>
                  </a:lnTo>
                  <a:lnTo>
                    <a:pt x="1646" y="263"/>
                  </a:lnTo>
                  <a:lnTo>
                    <a:pt x="1645" y="217"/>
                  </a:lnTo>
                  <a:lnTo>
                    <a:pt x="1643" y="170"/>
                  </a:lnTo>
                  <a:lnTo>
                    <a:pt x="1642" y="92"/>
                  </a:lnTo>
                  <a:lnTo>
                    <a:pt x="1642" y="58"/>
                  </a:lnTo>
                  <a:lnTo>
                    <a:pt x="1642" y="58"/>
                  </a:lnTo>
                  <a:lnTo>
                    <a:pt x="1451" y="57"/>
                  </a:lnTo>
                  <a:lnTo>
                    <a:pt x="1276" y="56"/>
                  </a:lnTo>
                  <a:lnTo>
                    <a:pt x="1189" y="55"/>
                  </a:lnTo>
                  <a:lnTo>
                    <a:pt x="1109" y="53"/>
                  </a:lnTo>
                  <a:lnTo>
                    <a:pt x="1109" y="53"/>
                  </a:lnTo>
                  <a:lnTo>
                    <a:pt x="1014" y="49"/>
                  </a:lnTo>
                  <a:lnTo>
                    <a:pt x="882" y="43"/>
                  </a:lnTo>
                  <a:lnTo>
                    <a:pt x="560" y="26"/>
                  </a:lnTo>
                  <a:lnTo>
                    <a:pt x="102" y="0"/>
                  </a:lnTo>
                  <a:lnTo>
                    <a:pt x="0" y="99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110038" y="-439738"/>
              <a:ext cx="1490663" cy="1223963"/>
            </a:xfrm>
            <a:custGeom>
              <a:avLst/>
              <a:gdLst>
                <a:gd name="T0" fmla="*/ 503 w 1879"/>
                <a:gd name="T1" fmla="*/ 1423 h 1544"/>
                <a:gd name="T2" fmla="*/ 1768 w 1879"/>
                <a:gd name="T3" fmla="*/ 1544 h 1544"/>
                <a:gd name="T4" fmla="*/ 1879 w 1879"/>
                <a:gd name="T5" fmla="*/ 199 h 1544"/>
                <a:gd name="T6" fmla="*/ 222 w 1879"/>
                <a:gd name="T7" fmla="*/ 0 h 1544"/>
                <a:gd name="T8" fmla="*/ 64 w 1879"/>
                <a:gd name="T9" fmla="*/ 1013 h 1544"/>
                <a:gd name="T10" fmla="*/ 52 w 1879"/>
                <a:gd name="T11" fmla="*/ 1039 h 1544"/>
                <a:gd name="T12" fmla="*/ 0 w 1879"/>
                <a:gd name="T13" fmla="*/ 1347 h 1544"/>
                <a:gd name="T14" fmla="*/ 503 w 1879"/>
                <a:gd name="T15" fmla="*/ 1418 h 1544"/>
                <a:gd name="T16" fmla="*/ 503 w 1879"/>
                <a:gd name="T17" fmla="*/ 142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9" h="1544">
                  <a:moveTo>
                    <a:pt x="503" y="1423"/>
                  </a:moveTo>
                  <a:lnTo>
                    <a:pt x="1768" y="1544"/>
                  </a:lnTo>
                  <a:lnTo>
                    <a:pt x="1879" y="199"/>
                  </a:lnTo>
                  <a:lnTo>
                    <a:pt x="222" y="0"/>
                  </a:lnTo>
                  <a:lnTo>
                    <a:pt x="64" y="1013"/>
                  </a:lnTo>
                  <a:lnTo>
                    <a:pt x="52" y="1039"/>
                  </a:lnTo>
                  <a:lnTo>
                    <a:pt x="0" y="1347"/>
                  </a:lnTo>
                  <a:lnTo>
                    <a:pt x="503" y="1418"/>
                  </a:lnTo>
                  <a:lnTo>
                    <a:pt x="503" y="142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556251" y="-531813"/>
              <a:ext cx="1498600" cy="990600"/>
            </a:xfrm>
            <a:custGeom>
              <a:avLst/>
              <a:gdLst>
                <a:gd name="T0" fmla="*/ 0 w 1886"/>
                <a:gd name="T1" fmla="*/ 1001 h 1250"/>
                <a:gd name="T2" fmla="*/ 80 w 1886"/>
                <a:gd name="T3" fmla="*/ 1006 h 1250"/>
                <a:gd name="T4" fmla="*/ 381 w 1886"/>
                <a:gd name="T5" fmla="*/ 1022 h 1250"/>
                <a:gd name="T6" fmla="*/ 835 w 1886"/>
                <a:gd name="T7" fmla="*/ 1041 h 1250"/>
                <a:gd name="T8" fmla="*/ 1373 w 1886"/>
                <a:gd name="T9" fmla="*/ 1059 h 1250"/>
                <a:gd name="T10" fmla="*/ 1389 w 1886"/>
                <a:gd name="T11" fmla="*/ 1075 h 1250"/>
                <a:gd name="T12" fmla="*/ 1431 w 1886"/>
                <a:gd name="T13" fmla="*/ 1123 h 1250"/>
                <a:gd name="T14" fmla="*/ 1438 w 1886"/>
                <a:gd name="T15" fmla="*/ 1130 h 1250"/>
                <a:gd name="T16" fmla="*/ 1452 w 1886"/>
                <a:gd name="T17" fmla="*/ 1140 h 1250"/>
                <a:gd name="T18" fmla="*/ 1466 w 1886"/>
                <a:gd name="T19" fmla="*/ 1146 h 1250"/>
                <a:gd name="T20" fmla="*/ 1482 w 1886"/>
                <a:gd name="T21" fmla="*/ 1147 h 1250"/>
                <a:gd name="T22" fmla="*/ 1507 w 1886"/>
                <a:gd name="T23" fmla="*/ 1145 h 1250"/>
                <a:gd name="T24" fmla="*/ 1551 w 1886"/>
                <a:gd name="T25" fmla="*/ 1138 h 1250"/>
                <a:gd name="T26" fmla="*/ 1578 w 1886"/>
                <a:gd name="T27" fmla="*/ 1135 h 1250"/>
                <a:gd name="T28" fmla="*/ 1633 w 1886"/>
                <a:gd name="T29" fmla="*/ 1132 h 1250"/>
                <a:gd name="T30" fmla="*/ 1720 w 1886"/>
                <a:gd name="T31" fmla="*/ 1135 h 1250"/>
                <a:gd name="T32" fmla="*/ 1748 w 1886"/>
                <a:gd name="T33" fmla="*/ 1135 h 1250"/>
                <a:gd name="T34" fmla="*/ 1759 w 1886"/>
                <a:gd name="T35" fmla="*/ 1137 h 1250"/>
                <a:gd name="T36" fmla="*/ 1769 w 1886"/>
                <a:gd name="T37" fmla="*/ 1144 h 1250"/>
                <a:gd name="T38" fmla="*/ 1790 w 1886"/>
                <a:gd name="T39" fmla="*/ 1165 h 1250"/>
                <a:gd name="T40" fmla="*/ 1811 w 1886"/>
                <a:gd name="T41" fmla="*/ 1195 h 1250"/>
                <a:gd name="T42" fmla="*/ 1836 w 1886"/>
                <a:gd name="T43" fmla="*/ 1229 h 1250"/>
                <a:gd name="T44" fmla="*/ 1852 w 1886"/>
                <a:gd name="T45" fmla="*/ 1246 h 1250"/>
                <a:gd name="T46" fmla="*/ 1860 w 1886"/>
                <a:gd name="T47" fmla="*/ 1250 h 1250"/>
                <a:gd name="T48" fmla="*/ 1863 w 1886"/>
                <a:gd name="T49" fmla="*/ 1246 h 1250"/>
                <a:gd name="T50" fmla="*/ 1865 w 1886"/>
                <a:gd name="T51" fmla="*/ 1234 h 1250"/>
                <a:gd name="T52" fmla="*/ 1860 w 1886"/>
                <a:gd name="T53" fmla="*/ 1205 h 1250"/>
                <a:gd name="T54" fmla="*/ 1854 w 1886"/>
                <a:gd name="T55" fmla="*/ 1188 h 1250"/>
                <a:gd name="T56" fmla="*/ 1848 w 1886"/>
                <a:gd name="T57" fmla="*/ 1170 h 1250"/>
                <a:gd name="T58" fmla="*/ 1846 w 1886"/>
                <a:gd name="T59" fmla="*/ 1153 h 1250"/>
                <a:gd name="T60" fmla="*/ 1849 w 1886"/>
                <a:gd name="T61" fmla="*/ 1118 h 1250"/>
                <a:gd name="T62" fmla="*/ 1861 w 1886"/>
                <a:gd name="T63" fmla="*/ 1085 h 1250"/>
                <a:gd name="T64" fmla="*/ 1877 w 1886"/>
                <a:gd name="T65" fmla="*/ 1053 h 1250"/>
                <a:gd name="T66" fmla="*/ 1881 w 1886"/>
                <a:gd name="T67" fmla="*/ 1045 h 1250"/>
                <a:gd name="T68" fmla="*/ 1885 w 1886"/>
                <a:gd name="T69" fmla="*/ 1031 h 1250"/>
                <a:gd name="T70" fmla="*/ 1886 w 1886"/>
                <a:gd name="T71" fmla="*/ 1017 h 1250"/>
                <a:gd name="T72" fmla="*/ 1883 w 1886"/>
                <a:gd name="T73" fmla="*/ 999 h 1250"/>
                <a:gd name="T74" fmla="*/ 1875 w 1886"/>
                <a:gd name="T75" fmla="*/ 984 h 1250"/>
                <a:gd name="T76" fmla="*/ 1871 w 1886"/>
                <a:gd name="T77" fmla="*/ 895 h 1250"/>
                <a:gd name="T78" fmla="*/ 1874 w 1886"/>
                <a:gd name="T79" fmla="*/ 647 h 1250"/>
                <a:gd name="T80" fmla="*/ 1877 w 1886"/>
                <a:gd name="T81" fmla="*/ 357 h 1250"/>
                <a:gd name="T82" fmla="*/ 1872 w 1886"/>
                <a:gd name="T83" fmla="*/ 314 h 1250"/>
                <a:gd name="T84" fmla="*/ 1861 w 1886"/>
                <a:gd name="T85" fmla="*/ 275 h 1250"/>
                <a:gd name="T86" fmla="*/ 1847 w 1886"/>
                <a:gd name="T87" fmla="*/ 242 h 1250"/>
                <a:gd name="T88" fmla="*/ 1836 w 1886"/>
                <a:gd name="T89" fmla="*/ 216 h 1250"/>
                <a:gd name="T90" fmla="*/ 1830 w 1886"/>
                <a:gd name="T91" fmla="*/ 207 h 1250"/>
                <a:gd name="T92" fmla="*/ 1823 w 1886"/>
                <a:gd name="T93" fmla="*/ 200 h 1250"/>
                <a:gd name="T94" fmla="*/ 1807 w 1886"/>
                <a:gd name="T95" fmla="*/ 192 h 1250"/>
                <a:gd name="T96" fmla="*/ 1799 w 1886"/>
                <a:gd name="T97" fmla="*/ 187 h 1250"/>
                <a:gd name="T98" fmla="*/ 1797 w 1886"/>
                <a:gd name="T99" fmla="*/ 181 h 1250"/>
                <a:gd name="T100" fmla="*/ 1798 w 1886"/>
                <a:gd name="T101" fmla="*/ 175 h 1250"/>
                <a:gd name="T102" fmla="*/ 1800 w 1886"/>
                <a:gd name="T103" fmla="*/ 169 h 1250"/>
                <a:gd name="T104" fmla="*/ 1821 w 1886"/>
                <a:gd name="T105" fmla="*/ 126 h 1250"/>
                <a:gd name="T106" fmla="*/ 1838 w 1886"/>
                <a:gd name="T107" fmla="*/ 81 h 1250"/>
                <a:gd name="T108" fmla="*/ 1544 w 1886"/>
                <a:gd name="T109" fmla="*/ 72 h 1250"/>
                <a:gd name="T110" fmla="*/ 1002 w 1886"/>
                <a:gd name="T111" fmla="*/ 52 h 1250"/>
                <a:gd name="T112" fmla="*/ 437 w 1886"/>
                <a:gd name="T113" fmla="*/ 26 h 1250"/>
                <a:gd name="T114" fmla="*/ 218 w 1886"/>
                <a:gd name="T115" fmla="*/ 12 h 1250"/>
                <a:gd name="T116" fmla="*/ 77 w 1886"/>
                <a:gd name="T117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86" h="1250">
                  <a:moveTo>
                    <a:pt x="56" y="315"/>
                  </a:moveTo>
                  <a:lnTo>
                    <a:pt x="0" y="1001"/>
                  </a:lnTo>
                  <a:lnTo>
                    <a:pt x="0" y="1001"/>
                  </a:lnTo>
                  <a:lnTo>
                    <a:pt x="80" y="1006"/>
                  </a:lnTo>
                  <a:lnTo>
                    <a:pt x="172" y="1012"/>
                  </a:lnTo>
                  <a:lnTo>
                    <a:pt x="381" y="1022"/>
                  </a:lnTo>
                  <a:lnTo>
                    <a:pt x="608" y="1032"/>
                  </a:lnTo>
                  <a:lnTo>
                    <a:pt x="835" y="1041"/>
                  </a:lnTo>
                  <a:lnTo>
                    <a:pt x="1215" y="1054"/>
                  </a:lnTo>
                  <a:lnTo>
                    <a:pt x="1373" y="1059"/>
                  </a:lnTo>
                  <a:lnTo>
                    <a:pt x="1373" y="1059"/>
                  </a:lnTo>
                  <a:lnTo>
                    <a:pt x="1389" y="1075"/>
                  </a:lnTo>
                  <a:lnTo>
                    <a:pt x="1408" y="1097"/>
                  </a:lnTo>
                  <a:lnTo>
                    <a:pt x="1431" y="1123"/>
                  </a:lnTo>
                  <a:lnTo>
                    <a:pt x="1431" y="1123"/>
                  </a:lnTo>
                  <a:lnTo>
                    <a:pt x="1438" y="1130"/>
                  </a:lnTo>
                  <a:lnTo>
                    <a:pt x="1445" y="1136"/>
                  </a:lnTo>
                  <a:lnTo>
                    <a:pt x="1452" y="1140"/>
                  </a:lnTo>
                  <a:lnTo>
                    <a:pt x="1459" y="1144"/>
                  </a:lnTo>
                  <a:lnTo>
                    <a:pt x="1466" y="1146"/>
                  </a:lnTo>
                  <a:lnTo>
                    <a:pt x="1474" y="1147"/>
                  </a:lnTo>
                  <a:lnTo>
                    <a:pt x="1482" y="1147"/>
                  </a:lnTo>
                  <a:lnTo>
                    <a:pt x="1490" y="1147"/>
                  </a:lnTo>
                  <a:lnTo>
                    <a:pt x="1507" y="1145"/>
                  </a:lnTo>
                  <a:lnTo>
                    <a:pt x="1529" y="1141"/>
                  </a:lnTo>
                  <a:lnTo>
                    <a:pt x="1551" y="1138"/>
                  </a:lnTo>
                  <a:lnTo>
                    <a:pt x="1578" y="1135"/>
                  </a:lnTo>
                  <a:lnTo>
                    <a:pt x="1578" y="1135"/>
                  </a:lnTo>
                  <a:lnTo>
                    <a:pt x="1606" y="1134"/>
                  </a:lnTo>
                  <a:lnTo>
                    <a:pt x="1633" y="1132"/>
                  </a:lnTo>
                  <a:lnTo>
                    <a:pt x="1681" y="1134"/>
                  </a:lnTo>
                  <a:lnTo>
                    <a:pt x="1720" y="1135"/>
                  </a:lnTo>
                  <a:lnTo>
                    <a:pt x="1748" y="1135"/>
                  </a:lnTo>
                  <a:lnTo>
                    <a:pt x="1748" y="1135"/>
                  </a:lnTo>
                  <a:lnTo>
                    <a:pt x="1753" y="1136"/>
                  </a:lnTo>
                  <a:lnTo>
                    <a:pt x="1759" y="1137"/>
                  </a:lnTo>
                  <a:lnTo>
                    <a:pt x="1764" y="1140"/>
                  </a:lnTo>
                  <a:lnTo>
                    <a:pt x="1769" y="1144"/>
                  </a:lnTo>
                  <a:lnTo>
                    <a:pt x="1779" y="1153"/>
                  </a:lnTo>
                  <a:lnTo>
                    <a:pt x="1790" y="1165"/>
                  </a:lnTo>
                  <a:lnTo>
                    <a:pt x="1800" y="1178"/>
                  </a:lnTo>
                  <a:lnTo>
                    <a:pt x="1811" y="1195"/>
                  </a:lnTo>
                  <a:lnTo>
                    <a:pt x="1836" y="1229"/>
                  </a:lnTo>
                  <a:lnTo>
                    <a:pt x="1836" y="1229"/>
                  </a:lnTo>
                  <a:lnTo>
                    <a:pt x="1847" y="1242"/>
                  </a:lnTo>
                  <a:lnTo>
                    <a:pt x="1852" y="1246"/>
                  </a:lnTo>
                  <a:lnTo>
                    <a:pt x="1856" y="1249"/>
                  </a:lnTo>
                  <a:lnTo>
                    <a:pt x="1860" y="1250"/>
                  </a:lnTo>
                  <a:lnTo>
                    <a:pt x="1862" y="1249"/>
                  </a:lnTo>
                  <a:lnTo>
                    <a:pt x="1863" y="1246"/>
                  </a:lnTo>
                  <a:lnTo>
                    <a:pt x="1864" y="1243"/>
                  </a:lnTo>
                  <a:lnTo>
                    <a:pt x="1865" y="1234"/>
                  </a:lnTo>
                  <a:lnTo>
                    <a:pt x="1863" y="1221"/>
                  </a:lnTo>
                  <a:lnTo>
                    <a:pt x="1860" y="1205"/>
                  </a:lnTo>
                  <a:lnTo>
                    <a:pt x="1854" y="1188"/>
                  </a:lnTo>
                  <a:lnTo>
                    <a:pt x="1854" y="1188"/>
                  </a:lnTo>
                  <a:lnTo>
                    <a:pt x="1851" y="1179"/>
                  </a:lnTo>
                  <a:lnTo>
                    <a:pt x="1848" y="1170"/>
                  </a:lnTo>
                  <a:lnTo>
                    <a:pt x="1847" y="1161"/>
                  </a:lnTo>
                  <a:lnTo>
                    <a:pt x="1846" y="1153"/>
                  </a:lnTo>
                  <a:lnTo>
                    <a:pt x="1847" y="1136"/>
                  </a:lnTo>
                  <a:lnTo>
                    <a:pt x="1849" y="1118"/>
                  </a:lnTo>
                  <a:lnTo>
                    <a:pt x="1855" y="1101"/>
                  </a:lnTo>
                  <a:lnTo>
                    <a:pt x="1861" y="1085"/>
                  </a:lnTo>
                  <a:lnTo>
                    <a:pt x="1868" y="1069"/>
                  </a:lnTo>
                  <a:lnTo>
                    <a:pt x="1877" y="1053"/>
                  </a:lnTo>
                  <a:lnTo>
                    <a:pt x="1877" y="1053"/>
                  </a:lnTo>
                  <a:lnTo>
                    <a:pt x="1881" y="1045"/>
                  </a:lnTo>
                  <a:lnTo>
                    <a:pt x="1883" y="1039"/>
                  </a:lnTo>
                  <a:lnTo>
                    <a:pt x="1885" y="1031"/>
                  </a:lnTo>
                  <a:lnTo>
                    <a:pt x="1886" y="1024"/>
                  </a:lnTo>
                  <a:lnTo>
                    <a:pt x="1886" y="1017"/>
                  </a:lnTo>
                  <a:lnTo>
                    <a:pt x="1885" y="1011"/>
                  </a:lnTo>
                  <a:lnTo>
                    <a:pt x="1883" y="999"/>
                  </a:lnTo>
                  <a:lnTo>
                    <a:pt x="1879" y="990"/>
                  </a:lnTo>
                  <a:lnTo>
                    <a:pt x="1875" y="984"/>
                  </a:lnTo>
                  <a:lnTo>
                    <a:pt x="1871" y="977"/>
                  </a:lnTo>
                  <a:lnTo>
                    <a:pt x="1871" y="895"/>
                  </a:lnTo>
                  <a:lnTo>
                    <a:pt x="1871" y="895"/>
                  </a:lnTo>
                  <a:lnTo>
                    <a:pt x="1874" y="647"/>
                  </a:lnTo>
                  <a:lnTo>
                    <a:pt x="1877" y="357"/>
                  </a:lnTo>
                  <a:lnTo>
                    <a:pt x="1877" y="357"/>
                  </a:lnTo>
                  <a:lnTo>
                    <a:pt x="1875" y="334"/>
                  </a:lnTo>
                  <a:lnTo>
                    <a:pt x="1872" y="314"/>
                  </a:lnTo>
                  <a:lnTo>
                    <a:pt x="1867" y="294"/>
                  </a:lnTo>
                  <a:lnTo>
                    <a:pt x="1861" y="275"/>
                  </a:lnTo>
                  <a:lnTo>
                    <a:pt x="1854" y="258"/>
                  </a:lnTo>
                  <a:lnTo>
                    <a:pt x="1847" y="242"/>
                  </a:lnTo>
                  <a:lnTo>
                    <a:pt x="1836" y="216"/>
                  </a:lnTo>
                  <a:lnTo>
                    <a:pt x="1836" y="216"/>
                  </a:lnTo>
                  <a:lnTo>
                    <a:pt x="1834" y="211"/>
                  </a:lnTo>
                  <a:lnTo>
                    <a:pt x="1830" y="207"/>
                  </a:lnTo>
                  <a:lnTo>
                    <a:pt x="1827" y="204"/>
                  </a:lnTo>
                  <a:lnTo>
                    <a:pt x="1823" y="200"/>
                  </a:lnTo>
                  <a:lnTo>
                    <a:pt x="1815" y="196"/>
                  </a:lnTo>
                  <a:lnTo>
                    <a:pt x="1807" y="192"/>
                  </a:lnTo>
                  <a:lnTo>
                    <a:pt x="1801" y="189"/>
                  </a:lnTo>
                  <a:lnTo>
                    <a:pt x="1799" y="187"/>
                  </a:lnTo>
                  <a:lnTo>
                    <a:pt x="1797" y="185"/>
                  </a:lnTo>
                  <a:lnTo>
                    <a:pt x="1797" y="181"/>
                  </a:lnTo>
                  <a:lnTo>
                    <a:pt x="1797" y="178"/>
                  </a:lnTo>
                  <a:lnTo>
                    <a:pt x="1798" y="175"/>
                  </a:lnTo>
                  <a:lnTo>
                    <a:pt x="1800" y="169"/>
                  </a:lnTo>
                  <a:lnTo>
                    <a:pt x="1800" y="169"/>
                  </a:lnTo>
                  <a:lnTo>
                    <a:pt x="1811" y="149"/>
                  </a:lnTo>
                  <a:lnTo>
                    <a:pt x="1821" y="126"/>
                  </a:lnTo>
                  <a:lnTo>
                    <a:pt x="1832" y="102"/>
                  </a:lnTo>
                  <a:lnTo>
                    <a:pt x="1838" y="81"/>
                  </a:lnTo>
                  <a:lnTo>
                    <a:pt x="1838" y="81"/>
                  </a:lnTo>
                  <a:lnTo>
                    <a:pt x="1544" y="72"/>
                  </a:lnTo>
                  <a:lnTo>
                    <a:pt x="1291" y="63"/>
                  </a:lnTo>
                  <a:lnTo>
                    <a:pt x="1002" y="52"/>
                  </a:lnTo>
                  <a:lnTo>
                    <a:pt x="708" y="39"/>
                  </a:lnTo>
                  <a:lnTo>
                    <a:pt x="437" y="26"/>
                  </a:lnTo>
                  <a:lnTo>
                    <a:pt x="319" y="19"/>
                  </a:lnTo>
                  <a:lnTo>
                    <a:pt x="218" y="12"/>
                  </a:lnTo>
                  <a:lnTo>
                    <a:pt x="135" y="6"/>
                  </a:lnTo>
                  <a:lnTo>
                    <a:pt x="77" y="0"/>
                  </a:lnTo>
                  <a:lnTo>
                    <a:pt x="56" y="315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450976" y="-223838"/>
              <a:ext cx="1703388" cy="2916238"/>
            </a:xfrm>
            <a:custGeom>
              <a:avLst/>
              <a:gdLst>
                <a:gd name="T0" fmla="*/ 1217 w 2145"/>
                <a:gd name="T1" fmla="*/ 268 h 3674"/>
                <a:gd name="T2" fmla="*/ 562 w 2145"/>
                <a:gd name="T3" fmla="*/ 96 h 3674"/>
                <a:gd name="T4" fmla="*/ 229 w 2145"/>
                <a:gd name="T5" fmla="*/ 15 h 3674"/>
                <a:gd name="T6" fmla="*/ 207 w 2145"/>
                <a:gd name="T7" fmla="*/ 7 h 3674"/>
                <a:gd name="T8" fmla="*/ 196 w 2145"/>
                <a:gd name="T9" fmla="*/ 96 h 3674"/>
                <a:gd name="T10" fmla="*/ 173 w 2145"/>
                <a:gd name="T11" fmla="*/ 202 h 3674"/>
                <a:gd name="T12" fmla="*/ 130 w 2145"/>
                <a:gd name="T13" fmla="*/ 281 h 3674"/>
                <a:gd name="T14" fmla="*/ 112 w 2145"/>
                <a:gd name="T15" fmla="*/ 342 h 3674"/>
                <a:gd name="T16" fmla="*/ 78 w 2145"/>
                <a:gd name="T17" fmla="*/ 370 h 3674"/>
                <a:gd name="T18" fmla="*/ 42 w 2145"/>
                <a:gd name="T19" fmla="*/ 407 h 3674"/>
                <a:gd name="T20" fmla="*/ 0 w 2145"/>
                <a:gd name="T21" fmla="*/ 500 h 3674"/>
                <a:gd name="T22" fmla="*/ 37 w 2145"/>
                <a:gd name="T23" fmla="*/ 588 h 3674"/>
                <a:gd name="T24" fmla="*/ 83 w 2145"/>
                <a:gd name="T25" fmla="*/ 713 h 3674"/>
                <a:gd name="T26" fmla="*/ 67 w 2145"/>
                <a:gd name="T27" fmla="*/ 833 h 3674"/>
                <a:gd name="T28" fmla="*/ 28 w 2145"/>
                <a:gd name="T29" fmla="*/ 964 h 3674"/>
                <a:gd name="T30" fmla="*/ 37 w 2145"/>
                <a:gd name="T31" fmla="*/ 1088 h 3674"/>
                <a:gd name="T32" fmla="*/ 66 w 2145"/>
                <a:gd name="T33" fmla="*/ 1131 h 3674"/>
                <a:gd name="T34" fmla="*/ 129 w 2145"/>
                <a:gd name="T35" fmla="*/ 1194 h 3674"/>
                <a:gd name="T36" fmla="*/ 135 w 2145"/>
                <a:gd name="T37" fmla="*/ 1298 h 3674"/>
                <a:gd name="T38" fmla="*/ 146 w 2145"/>
                <a:gd name="T39" fmla="*/ 1373 h 3674"/>
                <a:gd name="T40" fmla="*/ 196 w 2145"/>
                <a:gd name="T41" fmla="*/ 1425 h 3674"/>
                <a:gd name="T42" fmla="*/ 220 w 2145"/>
                <a:gd name="T43" fmla="*/ 1472 h 3674"/>
                <a:gd name="T44" fmla="*/ 211 w 2145"/>
                <a:gd name="T45" fmla="*/ 1556 h 3674"/>
                <a:gd name="T46" fmla="*/ 189 w 2145"/>
                <a:gd name="T47" fmla="*/ 1658 h 3674"/>
                <a:gd name="T48" fmla="*/ 220 w 2145"/>
                <a:gd name="T49" fmla="*/ 1721 h 3674"/>
                <a:gd name="T50" fmla="*/ 290 w 2145"/>
                <a:gd name="T51" fmla="*/ 1800 h 3674"/>
                <a:gd name="T52" fmla="*/ 318 w 2145"/>
                <a:gd name="T53" fmla="*/ 1853 h 3674"/>
                <a:gd name="T54" fmla="*/ 285 w 2145"/>
                <a:gd name="T55" fmla="*/ 1895 h 3674"/>
                <a:gd name="T56" fmla="*/ 228 w 2145"/>
                <a:gd name="T57" fmla="*/ 1964 h 3674"/>
                <a:gd name="T58" fmla="*/ 234 w 2145"/>
                <a:gd name="T59" fmla="*/ 2024 h 3674"/>
                <a:gd name="T60" fmla="*/ 325 w 2145"/>
                <a:gd name="T61" fmla="*/ 2191 h 3674"/>
                <a:gd name="T62" fmla="*/ 399 w 2145"/>
                <a:gd name="T63" fmla="*/ 2369 h 3674"/>
                <a:gd name="T64" fmla="*/ 481 w 2145"/>
                <a:gd name="T65" fmla="*/ 2554 h 3674"/>
                <a:gd name="T66" fmla="*/ 469 w 2145"/>
                <a:gd name="T67" fmla="*/ 2581 h 3674"/>
                <a:gd name="T68" fmla="*/ 437 w 2145"/>
                <a:gd name="T69" fmla="*/ 2638 h 3674"/>
                <a:gd name="T70" fmla="*/ 435 w 2145"/>
                <a:gd name="T71" fmla="*/ 2685 h 3674"/>
                <a:gd name="T72" fmla="*/ 477 w 2145"/>
                <a:gd name="T73" fmla="*/ 2727 h 3674"/>
                <a:gd name="T74" fmla="*/ 583 w 2145"/>
                <a:gd name="T75" fmla="*/ 2767 h 3674"/>
                <a:gd name="T76" fmla="*/ 617 w 2145"/>
                <a:gd name="T77" fmla="*/ 2792 h 3674"/>
                <a:gd name="T78" fmla="*/ 693 w 2145"/>
                <a:gd name="T79" fmla="*/ 2810 h 3674"/>
                <a:gd name="T80" fmla="*/ 742 w 2145"/>
                <a:gd name="T81" fmla="*/ 2858 h 3674"/>
                <a:gd name="T82" fmla="*/ 834 w 2145"/>
                <a:gd name="T83" fmla="*/ 2970 h 3674"/>
                <a:gd name="T84" fmla="*/ 883 w 2145"/>
                <a:gd name="T85" fmla="*/ 2990 h 3674"/>
                <a:gd name="T86" fmla="*/ 951 w 2145"/>
                <a:gd name="T87" fmla="*/ 3027 h 3674"/>
                <a:gd name="T88" fmla="*/ 967 w 2145"/>
                <a:gd name="T89" fmla="*/ 3065 h 3674"/>
                <a:gd name="T90" fmla="*/ 973 w 2145"/>
                <a:gd name="T91" fmla="*/ 3107 h 3674"/>
                <a:gd name="T92" fmla="*/ 1062 w 2145"/>
                <a:gd name="T93" fmla="*/ 3153 h 3674"/>
                <a:gd name="T94" fmla="*/ 1136 w 2145"/>
                <a:gd name="T95" fmla="*/ 3215 h 3674"/>
                <a:gd name="T96" fmla="*/ 1177 w 2145"/>
                <a:gd name="T97" fmla="*/ 3305 h 3674"/>
                <a:gd name="T98" fmla="*/ 1895 w 2145"/>
                <a:gd name="T99" fmla="*/ 3669 h 3674"/>
                <a:gd name="T100" fmla="*/ 1965 w 2145"/>
                <a:gd name="T101" fmla="*/ 3632 h 3674"/>
                <a:gd name="T102" fmla="*/ 1972 w 2145"/>
                <a:gd name="T103" fmla="*/ 3604 h 3674"/>
                <a:gd name="T104" fmla="*/ 1929 w 2145"/>
                <a:gd name="T105" fmla="*/ 3531 h 3674"/>
                <a:gd name="T106" fmla="*/ 1925 w 2145"/>
                <a:gd name="T107" fmla="*/ 3493 h 3674"/>
                <a:gd name="T108" fmla="*/ 1938 w 2145"/>
                <a:gd name="T109" fmla="*/ 3434 h 3674"/>
                <a:gd name="T110" fmla="*/ 2021 w 2145"/>
                <a:gd name="T111" fmla="*/ 3344 h 3674"/>
                <a:gd name="T112" fmla="*/ 2041 w 2145"/>
                <a:gd name="T113" fmla="*/ 3294 h 3674"/>
                <a:gd name="T114" fmla="*/ 2089 w 2145"/>
                <a:gd name="T115" fmla="*/ 3215 h 3674"/>
                <a:gd name="T116" fmla="*/ 2134 w 2145"/>
                <a:gd name="T117" fmla="*/ 3176 h 3674"/>
                <a:gd name="T118" fmla="*/ 2145 w 2145"/>
                <a:gd name="T119" fmla="*/ 3133 h 3674"/>
                <a:gd name="T120" fmla="*/ 2132 w 2145"/>
                <a:gd name="T121" fmla="*/ 3083 h 3674"/>
                <a:gd name="T122" fmla="*/ 2063 w 2145"/>
                <a:gd name="T123" fmla="*/ 2946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5" h="3674">
                  <a:moveTo>
                    <a:pt x="2061" y="2936"/>
                  </a:moveTo>
                  <a:lnTo>
                    <a:pt x="2061" y="2936"/>
                  </a:lnTo>
                  <a:lnTo>
                    <a:pt x="2061" y="2913"/>
                  </a:lnTo>
                  <a:lnTo>
                    <a:pt x="960" y="1261"/>
                  </a:lnTo>
                  <a:lnTo>
                    <a:pt x="1217" y="268"/>
                  </a:lnTo>
                  <a:lnTo>
                    <a:pt x="1217" y="268"/>
                  </a:lnTo>
                  <a:lnTo>
                    <a:pt x="1031" y="221"/>
                  </a:lnTo>
                  <a:lnTo>
                    <a:pt x="828" y="169"/>
                  </a:lnTo>
                  <a:lnTo>
                    <a:pt x="657" y="123"/>
                  </a:lnTo>
                  <a:lnTo>
                    <a:pt x="597" y="106"/>
                  </a:lnTo>
                  <a:lnTo>
                    <a:pt x="562" y="96"/>
                  </a:lnTo>
                  <a:lnTo>
                    <a:pt x="562" y="96"/>
                  </a:lnTo>
                  <a:lnTo>
                    <a:pt x="530" y="86"/>
                  </a:lnTo>
                  <a:lnTo>
                    <a:pt x="485" y="74"/>
                  </a:lnTo>
                  <a:lnTo>
                    <a:pt x="382" y="48"/>
                  </a:lnTo>
                  <a:lnTo>
                    <a:pt x="286" y="26"/>
                  </a:lnTo>
                  <a:lnTo>
                    <a:pt x="229" y="15"/>
                  </a:lnTo>
                  <a:lnTo>
                    <a:pt x="229" y="15"/>
                  </a:lnTo>
                  <a:lnTo>
                    <a:pt x="223" y="12"/>
                  </a:lnTo>
                  <a:lnTo>
                    <a:pt x="218" y="9"/>
                  </a:lnTo>
                  <a:lnTo>
                    <a:pt x="215" y="6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07" y="7"/>
                  </a:lnTo>
                  <a:lnTo>
                    <a:pt x="204" y="15"/>
                  </a:lnTo>
                  <a:lnTo>
                    <a:pt x="200" y="24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198" y="61"/>
                  </a:lnTo>
                  <a:lnTo>
                    <a:pt x="196" y="96"/>
                  </a:lnTo>
                  <a:lnTo>
                    <a:pt x="192" y="132"/>
                  </a:lnTo>
                  <a:lnTo>
                    <a:pt x="188" y="161"/>
                  </a:lnTo>
                  <a:lnTo>
                    <a:pt x="188" y="161"/>
                  </a:lnTo>
                  <a:lnTo>
                    <a:pt x="185" y="173"/>
                  </a:lnTo>
                  <a:lnTo>
                    <a:pt x="180" y="187"/>
                  </a:lnTo>
                  <a:lnTo>
                    <a:pt x="173" y="202"/>
                  </a:lnTo>
                  <a:lnTo>
                    <a:pt x="166" y="218"/>
                  </a:lnTo>
                  <a:lnTo>
                    <a:pt x="150" y="248"/>
                  </a:lnTo>
                  <a:lnTo>
                    <a:pt x="142" y="262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0" y="281"/>
                  </a:lnTo>
                  <a:lnTo>
                    <a:pt x="125" y="290"/>
                  </a:lnTo>
                  <a:lnTo>
                    <a:pt x="123" y="299"/>
                  </a:lnTo>
                  <a:lnTo>
                    <a:pt x="121" y="308"/>
                  </a:lnTo>
                  <a:lnTo>
                    <a:pt x="118" y="324"/>
                  </a:lnTo>
                  <a:lnTo>
                    <a:pt x="115" y="333"/>
                  </a:lnTo>
                  <a:lnTo>
                    <a:pt x="112" y="342"/>
                  </a:lnTo>
                  <a:lnTo>
                    <a:pt x="112" y="342"/>
                  </a:lnTo>
                  <a:lnTo>
                    <a:pt x="110" y="347"/>
                  </a:lnTo>
                  <a:lnTo>
                    <a:pt x="106" y="350"/>
                  </a:lnTo>
                  <a:lnTo>
                    <a:pt x="99" y="357"/>
                  </a:lnTo>
                  <a:lnTo>
                    <a:pt x="89" y="363"/>
                  </a:lnTo>
                  <a:lnTo>
                    <a:pt x="78" y="370"/>
                  </a:lnTo>
                  <a:lnTo>
                    <a:pt x="68" y="377"/>
                  </a:lnTo>
                  <a:lnTo>
                    <a:pt x="58" y="385"/>
                  </a:lnTo>
                  <a:lnTo>
                    <a:pt x="49" y="395"/>
                  </a:lnTo>
                  <a:lnTo>
                    <a:pt x="45" y="400"/>
                  </a:lnTo>
                  <a:lnTo>
                    <a:pt x="42" y="407"/>
                  </a:lnTo>
                  <a:lnTo>
                    <a:pt x="42" y="407"/>
                  </a:lnTo>
                  <a:lnTo>
                    <a:pt x="28" y="432"/>
                  </a:lnTo>
                  <a:lnTo>
                    <a:pt x="15" y="456"/>
                  </a:lnTo>
                  <a:lnTo>
                    <a:pt x="9" y="467"/>
                  </a:lnTo>
                  <a:lnTo>
                    <a:pt x="5" y="479"/>
                  </a:lnTo>
                  <a:lnTo>
                    <a:pt x="1" y="49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1" y="512"/>
                  </a:lnTo>
                  <a:lnTo>
                    <a:pt x="6" y="524"/>
                  </a:lnTo>
                  <a:lnTo>
                    <a:pt x="11" y="539"/>
                  </a:lnTo>
                  <a:lnTo>
                    <a:pt x="19" y="553"/>
                  </a:lnTo>
                  <a:lnTo>
                    <a:pt x="37" y="588"/>
                  </a:lnTo>
                  <a:lnTo>
                    <a:pt x="59" y="629"/>
                  </a:lnTo>
                  <a:lnTo>
                    <a:pt x="59" y="629"/>
                  </a:lnTo>
                  <a:lnTo>
                    <a:pt x="68" y="651"/>
                  </a:lnTo>
                  <a:lnTo>
                    <a:pt x="76" y="672"/>
                  </a:lnTo>
                  <a:lnTo>
                    <a:pt x="81" y="693"/>
                  </a:lnTo>
                  <a:lnTo>
                    <a:pt x="83" y="713"/>
                  </a:lnTo>
                  <a:lnTo>
                    <a:pt x="84" y="733"/>
                  </a:lnTo>
                  <a:lnTo>
                    <a:pt x="83" y="753"/>
                  </a:lnTo>
                  <a:lnTo>
                    <a:pt x="81" y="774"/>
                  </a:lnTo>
                  <a:lnTo>
                    <a:pt x="76" y="793"/>
                  </a:lnTo>
                  <a:lnTo>
                    <a:pt x="76" y="793"/>
                  </a:lnTo>
                  <a:lnTo>
                    <a:pt x="67" y="833"/>
                  </a:lnTo>
                  <a:lnTo>
                    <a:pt x="56" y="872"/>
                  </a:lnTo>
                  <a:lnTo>
                    <a:pt x="45" y="907"/>
                  </a:lnTo>
                  <a:lnTo>
                    <a:pt x="36" y="933"/>
                  </a:lnTo>
                  <a:lnTo>
                    <a:pt x="36" y="933"/>
                  </a:lnTo>
                  <a:lnTo>
                    <a:pt x="32" y="947"/>
                  </a:lnTo>
                  <a:lnTo>
                    <a:pt x="28" y="964"/>
                  </a:lnTo>
                  <a:lnTo>
                    <a:pt x="26" y="985"/>
                  </a:lnTo>
                  <a:lnTo>
                    <a:pt x="26" y="1007"/>
                  </a:lnTo>
                  <a:lnTo>
                    <a:pt x="26" y="1031"/>
                  </a:lnTo>
                  <a:lnTo>
                    <a:pt x="29" y="1054"/>
                  </a:lnTo>
                  <a:lnTo>
                    <a:pt x="34" y="1077"/>
                  </a:lnTo>
                  <a:lnTo>
                    <a:pt x="37" y="1088"/>
                  </a:lnTo>
                  <a:lnTo>
                    <a:pt x="42" y="1098"/>
                  </a:lnTo>
                  <a:lnTo>
                    <a:pt x="42" y="1098"/>
                  </a:lnTo>
                  <a:lnTo>
                    <a:pt x="46" y="1107"/>
                  </a:lnTo>
                  <a:lnTo>
                    <a:pt x="53" y="1116"/>
                  </a:lnTo>
                  <a:lnTo>
                    <a:pt x="58" y="1123"/>
                  </a:lnTo>
                  <a:lnTo>
                    <a:pt x="66" y="1131"/>
                  </a:lnTo>
                  <a:lnTo>
                    <a:pt x="82" y="1146"/>
                  </a:lnTo>
                  <a:lnTo>
                    <a:pt x="97" y="1159"/>
                  </a:lnTo>
                  <a:lnTo>
                    <a:pt x="112" y="1173"/>
                  </a:lnTo>
                  <a:lnTo>
                    <a:pt x="119" y="1179"/>
                  </a:lnTo>
                  <a:lnTo>
                    <a:pt x="124" y="1186"/>
                  </a:lnTo>
                  <a:lnTo>
                    <a:pt x="129" y="1194"/>
                  </a:lnTo>
                  <a:lnTo>
                    <a:pt x="132" y="1202"/>
                  </a:lnTo>
                  <a:lnTo>
                    <a:pt x="134" y="1211"/>
                  </a:lnTo>
                  <a:lnTo>
                    <a:pt x="135" y="1221"/>
                  </a:lnTo>
                  <a:lnTo>
                    <a:pt x="135" y="1221"/>
                  </a:lnTo>
                  <a:lnTo>
                    <a:pt x="135" y="1260"/>
                  </a:lnTo>
                  <a:lnTo>
                    <a:pt x="135" y="1298"/>
                  </a:lnTo>
                  <a:lnTo>
                    <a:pt x="138" y="1331"/>
                  </a:lnTo>
                  <a:lnTo>
                    <a:pt x="139" y="1347"/>
                  </a:lnTo>
                  <a:lnTo>
                    <a:pt x="141" y="1362"/>
                  </a:lnTo>
                  <a:lnTo>
                    <a:pt x="141" y="1362"/>
                  </a:lnTo>
                  <a:lnTo>
                    <a:pt x="142" y="1367"/>
                  </a:lnTo>
                  <a:lnTo>
                    <a:pt x="146" y="1373"/>
                  </a:lnTo>
                  <a:lnTo>
                    <a:pt x="148" y="1378"/>
                  </a:lnTo>
                  <a:lnTo>
                    <a:pt x="152" y="1383"/>
                  </a:lnTo>
                  <a:lnTo>
                    <a:pt x="161" y="1393"/>
                  </a:lnTo>
                  <a:lnTo>
                    <a:pt x="172" y="1402"/>
                  </a:lnTo>
                  <a:lnTo>
                    <a:pt x="185" y="1413"/>
                  </a:lnTo>
                  <a:lnTo>
                    <a:pt x="196" y="1425"/>
                  </a:lnTo>
                  <a:lnTo>
                    <a:pt x="201" y="1433"/>
                  </a:lnTo>
                  <a:lnTo>
                    <a:pt x="207" y="1441"/>
                  </a:lnTo>
                  <a:lnTo>
                    <a:pt x="213" y="1450"/>
                  </a:lnTo>
                  <a:lnTo>
                    <a:pt x="217" y="1461"/>
                  </a:lnTo>
                  <a:lnTo>
                    <a:pt x="217" y="1461"/>
                  </a:lnTo>
                  <a:lnTo>
                    <a:pt x="220" y="1472"/>
                  </a:lnTo>
                  <a:lnTo>
                    <a:pt x="223" y="1483"/>
                  </a:lnTo>
                  <a:lnTo>
                    <a:pt x="223" y="1495"/>
                  </a:lnTo>
                  <a:lnTo>
                    <a:pt x="223" y="1507"/>
                  </a:lnTo>
                  <a:lnTo>
                    <a:pt x="220" y="1519"/>
                  </a:lnTo>
                  <a:lnTo>
                    <a:pt x="218" y="1531"/>
                  </a:lnTo>
                  <a:lnTo>
                    <a:pt x="211" y="1556"/>
                  </a:lnTo>
                  <a:lnTo>
                    <a:pt x="196" y="1605"/>
                  </a:lnTo>
                  <a:lnTo>
                    <a:pt x="190" y="1628"/>
                  </a:lnTo>
                  <a:lnTo>
                    <a:pt x="188" y="1638"/>
                  </a:lnTo>
                  <a:lnTo>
                    <a:pt x="188" y="1648"/>
                  </a:lnTo>
                  <a:lnTo>
                    <a:pt x="188" y="1648"/>
                  </a:lnTo>
                  <a:lnTo>
                    <a:pt x="189" y="1658"/>
                  </a:lnTo>
                  <a:lnTo>
                    <a:pt x="190" y="1668"/>
                  </a:lnTo>
                  <a:lnTo>
                    <a:pt x="194" y="1677"/>
                  </a:lnTo>
                  <a:lnTo>
                    <a:pt x="197" y="1686"/>
                  </a:lnTo>
                  <a:lnTo>
                    <a:pt x="203" y="1696"/>
                  </a:lnTo>
                  <a:lnTo>
                    <a:pt x="208" y="1705"/>
                  </a:lnTo>
                  <a:lnTo>
                    <a:pt x="220" y="1721"/>
                  </a:lnTo>
                  <a:lnTo>
                    <a:pt x="234" y="1737"/>
                  </a:lnTo>
                  <a:lnTo>
                    <a:pt x="247" y="1752"/>
                  </a:lnTo>
                  <a:lnTo>
                    <a:pt x="260" y="1765"/>
                  </a:lnTo>
                  <a:lnTo>
                    <a:pt x="270" y="1776"/>
                  </a:lnTo>
                  <a:lnTo>
                    <a:pt x="270" y="1776"/>
                  </a:lnTo>
                  <a:lnTo>
                    <a:pt x="290" y="1800"/>
                  </a:lnTo>
                  <a:lnTo>
                    <a:pt x="300" y="1812"/>
                  </a:lnTo>
                  <a:lnTo>
                    <a:pt x="308" y="1823"/>
                  </a:lnTo>
                  <a:lnTo>
                    <a:pt x="314" y="1835"/>
                  </a:lnTo>
                  <a:lnTo>
                    <a:pt x="317" y="1842"/>
                  </a:lnTo>
                  <a:lnTo>
                    <a:pt x="318" y="1848"/>
                  </a:lnTo>
                  <a:lnTo>
                    <a:pt x="318" y="1853"/>
                  </a:lnTo>
                  <a:lnTo>
                    <a:pt x="317" y="1859"/>
                  </a:lnTo>
                  <a:lnTo>
                    <a:pt x="314" y="1865"/>
                  </a:lnTo>
                  <a:lnTo>
                    <a:pt x="311" y="1870"/>
                  </a:lnTo>
                  <a:lnTo>
                    <a:pt x="311" y="1870"/>
                  </a:lnTo>
                  <a:lnTo>
                    <a:pt x="300" y="1882"/>
                  </a:lnTo>
                  <a:lnTo>
                    <a:pt x="285" y="1895"/>
                  </a:lnTo>
                  <a:lnTo>
                    <a:pt x="268" y="1909"/>
                  </a:lnTo>
                  <a:lnTo>
                    <a:pt x="253" y="1925"/>
                  </a:lnTo>
                  <a:lnTo>
                    <a:pt x="245" y="1934"/>
                  </a:lnTo>
                  <a:lnTo>
                    <a:pt x="238" y="1944"/>
                  </a:lnTo>
                  <a:lnTo>
                    <a:pt x="233" y="1953"/>
                  </a:lnTo>
                  <a:lnTo>
                    <a:pt x="228" y="1964"/>
                  </a:lnTo>
                  <a:lnTo>
                    <a:pt x="226" y="1974"/>
                  </a:lnTo>
                  <a:lnTo>
                    <a:pt x="225" y="1986"/>
                  </a:lnTo>
                  <a:lnTo>
                    <a:pt x="226" y="1999"/>
                  </a:lnTo>
                  <a:lnTo>
                    <a:pt x="229" y="2011"/>
                  </a:lnTo>
                  <a:lnTo>
                    <a:pt x="229" y="2011"/>
                  </a:lnTo>
                  <a:lnTo>
                    <a:pt x="234" y="2024"/>
                  </a:lnTo>
                  <a:lnTo>
                    <a:pt x="239" y="2038"/>
                  </a:lnTo>
                  <a:lnTo>
                    <a:pt x="253" y="2065"/>
                  </a:lnTo>
                  <a:lnTo>
                    <a:pt x="267" y="2093"/>
                  </a:lnTo>
                  <a:lnTo>
                    <a:pt x="284" y="2119"/>
                  </a:lnTo>
                  <a:lnTo>
                    <a:pt x="313" y="2169"/>
                  </a:lnTo>
                  <a:lnTo>
                    <a:pt x="325" y="2191"/>
                  </a:lnTo>
                  <a:lnTo>
                    <a:pt x="334" y="2210"/>
                  </a:lnTo>
                  <a:lnTo>
                    <a:pt x="334" y="2210"/>
                  </a:lnTo>
                  <a:lnTo>
                    <a:pt x="352" y="2255"/>
                  </a:lnTo>
                  <a:lnTo>
                    <a:pt x="374" y="2307"/>
                  </a:lnTo>
                  <a:lnTo>
                    <a:pt x="399" y="2369"/>
                  </a:lnTo>
                  <a:lnTo>
                    <a:pt x="399" y="2369"/>
                  </a:lnTo>
                  <a:lnTo>
                    <a:pt x="413" y="2397"/>
                  </a:lnTo>
                  <a:lnTo>
                    <a:pt x="444" y="2461"/>
                  </a:lnTo>
                  <a:lnTo>
                    <a:pt x="460" y="2496"/>
                  </a:lnTo>
                  <a:lnTo>
                    <a:pt x="473" y="2528"/>
                  </a:lnTo>
                  <a:lnTo>
                    <a:pt x="477" y="2542"/>
                  </a:lnTo>
                  <a:lnTo>
                    <a:pt x="481" y="2554"/>
                  </a:lnTo>
                  <a:lnTo>
                    <a:pt x="482" y="2562"/>
                  </a:lnTo>
                  <a:lnTo>
                    <a:pt x="482" y="2565"/>
                  </a:lnTo>
                  <a:lnTo>
                    <a:pt x="481" y="2568"/>
                  </a:lnTo>
                  <a:lnTo>
                    <a:pt x="481" y="2568"/>
                  </a:lnTo>
                  <a:lnTo>
                    <a:pt x="475" y="2574"/>
                  </a:lnTo>
                  <a:lnTo>
                    <a:pt x="469" y="2581"/>
                  </a:lnTo>
                  <a:lnTo>
                    <a:pt x="461" y="2590"/>
                  </a:lnTo>
                  <a:lnTo>
                    <a:pt x="453" y="2600"/>
                  </a:lnTo>
                  <a:lnTo>
                    <a:pt x="445" y="2613"/>
                  </a:lnTo>
                  <a:lnTo>
                    <a:pt x="443" y="2620"/>
                  </a:lnTo>
                  <a:lnTo>
                    <a:pt x="439" y="2629"/>
                  </a:lnTo>
                  <a:lnTo>
                    <a:pt x="437" y="2638"/>
                  </a:lnTo>
                  <a:lnTo>
                    <a:pt x="435" y="2649"/>
                  </a:lnTo>
                  <a:lnTo>
                    <a:pt x="434" y="2660"/>
                  </a:lnTo>
                  <a:lnTo>
                    <a:pt x="434" y="2673"/>
                  </a:lnTo>
                  <a:lnTo>
                    <a:pt x="434" y="2673"/>
                  </a:lnTo>
                  <a:lnTo>
                    <a:pt x="434" y="2679"/>
                  </a:lnTo>
                  <a:lnTo>
                    <a:pt x="435" y="2685"/>
                  </a:lnTo>
                  <a:lnTo>
                    <a:pt x="437" y="2691"/>
                  </a:lnTo>
                  <a:lnTo>
                    <a:pt x="439" y="2696"/>
                  </a:lnTo>
                  <a:lnTo>
                    <a:pt x="446" y="2705"/>
                  </a:lnTo>
                  <a:lnTo>
                    <a:pt x="455" y="2714"/>
                  </a:lnTo>
                  <a:lnTo>
                    <a:pt x="466" y="2721"/>
                  </a:lnTo>
                  <a:lnTo>
                    <a:pt x="477" y="2727"/>
                  </a:lnTo>
                  <a:lnTo>
                    <a:pt x="491" y="2733"/>
                  </a:lnTo>
                  <a:lnTo>
                    <a:pt x="504" y="2739"/>
                  </a:lnTo>
                  <a:lnTo>
                    <a:pt x="533" y="2748"/>
                  </a:lnTo>
                  <a:lnTo>
                    <a:pt x="560" y="2756"/>
                  </a:lnTo>
                  <a:lnTo>
                    <a:pt x="571" y="2761"/>
                  </a:lnTo>
                  <a:lnTo>
                    <a:pt x="583" y="2767"/>
                  </a:lnTo>
                  <a:lnTo>
                    <a:pt x="591" y="2772"/>
                  </a:lnTo>
                  <a:lnTo>
                    <a:pt x="598" y="2778"/>
                  </a:lnTo>
                  <a:lnTo>
                    <a:pt x="598" y="2778"/>
                  </a:lnTo>
                  <a:lnTo>
                    <a:pt x="604" y="2784"/>
                  </a:lnTo>
                  <a:lnTo>
                    <a:pt x="610" y="2789"/>
                  </a:lnTo>
                  <a:lnTo>
                    <a:pt x="617" y="2792"/>
                  </a:lnTo>
                  <a:lnTo>
                    <a:pt x="625" y="2794"/>
                  </a:lnTo>
                  <a:lnTo>
                    <a:pt x="641" y="2798"/>
                  </a:lnTo>
                  <a:lnTo>
                    <a:pt x="657" y="2801"/>
                  </a:lnTo>
                  <a:lnTo>
                    <a:pt x="675" y="2805"/>
                  </a:lnTo>
                  <a:lnTo>
                    <a:pt x="684" y="2807"/>
                  </a:lnTo>
                  <a:lnTo>
                    <a:pt x="693" y="2810"/>
                  </a:lnTo>
                  <a:lnTo>
                    <a:pt x="702" y="2815"/>
                  </a:lnTo>
                  <a:lnTo>
                    <a:pt x="710" y="2820"/>
                  </a:lnTo>
                  <a:lnTo>
                    <a:pt x="719" y="2828"/>
                  </a:lnTo>
                  <a:lnTo>
                    <a:pt x="727" y="2837"/>
                  </a:lnTo>
                  <a:lnTo>
                    <a:pt x="727" y="2837"/>
                  </a:lnTo>
                  <a:lnTo>
                    <a:pt x="742" y="2858"/>
                  </a:lnTo>
                  <a:lnTo>
                    <a:pt x="759" y="2882"/>
                  </a:lnTo>
                  <a:lnTo>
                    <a:pt x="777" y="2906"/>
                  </a:lnTo>
                  <a:lnTo>
                    <a:pt x="795" y="2930"/>
                  </a:lnTo>
                  <a:lnTo>
                    <a:pt x="814" y="2952"/>
                  </a:lnTo>
                  <a:lnTo>
                    <a:pt x="824" y="2961"/>
                  </a:lnTo>
                  <a:lnTo>
                    <a:pt x="834" y="2970"/>
                  </a:lnTo>
                  <a:lnTo>
                    <a:pt x="843" y="2977"/>
                  </a:lnTo>
                  <a:lnTo>
                    <a:pt x="853" y="2982"/>
                  </a:lnTo>
                  <a:lnTo>
                    <a:pt x="863" y="2987"/>
                  </a:lnTo>
                  <a:lnTo>
                    <a:pt x="873" y="2989"/>
                  </a:lnTo>
                  <a:lnTo>
                    <a:pt x="873" y="2989"/>
                  </a:lnTo>
                  <a:lnTo>
                    <a:pt x="883" y="2990"/>
                  </a:lnTo>
                  <a:lnTo>
                    <a:pt x="892" y="2992"/>
                  </a:lnTo>
                  <a:lnTo>
                    <a:pt x="910" y="2998"/>
                  </a:lnTo>
                  <a:lnTo>
                    <a:pt x="926" y="3006"/>
                  </a:lnTo>
                  <a:lnTo>
                    <a:pt x="939" y="3016"/>
                  </a:lnTo>
                  <a:lnTo>
                    <a:pt x="946" y="3021"/>
                  </a:lnTo>
                  <a:lnTo>
                    <a:pt x="951" y="3027"/>
                  </a:lnTo>
                  <a:lnTo>
                    <a:pt x="956" y="3033"/>
                  </a:lnTo>
                  <a:lnTo>
                    <a:pt x="959" y="3039"/>
                  </a:lnTo>
                  <a:lnTo>
                    <a:pt x="963" y="3045"/>
                  </a:lnTo>
                  <a:lnTo>
                    <a:pt x="965" y="3052"/>
                  </a:lnTo>
                  <a:lnTo>
                    <a:pt x="966" y="3058"/>
                  </a:lnTo>
                  <a:lnTo>
                    <a:pt x="967" y="3065"/>
                  </a:lnTo>
                  <a:lnTo>
                    <a:pt x="967" y="3065"/>
                  </a:lnTo>
                  <a:lnTo>
                    <a:pt x="966" y="3086"/>
                  </a:lnTo>
                  <a:lnTo>
                    <a:pt x="966" y="3094"/>
                  </a:lnTo>
                  <a:lnTo>
                    <a:pt x="968" y="3102"/>
                  </a:lnTo>
                  <a:lnTo>
                    <a:pt x="970" y="3105"/>
                  </a:lnTo>
                  <a:lnTo>
                    <a:pt x="973" y="3107"/>
                  </a:lnTo>
                  <a:lnTo>
                    <a:pt x="982" y="3114"/>
                  </a:lnTo>
                  <a:lnTo>
                    <a:pt x="995" y="3121"/>
                  </a:lnTo>
                  <a:lnTo>
                    <a:pt x="1014" y="3130"/>
                  </a:lnTo>
                  <a:lnTo>
                    <a:pt x="1014" y="3130"/>
                  </a:lnTo>
                  <a:lnTo>
                    <a:pt x="1036" y="3140"/>
                  </a:lnTo>
                  <a:lnTo>
                    <a:pt x="1062" y="3153"/>
                  </a:lnTo>
                  <a:lnTo>
                    <a:pt x="1075" y="3161"/>
                  </a:lnTo>
                  <a:lnTo>
                    <a:pt x="1088" y="3170"/>
                  </a:lnTo>
                  <a:lnTo>
                    <a:pt x="1101" y="3180"/>
                  </a:lnTo>
                  <a:lnTo>
                    <a:pt x="1113" y="3191"/>
                  </a:lnTo>
                  <a:lnTo>
                    <a:pt x="1125" y="3202"/>
                  </a:lnTo>
                  <a:lnTo>
                    <a:pt x="1136" y="3215"/>
                  </a:lnTo>
                  <a:lnTo>
                    <a:pt x="1146" y="3227"/>
                  </a:lnTo>
                  <a:lnTo>
                    <a:pt x="1155" y="3242"/>
                  </a:lnTo>
                  <a:lnTo>
                    <a:pt x="1163" y="3256"/>
                  </a:lnTo>
                  <a:lnTo>
                    <a:pt x="1169" y="3272"/>
                  </a:lnTo>
                  <a:lnTo>
                    <a:pt x="1174" y="3287"/>
                  </a:lnTo>
                  <a:lnTo>
                    <a:pt x="1177" y="3305"/>
                  </a:lnTo>
                  <a:lnTo>
                    <a:pt x="1177" y="3305"/>
                  </a:lnTo>
                  <a:lnTo>
                    <a:pt x="1196" y="3466"/>
                  </a:lnTo>
                  <a:lnTo>
                    <a:pt x="1206" y="3557"/>
                  </a:lnTo>
                  <a:lnTo>
                    <a:pt x="1880" y="3674"/>
                  </a:lnTo>
                  <a:lnTo>
                    <a:pt x="1880" y="3674"/>
                  </a:lnTo>
                  <a:lnTo>
                    <a:pt x="1895" y="3669"/>
                  </a:lnTo>
                  <a:lnTo>
                    <a:pt x="1909" y="3663"/>
                  </a:lnTo>
                  <a:lnTo>
                    <a:pt x="1927" y="3655"/>
                  </a:lnTo>
                  <a:lnTo>
                    <a:pt x="1944" y="3646"/>
                  </a:lnTo>
                  <a:lnTo>
                    <a:pt x="1952" y="3642"/>
                  </a:lnTo>
                  <a:lnTo>
                    <a:pt x="1959" y="3637"/>
                  </a:lnTo>
                  <a:lnTo>
                    <a:pt x="1965" y="3632"/>
                  </a:lnTo>
                  <a:lnTo>
                    <a:pt x="1970" y="3626"/>
                  </a:lnTo>
                  <a:lnTo>
                    <a:pt x="1973" y="3620"/>
                  </a:lnTo>
                  <a:lnTo>
                    <a:pt x="1974" y="3615"/>
                  </a:lnTo>
                  <a:lnTo>
                    <a:pt x="1974" y="3615"/>
                  </a:lnTo>
                  <a:lnTo>
                    <a:pt x="1973" y="3609"/>
                  </a:lnTo>
                  <a:lnTo>
                    <a:pt x="1972" y="3604"/>
                  </a:lnTo>
                  <a:lnTo>
                    <a:pt x="1966" y="3591"/>
                  </a:lnTo>
                  <a:lnTo>
                    <a:pt x="1958" y="3579"/>
                  </a:lnTo>
                  <a:lnTo>
                    <a:pt x="1951" y="3567"/>
                  </a:lnTo>
                  <a:lnTo>
                    <a:pt x="1942" y="3553"/>
                  </a:lnTo>
                  <a:lnTo>
                    <a:pt x="1934" y="3542"/>
                  </a:lnTo>
                  <a:lnTo>
                    <a:pt x="1929" y="3531"/>
                  </a:lnTo>
                  <a:lnTo>
                    <a:pt x="1927" y="3527"/>
                  </a:lnTo>
                  <a:lnTo>
                    <a:pt x="1927" y="3522"/>
                  </a:lnTo>
                  <a:lnTo>
                    <a:pt x="1927" y="3522"/>
                  </a:lnTo>
                  <a:lnTo>
                    <a:pt x="1926" y="3512"/>
                  </a:lnTo>
                  <a:lnTo>
                    <a:pt x="1925" y="3503"/>
                  </a:lnTo>
                  <a:lnTo>
                    <a:pt x="1925" y="3493"/>
                  </a:lnTo>
                  <a:lnTo>
                    <a:pt x="1924" y="3482"/>
                  </a:lnTo>
                  <a:lnTo>
                    <a:pt x="1925" y="3471"/>
                  </a:lnTo>
                  <a:lnTo>
                    <a:pt x="1927" y="3460"/>
                  </a:lnTo>
                  <a:lnTo>
                    <a:pt x="1932" y="3447"/>
                  </a:lnTo>
                  <a:lnTo>
                    <a:pt x="1938" y="3434"/>
                  </a:lnTo>
                  <a:lnTo>
                    <a:pt x="1938" y="3434"/>
                  </a:lnTo>
                  <a:lnTo>
                    <a:pt x="1949" y="3420"/>
                  </a:lnTo>
                  <a:lnTo>
                    <a:pt x="1963" y="3407"/>
                  </a:lnTo>
                  <a:lnTo>
                    <a:pt x="1993" y="3378"/>
                  </a:lnTo>
                  <a:lnTo>
                    <a:pt x="2008" y="3362"/>
                  </a:lnTo>
                  <a:lnTo>
                    <a:pt x="2014" y="3353"/>
                  </a:lnTo>
                  <a:lnTo>
                    <a:pt x="2021" y="3344"/>
                  </a:lnTo>
                  <a:lnTo>
                    <a:pt x="2027" y="3335"/>
                  </a:lnTo>
                  <a:lnTo>
                    <a:pt x="2031" y="3325"/>
                  </a:lnTo>
                  <a:lnTo>
                    <a:pt x="2035" y="3315"/>
                  </a:lnTo>
                  <a:lnTo>
                    <a:pt x="2038" y="3305"/>
                  </a:lnTo>
                  <a:lnTo>
                    <a:pt x="2038" y="3305"/>
                  </a:lnTo>
                  <a:lnTo>
                    <a:pt x="2041" y="3294"/>
                  </a:lnTo>
                  <a:lnTo>
                    <a:pt x="2044" y="3284"/>
                  </a:lnTo>
                  <a:lnTo>
                    <a:pt x="2049" y="3274"/>
                  </a:lnTo>
                  <a:lnTo>
                    <a:pt x="2053" y="3264"/>
                  </a:lnTo>
                  <a:lnTo>
                    <a:pt x="2065" y="3245"/>
                  </a:lnTo>
                  <a:lnTo>
                    <a:pt x="2077" y="3229"/>
                  </a:lnTo>
                  <a:lnTo>
                    <a:pt x="2089" y="3215"/>
                  </a:lnTo>
                  <a:lnTo>
                    <a:pt x="2101" y="3202"/>
                  </a:lnTo>
                  <a:lnTo>
                    <a:pt x="2111" y="3193"/>
                  </a:lnTo>
                  <a:lnTo>
                    <a:pt x="2120" y="3188"/>
                  </a:lnTo>
                  <a:lnTo>
                    <a:pt x="2120" y="3188"/>
                  </a:lnTo>
                  <a:lnTo>
                    <a:pt x="2127" y="3182"/>
                  </a:lnTo>
                  <a:lnTo>
                    <a:pt x="2134" y="3176"/>
                  </a:lnTo>
                  <a:lnTo>
                    <a:pt x="2139" y="3167"/>
                  </a:lnTo>
                  <a:lnTo>
                    <a:pt x="2142" y="3161"/>
                  </a:lnTo>
                  <a:lnTo>
                    <a:pt x="2144" y="3155"/>
                  </a:lnTo>
                  <a:lnTo>
                    <a:pt x="2145" y="3149"/>
                  </a:lnTo>
                  <a:lnTo>
                    <a:pt x="2145" y="3141"/>
                  </a:lnTo>
                  <a:lnTo>
                    <a:pt x="2145" y="3133"/>
                  </a:lnTo>
                  <a:lnTo>
                    <a:pt x="2145" y="3124"/>
                  </a:lnTo>
                  <a:lnTo>
                    <a:pt x="2143" y="3115"/>
                  </a:lnTo>
                  <a:lnTo>
                    <a:pt x="2141" y="3105"/>
                  </a:lnTo>
                  <a:lnTo>
                    <a:pt x="2136" y="3094"/>
                  </a:lnTo>
                  <a:lnTo>
                    <a:pt x="2132" y="3083"/>
                  </a:lnTo>
                  <a:lnTo>
                    <a:pt x="2132" y="3083"/>
                  </a:lnTo>
                  <a:lnTo>
                    <a:pt x="2120" y="3058"/>
                  </a:lnTo>
                  <a:lnTo>
                    <a:pt x="2108" y="3036"/>
                  </a:lnTo>
                  <a:lnTo>
                    <a:pt x="2086" y="2993"/>
                  </a:lnTo>
                  <a:lnTo>
                    <a:pt x="2076" y="2976"/>
                  </a:lnTo>
                  <a:lnTo>
                    <a:pt x="2068" y="2960"/>
                  </a:lnTo>
                  <a:lnTo>
                    <a:pt x="2063" y="2946"/>
                  </a:lnTo>
                  <a:lnTo>
                    <a:pt x="2062" y="2941"/>
                  </a:lnTo>
                  <a:lnTo>
                    <a:pt x="2061" y="2936"/>
                  </a:lnTo>
                  <a:lnTo>
                    <a:pt x="2061" y="2936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24176" y="1577975"/>
              <a:ext cx="1446213" cy="1690688"/>
            </a:xfrm>
            <a:custGeom>
              <a:avLst/>
              <a:gdLst>
                <a:gd name="T0" fmla="*/ 496 w 1820"/>
                <a:gd name="T1" fmla="*/ 30 h 2131"/>
                <a:gd name="T2" fmla="*/ 458 w 1820"/>
                <a:gd name="T3" fmla="*/ 208 h 2131"/>
                <a:gd name="T4" fmla="*/ 456 w 1820"/>
                <a:gd name="T5" fmla="*/ 235 h 2131"/>
                <a:gd name="T6" fmla="*/ 443 w 1820"/>
                <a:gd name="T7" fmla="*/ 258 h 2131"/>
                <a:gd name="T8" fmla="*/ 414 w 1820"/>
                <a:gd name="T9" fmla="*/ 288 h 2131"/>
                <a:gd name="T10" fmla="*/ 384 w 1820"/>
                <a:gd name="T11" fmla="*/ 307 h 2131"/>
                <a:gd name="T12" fmla="*/ 371 w 1820"/>
                <a:gd name="T13" fmla="*/ 307 h 2131"/>
                <a:gd name="T14" fmla="*/ 366 w 1820"/>
                <a:gd name="T15" fmla="*/ 300 h 2131"/>
                <a:gd name="T16" fmla="*/ 344 w 1820"/>
                <a:gd name="T17" fmla="*/ 276 h 2131"/>
                <a:gd name="T18" fmla="*/ 308 w 1820"/>
                <a:gd name="T19" fmla="*/ 261 h 2131"/>
                <a:gd name="T20" fmla="*/ 287 w 1820"/>
                <a:gd name="T21" fmla="*/ 258 h 2131"/>
                <a:gd name="T22" fmla="*/ 275 w 1820"/>
                <a:gd name="T23" fmla="*/ 263 h 2131"/>
                <a:gd name="T24" fmla="*/ 266 w 1820"/>
                <a:gd name="T25" fmla="*/ 281 h 2131"/>
                <a:gd name="T26" fmla="*/ 254 w 1820"/>
                <a:gd name="T27" fmla="*/ 367 h 2131"/>
                <a:gd name="T28" fmla="*/ 243 w 1820"/>
                <a:gd name="T29" fmla="*/ 530 h 2131"/>
                <a:gd name="T30" fmla="*/ 233 w 1820"/>
                <a:gd name="T31" fmla="*/ 582 h 2131"/>
                <a:gd name="T32" fmla="*/ 228 w 1820"/>
                <a:gd name="T33" fmla="*/ 591 h 2131"/>
                <a:gd name="T34" fmla="*/ 204 w 1820"/>
                <a:gd name="T35" fmla="*/ 644 h 2131"/>
                <a:gd name="T36" fmla="*/ 204 w 1820"/>
                <a:gd name="T37" fmla="*/ 667 h 2131"/>
                <a:gd name="T38" fmla="*/ 211 w 1820"/>
                <a:gd name="T39" fmla="*/ 691 h 2131"/>
                <a:gd name="T40" fmla="*/ 251 w 1820"/>
                <a:gd name="T41" fmla="*/ 767 h 2131"/>
                <a:gd name="T42" fmla="*/ 275 w 1820"/>
                <a:gd name="T43" fmla="*/ 814 h 2131"/>
                <a:gd name="T44" fmla="*/ 286 w 1820"/>
                <a:gd name="T45" fmla="*/ 846 h 2131"/>
                <a:gd name="T46" fmla="*/ 288 w 1820"/>
                <a:gd name="T47" fmla="*/ 872 h 2131"/>
                <a:gd name="T48" fmla="*/ 285 w 1820"/>
                <a:gd name="T49" fmla="*/ 892 h 2131"/>
                <a:gd name="T50" fmla="*/ 270 w 1820"/>
                <a:gd name="T51" fmla="*/ 913 h 2131"/>
                <a:gd name="T52" fmla="*/ 254 w 1820"/>
                <a:gd name="T53" fmla="*/ 924 h 2131"/>
                <a:gd name="T54" fmla="*/ 220 w 1820"/>
                <a:gd name="T55" fmla="*/ 960 h 2131"/>
                <a:gd name="T56" fmla="*/ 192 w 1820"/>
                <a:gd name="T57" fmla="*/ 1005 h 2131"/>
                <a:gd name="T58" fmla="*/ 181 w 1820"/>
                <a:gd name="T59" fmla="*/ 1036 h 2131"/>
                <a:gd name="T60" fmla="*/ 174 w 1820"/>
                <a:gd name="T61" fmla="*/ 1056 h 2131"/>
                <a:gd name="T62" fmla="*/ 157 w 1820"/>
                <a:gd name="T63" fmla="*/ 1084 h 2131"/>
                <a:gd name="T64" fmla="*/ 106 w 1820"/>
                <a:gd name="T65" fmla="*/ 1138 h 2131"/>
                <a:gd name="T66" fmla="*/ 81 w 1820"/>
                <a:gd name="T67" fmla="*/ 1165 h 2131"/>
                <a:gd name="T68" fmla="*/ 68 w 1820"/>
                <a:gd name="T69" fmla="*/ 1202 h 2131"/>
                <a:gd name="T70" fmla="*/ 68 w 1820"/>
                <a:gd name="T71" fmla="*/ 1234 h 2131"/>
                <a:gd name="T72" fmla="*/ 70 w 1820"/>
                <a:gd name="T73" fmla="*/ 1253 h 2131"/>
                <a:gd name="T74" fmla="*/ 77 w 1820"/>
                <a:gd name="T75" fmla="*/ 1273 h 2131"/>
                <a:gd name="T76" fmla="*/ 101 w 1820"/>
                <a:gd name="T77" fmla="*/ 1310 h 2131"/>
                <a:gd name="T78" fmla="*/ 116 w 1820"/>
                <a:gd name="T79" fmla="*/ 1340 h 2131"/>
                <a:gd name="T80" fmla="*/ 116 w 1820"/>
                <a:gd name="T81" fmla="*/ 1351 h 2131"/>
                <a:gd name="T82" fmla="*/ 102 w 1820"/>
                <a:gd name="T83" fmla="*/ 1368 h 2131"/>
                <a:gd name="T84" fmla="*/ 70 w 1820"/>
                <a:gd name="T85" fmla="*/ 1386 h 2131"/>
                <a:gd name="T86" fmla="*/ 23 w 1820"/>
                <a:gd name="T87" fmla="*/ 1405 h 2131"/>
                <a:gd name="T88" fmla="*/ 949 w 1820"/>
                <a:gd name="T89" fmla="*/ 2020 h 2131"/>
                <a:gd name="T90" fmla="*/ 503 w 1820"/>
                <a:gd name="T91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0" h="2131">
                  <a:moveTo>
                    <a:pt x="503" y="0"/>
                  </a:moveTo>
                  <a:lnTo>
                    <a:pt x="503" y="0"/>
                  </a:lnTo>
                  <a:lnTo>
                    <a:pt x="496" y="30"/>
                  </a:lnTo>
                  <a:lnTo>
                    <a:pt x="479" y="101"/>
                  </a:lnTo>
                  <a:lnTo>
                    <a:pt x="463" y="178"/>
                  </a:lnTo>
                  <a:lnTo>
                    <a:pt x="458" y="208"/>
                  </a:lnTo>
                  <a:lnTo>
                    <a:pt x="457" y="228"/>
                  </a:lnTo>
                  <a:lnTo>
                    <a:pt x="457" y="228"/>
                  </a:lnTo>
                  <a:lnTo>
                    <a:pt x="456" y="235"/>
                  </a:lnTo>
                  <a:lnTo>
                    <a:pt x="452" y="243"/>
                  </a:lnTo>
                  <a:lnTo>
                    <a:pt x="449" y="250"/>
                  </a:lnTo>
                  <a:lnTo>
                    <a:pt x="443" y="258"/>
                  </a:lnTo>
                  <a:lnTo>
                    <a:pt x="437" y="266"/>
                  </a:lnTo>
                  <a:lnTo>
                    <a:pt x="430" y="274"/>
                  </a:lnTo>
                  <a:lnTo>
                    <a:pt x="414" y="288"/>
                  </a:lnTo>
                  <a:lnTo>
                    <a:pt x="399" y="300"/>
                  </a:lnTo>
                  <a:lnTo>
                    <a:pt x="391" y="304"/>
                  </a:lnTo>
                  <a:lnTo>
                    <a:pt x="384" y="307"/>
                  </a:lnTo>
                  <a:lnTo>
                    <a:pt x="379" y="309"/>
                  </a:lnTo>
                  <a:lnTo>
                    <a:pt x="374" y="309"/>
                  </a:lnTo>
                  <a:lnTo>
                    <a:pt x="371" y="307"/>
                  </a:lnTo>
                  <a:lnTo>
                    <a:pt x="368" y="304"/>
                  </a:lnTo>
                  <a:lnTo>
                    <a:pt x="368" y="304"/>
                  </a:lnTo>
                  <a:lnTo>
                    <a:pt x="366" y="300"/>
                  </a:lnTo>
                  <a:lnTo>
                    <a:pt x="364" y="295"/>
                  </a:lnTo>
                  <a:lnTo>
                    <a:pt x="355" y="285"/>
                  </a:lnTo>
                  <a:lnTo>
                    <a:pt x="344" y="276"/>
                  </a:lnTo>
                  <a:lnTo>
                    <a:pt x="330" y="268"/>
                  </a:lnTo>
                  <a:lnTo>
                    <a:pt x="316" y="262"/>
                  </a:lnTo>
                  <a:lnTo>
                    <a:pt x="308" y="261"/>
                  </a:lnTo>
                  <a:lnTo>
                    <a:pt x="301" y="258"/>
                  </a:lnTo>
                  <a:lnTo>
                    <a:pt x="294" y="258"/>
                  </a:lnTo>
                  <a:lnTo>
                    <a:pt x="287" y="258"/>
                  </a:lnTo>
                  <a:lnTo>
                    <a:pt x="280" y="261"/>
                  </a:lnTo>
                  <a:lnTo>
                    <a:pt x="275" y="263"/>
                  </a:lnTo>
                  <a:lnTo>
                    <a:pt x="275" y="263"/>
                  </a:lnTo>
                  <a:lnTo>
                    <a:pt x="272" y="265"/>
                  </a:lnTo>
                  <a:lnTo>
                    <a:pt x="270" y="269"/>
                  </a:lnTo>
                  <a:lnTo>
                    <a:pt x="266" y="281"/>
                  </a:lnTo>
                  <a:lnTo>
                    <a:pt x="262" y="297"/>
                  </a:lnTo>
                  <a:lnTo>
                    <a:pt x="259" y="318"/>
                  </a:lnTo>
                  <a:lnTo>
                    <a:pt x="254" y="367"/>
                  </a:lnTo>
                  <a:lnTo>
                    <a:pt x="251" y="423"/>
                  </a:lnTo>
                  <a:lnTo>
                    <a:pt x="248" y="479"/>
                  </a:lnTo>
                  <a:lnTo>
                    <a:pt x="243" y="530"/>
                  </a:lnTo>
                  <a:lnTo>
                    <a:pt x="241" y="551"/>
                  </a:lnTo>
                  <a:lnTo>
                    <a:pt x="237" y="569"/>
                  </a:lnTo>
                  <a:lnTo>
                    <a:pt x="233" y="582"/>
                  </a:lnTo>
                  <a:lnTo>
                    <a:pt x="231" y="588"/>
                  </a:lnTo>
                  <a:lnTo>
                    <a:pt x="228" y="591"/>
                  </a:lnTo>
                  <a:lnTo>
                    <a:pt x="228" y="591"/>
                  </a:lnTo>
                  <a:lnTo>
                    <a:pt x="213" y="607"/>
                  </a:lnTo>
                  <a:lnTo>
                    <a:pt x="194" y="628"/>
                  </a:lnTo>
                  <a:lnTo>
                    <a:pt x="204" y="644"/>
                  </a:lnTo>
                  <a:lnTo>
                    <a:pt x="204" y="644"/>
                  </a:lnTo>
                  <a:lnTo>
                    <a:pt x="204" y="667"/>
                  </a:lnTo>
                  <a:lnTo>
                    <a:pt x="204" y="667"/>
                  </a:lnTo>
                  <a:lnTo>
                    <a:pt x="205" y="672"/>
                  </a:lnTo>
                  <a:lnTo>
                    <a:pt x="206" y="677"/>
                  </a:lnTo>
                  <a:lnTo>
                    <a:pt x="211" y="691"/>
                  </a:lnTo>
                  <a:lnTo>
                    <a:pt x="219" y="707"/>
                  </a:lnTo>
                  <a:lnTo>
                    <a:pt x="229" y="724"/>
                  </a:lnTo>
                  <a:lnTo>
                    <a:pt x="251" y="767"/>
                  </a:lnTo>
                  <a:lnTo>
                    <a:pt x="263" y="789"/>
                  </a:lnTo>
                  <a:lnTo>
                    <a:pt x="275" y="814"/>
                  </a:lnTo>
                  <a:lnTo>
                    <a:pt x="275" y="814"/>
                  </a:lnTo>
                  <a:lnTo>
                    <a:pt x="279" y="825"/>
                  </a:lnTo>
                  <a:lnTo>
                    <a:pt x="284" y="836"/>
                  </a:lnTo>
                  <a:lnTo>
                    <a:pt x="286" y="846"/>
                  </a:lnTo>
                  <a:lnTo>
                    <a:pt x="288" y="855"/>
                  </a:lnTo>
                  <a:lnTo>
                    <a:pt x="288" y="864"/>
                  </a:lnTo>
                  <a:lnTo>
                    <a:pt x="288" y="872"/>
                  </a:lnTo>
                  <a:lnTo>
                    <a:pt x="288" y="880"/>
                  </a:lnTo>
                  <a:lnTo>
                    <a:pt x="287" y="886"/>
                  </a:lnTo>
                  <a:lnTo>
                    <a:pt x="285" y="892"/>
                  </a:lnTo>
                  <a:lnTo>
                    <a:pt x="282" y="898"/>
                  </a:lnTo>
                  <a:lnTo>
                    <a:pt x="277" y="907"/>
                  </a:lnTo>
                  <a:lnTo>
                    <a:pt x="270" y="913"/>
                  </a:lnTo>
                  <a:lnTo>
                    <a:pt x="263" y="919"/>
                  </a:lnTo>
                  <a:lnTo>
                    <a:pt x="263" y="919"/>
                  </a:lnTo>
                  <a:lnTo>
                    <a:pt x="254" y="924"/>
                  </a:lnTo>
                  <a:lnTo>
                    <a:pt x="244" y="933"/>
                  </a:lnTo>
                  <a:lnTo>
                    <a:pt x="232" y="946"/>
                  </a:lnTo>
                  <a:lnTo>
                    <a:pt x="220" y="960"/>
                  </a:lnTo>
                  <a:lnTo>
                    <a:pt x="208" y="976"/>
                  </a:lnTo>
                  <a:lnTo>
                    <a:pt x="196" y="995"/>
                  </a:lnTo>
                  <a:lnTo>
                    <a:pt x="192" y="1005"/>
                  </a:lnTo>
                  <a:lnTo>
                    <a:pt x="187" y="1015"/>
                  </a:lnTo>
                  <a:lnTo>
                    <a:pt x="184" y="1025"/>
                  </a:lnTo>
                  <a:lnTo>
                    <a:pt x="181" y="1036"/>
                  </a:lnTo>
                  <a:lnTo>
                    <a:pt x="181" y="1036"/>
                  </a:lnTo>
                  <a:lnTo>
                    <a:pt x="178" y="1046"/>
                  </a:lnTo>
                  <a:lnTo>
                    <a:pt x="174" y="1056"/>
                  </a:lnTo>
                  <a:lnTo>
                    <a:pt x="170" y="1066"/>
                  </a:lnTo>
                  <a:lnTo>
                    <a:pt x="164" y="1075"/>
                  </a:lnTo>
                  <a:lnTo>
                    <a:pt x="157" y="1084"/>
                  </a:lnTo>
                  <a:lnTo>
                    <a:pt x="151" y="1093"/>
                  </a:lnTo>
                  <a:lnTo>
                    <a:pt x="136" y="1109"/>
                  </a:lnTo>
                  <a:lnTo>
                    <a:pt x="106" y="1138"/>
                  </a:lnTo>
                  <a:lnTo>
                    <a:pt x="92" y="1151"/>
                  </a:lnTo>
                  <a:lnTo>
                    <a:pt x="81" y="1165"/>
                  </a:lnTo>
                  <a:lnTo>
                    <a:pt x="81" y="1165"/>
                  </a:lnTo>
                  <a:lnTo>
                    <a:pt x="75" y="1178"/>
                  </a:lnTo>
                  <a:lnTo>
                    <a:pt x="70" y="1191"/>
                  </a:lnTo>
                  <a:lnTo>
                    <a:pt x="68" y="1202"/>
                  </a:lnTo>
                  <a:lnTo>
                    <a:pt x="67" y="1213"/>
                  </a:lnTo>
                  <a:lnTo>
                    <a:pt x="68" y="1224"/>
                  </a:lnTo>
                  <a:lnTo>
                    <a:pt x="68" y="1234"/>
                  </a:lnTo>
                  <a:lnTo>
                    <a:pt x="69" y="1243"/>
                  </a:lnTo>
                  <a:lnTo>
                    <a:pt x="70" y="1253"/>
                  </a:lnTo>
                  <a:lnTo>
                    <a:pt x="70" y="1253"/>
                  </a:lnTo>
                  <a:lnTo>
                    <a:pt x="70" y="1258"/>
                  </a:lnTo>
                  <a:lnTo>
                    <a:pt x="72" y="1262"/>
                  </a:lnTo>
                  <a:lnTo>
                    <a:pt x="77" y="1273"/>
                  </a:lnTo>
                  <a:lnTo>
                    <a:pt x="85" y="1284"/>
                  </a:lnTo>
                  <a:lnTo>
                    <a:pt x="94" y="1298"/>
                  </a:lnTo>
                  <a:lnTo>
                    <a:pt x="101" y="1310"/>
                  </a:lnTo>
                  <a:lnTo>
                    <a:pt x="109" y="1322"/>
                  </a:lnTo>
                  <a:lnTo>
                    <a:pt x="115" y="1335"/>
                  </a:lnTo>
                  <a:lnTo>
                    <a:pt x="116" y="1340"/>
                  </a:lnTo>
                  <a:lnTo>
                    <a:pt x="117" y="1346"/>
                  </a:lnTo>
                  <a:lnTo>
                    <a:pt x="117" y="1346"/>
                  </a:lnTo>
                  <a:lnTo>
                    <a:pt x="116" y="1351"/>
                  </a:lnTo>
                  <a:lnTo>
                    <a:pt x="113" y="1357"/>
                  </a:lnTo>
                  <a:lnTo>
                    <a:pt x="108" y="1363"/>
                  </a:lnTo>
                  <a:lnTo>
                    <a:pt x="102" y="1368"/>
                  </a:lnTo>
                  <a:lnTo>
                    <a:pt x="95" y="1373"/>
                  </a:lnTo>
                  <a:lnTo>
                    <a:pt x="87" y="1377"/>
                  </a:lnTo>
                  <a:lnTo>
                    <a:pt x="70" y="1386"/>
                  </a:lnTo>
                  <a:lnTo>
                    <a:pt x="52" y="1394"/>
                  </a:lnTo>
                  <a:lnTo>
                    <a:pt x="38" y="1400"/>
                  </a:lnTo>
                  <a:lnTo>
                    <a:pt x="23" y="1405"/>
                  </a:lnTo>
                  <a:lnTo>
                    <a:pt x="14" y="1403"/>
                  </a:lnTo>
                  <a:lnTo>
                    <a:pt x="0" y="1452"/>
                  </a:lnTo>
                  <a:lnTo>
                    <a:pt x="949" y="2020"/>
                  </a:lnTo>
                  <a:lnTo>
                    <a:pt x="1551" y="2131"/>
                  </a:lnTo>
                  <a:lnTo>
                    <a:pt x="1820" y="223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156076" y="1760538"/>
              <a:ext cx="1492250" cy="1528763"/>
            </a:xfrm>
            <a:custGeom>
              <a:avLst/>
              <a:gdLst>
                <a:gd name="T0" fmla="*/ 1873 w 1880"/>
                <a:gd name="T1" fmla="*/ 159 h 1927"/>
                <a:gd name="T2" fmla="*/ 1873 w 1880"/>
                <a:gd name="T3" fmla="*/ 159 h 1927"/>
                <a:gd name="T4" fmla="*/ 1680 w 1880"/>
                <a:gd name="T5" fmla="*/ 138 h 1927"/>
                <a:gd name="T6" fmla="*/ 1472 w 1880"/>
                <a:gd name="T7" fmla="*/ 114 h 1927"/>
                <a:gd name="T8" fmla="*/ 1223 w 1880"/>
                <a:gd name="T9" fmla="*/ 88 h 1927"/>
                <a:gd name="T10" fmla="*/ 953 w 1880"/>
                <a:gd name="T11" fmla="*/ 61 h 1927"/>
                <a:gd name="T12" fmla="*/ 690 w 1880"/>
                <a:gd name="T13" fmla="*/ 35 h 1927"/>
                <a:gd name="T14" fmla="*/ 565 w 1880"/>
                <a:gd name="T15" fmla="*/ 23 h 1927"/>
                <a:gd name="T16" fmla="*/ 453 w 1880"/>
                <a:gd name="T17" fmla="*/ 14 h 1927"/>
                <a:gd name="T18" fmla="*/ 352 w 1880"/>
                <a:gd name="T19" fmla="*/ 6 h 1927"/>
                <a:gd name="T20" fmla="*/ 268 w 1880"/>
                <a:gd name="T21" fmla="*/ 0 h 1927"/>
                <a:gd name="T22" fmla="*/ 0 w 1880"/>
                <a:gd name="T23" fmla="*/ 1898 h 1927"/>
                <a:gd name="T24" fmla="*/ 251 w 1880"/>
                <a:gd name="T25" fmla="*/ 1927 h 1927"/>
                <a:gd name="T26" fmla="*/ 282 w 1880"/>
                <a:gd name="T27" fmla="*/ 1781 h 1927"/>
                <a:gd name="T28" fmla="*/ 720 w 1880"/>
                <a:gd name="T29" fmla="*/ 1851 h 1927"/>
                <a:gd name="T30" fmla="*/ 720 w 1880"/>
                <a:gd name="T31" fmla="*/ 1752 h 1927"/>
                <a:gd name="T32" fmla="*/ 1739 w 1880"/>
                <a:gd name="T33" fmla="*/ 1839 h 1927"/>
                <a:gd name="T34" fmla="*/ 1880 w 1880"/>
                <a:gd name="T35" fmla="*/ 177 h 1927"/>
                <a:gd name="T36" fmla="*/ 1873 w 1880"/>
                <a:gd name="T37" fmla="*/ 159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0" h="1927">
                  <a:moveTo>
                    <a:pt x="1873" y="159"/>
                  </a:moveTo>
                  <a:lnTo>
                    <a:pt x="1873" y="159"/>
                  </a:lnTo>
                  <a:lnTo>
                    <a:pt x="1680" y="138"/>
                  </a:lnTo>
                  <a:lnTo>
                    <a:pt x="1472" y="114"/>
                  </a:lnTo>
                  <a:lnTo>
                    <a:pt x="1223" y="88"/>
                  </a:lnTo>
                  <a:lnTo>
                    <a:pt x="953" y="61"/>
                  </a:lnTo>
                  <a:lnTo>
                    <a:pt x="690" y="35"/>
                  </a:lnTo>
                  <a:lnTo>
                    <a:pt x="565" y="23"/>
                  </a:lnTo>
                  <a:lnTo>
                    <a:pt x="453" y="14"/>
                  </a:lnTo>
                  <a:lnTo>
                    <a:pt x="352" y="6"/>
                  </a:lnTo>
                  <a:lnTo>
                    <a:pt x="268" y="0"/>
                  </a:lnTo>
                  <a:lnTo>
                    <a:pt x="0" y="1898"/>
                  </a:lnTo>
                  <a:lnTo>
                    <a:pt x="251" y="1927"/>
                  </a:lnTo>
                  <a:lnTo>
                    <a:pt x="282" y="1781"/>
                  </a:lnTo>
                  <a:lnTo>
                    <a:pt x="720" y="1851"/>
                  </a:lnTo>
                  <a:lnTo>
                    <a:pt x="720" y="1752"/>
                  </a:lnTo>
                  <a:lnTo>
                    <a:pt x="1739" y="1839"/>
                  </a:lnTo>
                  <a:lnTo>
                    <a:pt x="1880" y="177"/>
                  </a:lnTo>
                  <a:lnTo>
                    <a:pt x="1873" y="1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530976" y="2673350"/>
              <a:ext cx="11113" cy="1588"/>
            </a:xfrm>
            <a:custGeom>
              <a:avLst/>
              <a:gdLst>
                <a:gd name="T0" fmla="*/ 0 w 14"/>
                <a:gd name="T1" fmla="*/ 0 h 2"/>
                <a:gd name="T2" fmla="*/ 8 w 14"/>
                <a:gd name="T3" fmla="*/ 2 h 2"/>
                <a:gd name="T4" fmla="*/ 8 w 14"/>
                <a:gd name="T5" fmla="*/ 2 h 2"/>
                <a:gd name="T6" fmla="*/ 14 w 14"/>
                <a:gd name="T7" fmla="*/ 2 h 2"/>
                <a:gd name="T8" fmla="*/ 11 w 14"/>
                <a:gd name="T9" fmla="*/ 1 h 2"/>
                <a:gd name="T10" fmla="*/ 0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724401" y="2016125"/>
              <a:ext cx="2968625" cy="2897188"/>
            </a:xfrm>
            <a:custGeom>
              <a:avLst/>
              <a:gdLst>
                <a:gd name="T0" fmla="*/ 3427 w 3741"/>
                <a:gd name="T1" fmla="*/ 1001 h 3651"/>
                <a:gd name="T2" fmla="*/ 3292 w 3741"/>
                <a:gd name="T3" fmla="*/ 930 h 3651"/>
                <a:gd name="T4" fmla="*/ 3229 w 3741"/>
                <a:gd name="T5" fmla="*/ 925 h 3651"/>
                <a:gd name="T6" fmla="*/ 3161 w 3741"/>
                <a:gd name="T7" fmla="*/ 928 h 3651"/>
                <a:gd name="T8" fmla="*/ 3105 w 3741"/>
                <a:gd name="T9" fmla="*/ 950 h 3651"/>
                <a:gd name="T10" fmla="*/ 2986 w 3741"/>
                <a:gd name="T11" fmla="*/ 1003 h 3651"/>
                <a:gd name="T12" fmla="*/ 2889 w 3741"/>
                <a:gd name="T13" fmla="*/ 970 h 3651"/>
                <a:gd name="T14" fmla="*/ 2836 w 3741"/>
                <a:gd name="T15" fmla="*/ 940 h 3651"/>
                <a:gd name="T16" fmla="*/ 2792 w 3741"/>
                <a:gd name="T17" fmla="*/ 940 h 3651"/>
                <a:gd name="T18" fmla="*/ 2757 w 3741"/>
                <a:gd name="T19" fmla="*/ 1002 h 3651"/>
                <a:gd name="T20" fmla="*/ 2641 w 3741"/>
                <a:gd name="T21" fmla="*/ 988 h 3651"/>
                <a:gd name="T22" fmla="*/ 2635 w 3741"/>
                <a:gd name="T23" fmla="*/ 948 h 3651"/>
                <a:gd name="T24" fmla="*/ 2605 w 3741"/>
                <a:gd name="T25" fmla="*/ 932 h 3651"/>
                <a:gd name="T26" fmla="*/ 2545 w 3741"/>
                <a:gd name="T27" fmla="*/ 958 h 3651"/>
                <a:gd name="T28" fmla="*/ 2479 w 3741"/>
                <a:gd name="T29" fmla="*/ 930 h 3651"/>
                <a:gd name="T30" fmla="*/ 2483 w 3741"/>
                <a:gd name="T31" fmla="*/ 875 h 3651"/>
                <a:gd name="T32" fmla="*/ 2285 w 3741"/>
                <a:gd name="T33" fmla="*/ 832 h 3651"/>
                <a:gd name="T34" fmla="*/ 2136 w 3741"/>
                <a:gd name="T35" fmla="*/ 788 h 3651"/>
                <a:gd name="T36" fmla="*/ 2174 w 3741"/>
                <a:gd name="T37" fmla="*/ 769 h 3651"/>
                <a:gd name="T38" fmla="*/ 2012 w 3741"/>
                <a:gd name="T39" fmla="*/ 744 h 3651"/>
                <a:gd name="T40" fmla="*/ 0 w 3741"/>
                <a:gd name="T41" fmla="*/ 1528 h 3651"/>
                <a:gd name="T42" fmla="*/ 62 w 3741"/>
                <a:gd name="T43" fmla="*/ 1629 h 3651"/>
                <a:gd name="T44" fmla="*/ 205 w 3741"/>
                <a:gd name="T45" fmla="*/ 1772 h 3651"/>
                <a:gd name="T46" fmla="*/ 321 w 3741"/>
                <a:gd name="T47" fmla="*/ 1871 h 3651"/>
                <a:gd name="T48" fmla="*/ 409 w 3741"/>
                <a:gd name="T49" fmla="*/ 1981 h 3651"/>
                <a:gd name="T50" fmla="*/ 479 w 3741"/>
                <a:gd name="T51" fmla="*/ 2098 h 3651"/>
                <a:gd name="T52" fmla="*/ 480 w 3741"/>
                <a:gd name="T53" fmla="*/ 2245 h 3651"/>
                <a:gd name="T54" fmla="*/ 527 w 3741"/>
                <a:gd name="T55" fmla="*/ 2339 h 3651"/>
                <a:gd name="T56" fmla="*/ 684 w 3741"/>
                <a:gd name="T57" fmla="*/ 2422 h 3651"/>
                <a:gd name="T58" fmla="*/ 874 w 3741"/>
                <a:gd name="T59" fmla="*/ 2534 h 3651"/>
                <a:gd name="T60" fmla="*/ 966 w 3741"/>
                <a:gd name="T61" fmla="*/ 2486 h 3651"/>
                <a:gd name="T62" fmla="*/ 1024 w 3741"/>
                <a:gd name="T63" fmla="*/ 2363 h 3651"/>
                <a:gd name="T64" fmla="*/ 1165 w 3741"/>
                <a:gd name="T65" fmla="*/ 2282 h 3651"/>
                <a:gd name="T66" fmla="*/ 1382 w 3741"/>
                <a:gd name="T67" fmla="*/ 2316 h 3651"/>
                <a:gd name="T68" fmla="*/ 1493 w 3741"/>
                <a:gd name="T69" fmla="*/ 2391 h 3651"/>
                <a:gd name="T70" fmla="*/ 1604 w 3741"/>
                <a:gd name="T71" fmla="*/ 2533 h 3651"/>
                <a:gd name="T72" fmla="*/ 1680 w 3741"/>
                <a:gd name="T73" fmla="*/ 2715 h 3651"/>
                <a:gd name="T74" fmla="*/ 1756 w 3741"/>
                <a:gd name="T75" fmla="*/ 2855 h 3651"/>
                <a:gd name="T76" fmla="*/ 1813 w 3741"/>
                <a:gd name="T77" fmla="*/ 2968 h 3651"/>
                <a:gd name="T78" fmla="*/ 1947 w 3741"/>
                <a:gd name="T79" fmla="*/ 3064 h 3651"/>
                <a:gd name="T80" fmla="*/ 1955 w 3741"/>
                <a:gd name="T81" fmla="*/ 3141 h 3651"/>
                <a:gd name="T82" fmla="*/ 1975 w 3741"/>
                <a:gd name="T83" fmla="*/ 3309 h 3651"/>
                <a:gd name="T84" fmla="*/ 2027 w 3741"/>
                <a:gd name="T85" fmla="*/ 3353 h 3651"/>
                <a:gd name="T86" fmla="*/ 2107 w 3741"/>
                <a:gd name="T87" fmla="*/ 3529 h 3651"/>
                <a:gd name="T88" fmla="*/ 2172 w 3741"/>
                <a:gd name="T89" fmla="*/ 3514 h 3651"/>
                <a:gd name="T90" fmla="*/ 2407 w 3741"/>
                <a:gd name="T91" fmla="*/ 3603 h 3651"/>
                <a:gd name="T92" fmla="*/ 2541 w 3741"/>
                <a:gd name="T93" fmla="*/ 3634 h 3651"/>
                <a:gd name="T94" fmla="*/ 2656 w 3741"/>
                <a:gd name="T95" fmla="*/ 3633 h 3651"/>
                <a:gd name="T96" fmla="*/ 2657 w 3741"/>
                <a:gd name="T97" fmla="*/ 3462 h 3651"/>
                <a:gd name="T98" fmla="*/ 2626 w 3741"/>
                <a:gd name="T99" fmla="*/ 3191 h 3651"/>
                <a:gd name="T100" fmla="*/ 2755 w 3741"/>
                <a:gd name="T101" fmla="*/ 2961 h 3651"/>
                <a:gd name="T102" fmla="*/ 2877 w 3741"/>
                <a:gd name="T103" fmla="*/ 2852 h 3651"/>
                <a:gd name="T104" fmla="*/ 3038 w 3741"/>
                <a:gd name="T105" fmla="*/ 2739 h 3651"/>
                <a:gd name="T106" fmla="*/ 3278 w 3741"/>
                <a:gd name="T107" fmla="*/ 2616 h 3651"/>
                <a:gd name="T108" fmla="*/ 3396 w 3741"/>
                <a:gd name="T109" fmla="*/ 2506 h 3651"/>
                <a:gd name="T110" fmla="*/ 3501 w 3741"/>
                <a:gd name="T111" fmla="*/ 2422 h 3651"/>
                <a:gd name="T112" fmla="*/ 3670 w 3741"/>
                <a:gd name="T113" fmla="*/ 2360 h 3651"/>
                <a:gd name="T114" fmla="*/ 3658 w 3741"/>
                <a:gd name="T115" fmla="*/ 2293 h 3651"/>
                <a:gd name="T116" fmla="*/ 3712 w 3741"/>
                <a:gd name="T117" fmla="*/ 2212 h 3651"/>
                <a:gd name="T118" fmla="*/ 3702 w 3741"/>
                <a:gd name="T119" fmla="*/ 2033 h 3651"/>
                <a:gd name="T120" fmla="*/ 3737 w 3741"/>
                <a:gd name="T121" fmla="*/ 1919 h 3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41" h="3651">
                  <a:moveTo>
                    <a:pt x="3741" y="1848"/>
                  </a:moveTo>
                  <a:lnTo>
                    <a:pt x="3694" y="1743"/>
                  </a:lnTo>
                  <a:lnTo>
                    <a:pt x="3635" y="1638"/>
                  </a:lnTo>
                  <a:lnTo>
                    <a:pt x="3595" y="1585"/>
                  </a:lnTo>
                  <a:lnTo>
                    <a:pt x="3588" y="1058"/>
                  </a:lnTo>
                  <a:lnTo>
                    <a:pt x="3506" y="1063"/>
                  </a:lnTo>
                  <a:lnTo>
                    <a:pt x="3448" y="1011"/>
                  </a:lnTo>
                  <a:lnTo>
                    <a:pt x="3448" y="1011"/>
                  </a:lnTo>
                  <a:lnTo>
                    <a:pt x="3443" y="1008"/>
                  </a:lnTo>
                  <a:lnTo>
                    <a:pt x="3427" y="1001"/>
                  </a:lnTo>
                  <a:lnTo>
                    <a:pt x="3401" y="992"/>
                  </a:lnTo>
                  <a:lnTo>
                    <a:pt x="3385" y="986"/>
                  </a:lnTo>
                  <a:lnTo>
                    <a:pt x="3366" y="982"/>
                  </a:lnTo>
                  <a:lnTo>
                    <a:pt x="3366" y="982"/>
                  </a:lnTo>
                  <a:lnTo>
                    <a:pt x="3357" y="978"/>
                  </a:lnTo>
                  <a:lnTo>
                    <a:pt x="3347" y="974"/>
                  </a:lnTo>
                  <a:lnTo>
                    <a:pt x="3336" y="968"/>
                  </a:lnTo>
                  <a:lnTo>
                    <a:pt x="3328" y="962"/>
                  </a:lnTo>
                  <a:lnTo>
                    <a:pt x="3309" y="946"/>
                  </a:lnTo>
                  <a:lnTo>
                    <a:pt x="3292" y="930"/>
                  </a:lnTo>
                  <a:lnTo>
                    <a:pt x="3276" y="916"/>
                  </a:lnTo>
                  <a:lnTo>
                    <a:pt x="3268" y="910"/>
                  </a:lnTo>
                  <a:lnTo>
                    <a:pt x="3263" y="906"/>
                  </a:lnTo>
                  <a:lnTo>
                    <a:pt x="3256" y="903"/>
                  </a:lnTo>
                  <a:lnTo>
                    <a:pt x="3252" y="901"/>
                  </a:lnTo>
                  <a:lnTo>
                    <a:pt x="3247" y="902"/>
                  </a:lnTo>
                  <a:lnTo>
                    <a:pt x="3243" y="906"/>
                  </a:lnTo>
                  <a:lnTo>
                    <a:pt x="3243" y="906"/>
                  </a:lnTo>
                  <a:lnTo>
                    <a:pt x="3233" y="920"/>
                  </a:lnTo>
                  <a:lnTo>
                    <a:pt x="3229" y="925"/>
                  </a:lnTo>
                  <a:lnTo>
                    <a:pt x="3225" y="929"/>
                  </a:lnTo>
                  <a:lnTo>
                    <a:pt x="3219" y="931"/>
                  </a:lnTo>
                  <a:lnTo>
                    <a:pt x="3211" y="934"/>
                  </a:lnTo>
                  <a:lnTo>
                    <a:pt x="3200" y="935"/>
                  </a:lnTo>
                  <a:lnTo>
                    <a:pt x="3184" y="935"/>
                  </a:lnTo>
                  <a:lnTo>
                    <a:pt x="3184" y="935"/>
                  </a:lnTo>
                  <a:lnTo>
                    <a:pt x="3177" y="935"/>
                  </a:lnTo>
                  <a:lnTo>
                    <a:pt x="3170" y="932"/>
                  </a:lnTo>
                  <a:lnTo>
                    <a:pt x="3165" y="931"/>
                  </a:lnTo>
                  <a:lnTo>
                    <a:pt x="3161" y="928"/>
                  </a:lnTo>
                  <a:lnTo>
                    <a:pt x="3155" y="922"/>
                  </a:lnTo>
                  <a:lnTo>
                    <a:pt x="3152" y="917"/>
                  </a:lnTo>
                  <a:lnTo>
                    <a:pt x="3151" y="916"/>
                  </a:lnTo>
                  <a:lnTo>
                    <a:pt x="3149" y="915"/>
                  </a:lnTo>
                  <a:lnTo>
                    <a:pt x="3146" y="915"/>
                  </a:lnTo>
                  <a:lnTo>
                    <a:pt x="3143" y="915"/>
                  </a:lnTo>
                  <a:lnTo>
                    <a:pt x="3134" y="921"/>
                  </a:lnTo>
                  <a:lnTo>
                    <a:pt x="3120" y="935"/>
                  </a:lnTo>
                  <a:lnTo>
                    <a:pt x="3120" y="935"/>
                  </a:lnTo>
                  <a:lnTo>
                    <a:pt x="3105" y="950"/>
                  </a:lnTo>
                  <a:lnTo>
                    <a:pt x="3095" y="963"/>
                  </a:lnTo>
                  <a:lnTo>
                    <a:pt x="3087" y="970"/>
                  </a:lnTo>
                  <a:lnTo>
                    <a:pt x="3082" y="977"/>
                  </a:lnTo>
                  <a:lnTo>
                    <a:pt x="3075" y="982"/>
                  </a:lnTo>
                  <a:lnTo>
                    <a:pt x="3066" y="986"/>
                  </a:lnTo>
                  <a:lnTo>
                    <a:pt x="3055" y="989"/>
                  </a:lnTo>
                  <a:lnTo>
                    <a:pt x="3038" y="993"/>
                  </a:lnTo>
                  <a:lnTo>
                    <a:pt x="3038" y="993"/>
                  </a:lnTo>
                  <a:lnTo>
                    <a:pt x="3001" y="1001"/>
                  </a:lnTo>
                  <a:lnTo>
                    <a:pt x="2986" y="1003"/>
                  </a:lnTo>
                  <a:lnTo>
                    <a:pt x="2969" y="1004"/>
                  </a:lnTo>
                  <a:lnTo>
                    <a:pt x="2954" y="1003"/>
                  </a:lnTo>
                  <a:lnTo>
                    <a:pt x="2940" y="1000"/>
                  </a:lnTo>
                  <a:lnTo>
                    <a:pt x="2924" y="995"/>
                  </a:lnTo>
                  <a:lnTo>
                    <a:pt x="2910" y="987"/>
                  </a:lnTo>
                  <a:lnTo>
                    <a:pt x="2910" y="987"/>
                  </a:lnTo>
                  <a:lnTo>
                    <a:pt x="2903" y="983"/>
                  </a:lnTo>
                  <a:lnTo>
                    <a:pt x="2897" y="978"/>
                  </a:lnTo>
                  <a:lnTo>
                    <a:pt x="2893" y="975"/>
                  </a:lnTo>
                  <a:lnTo>
                    <a:pt x="2889" y="970"/>
                  </a:lnTo>
                  <a:lnTo>
                    <a:pt x="2885" y="963"/>
                  </a:lnTo>
                  <a:lnTo>
                    <a:pt x="2882" y="955"/>
                  </a:lnTo>
                  <a:lnTo>
                    <a:pt x="2877" y="949"/>
                  </a:lnTo>
                  <a:lnTo>
                    <a:pt x="2875" y="947"/>
                  </a:lnTo>
                  <a:lnTo>
                    <a:pt x="2871" y="945"/>
                  </a:lnTo>
                  <a:lnTo>
                    <a:pt x="2867" y="943"/>
                  </a:lnTo>
                  <a:lnTo>
                    <a:pt x="2861" y="941"/>
                  </a:lnTo>
                  <a:lnTo>
                    <a:pt x="2845" y="940"/>
                  </a:lnTo>
                  <a:lnTo>
                    <a:pt x="2845" y="940"/>
                  </a:lnTo>
                  <a:lnTo>
                    <a:pt x="2836" y="940"/>
                  </a:lnTo>
                  <a:lnTo>
                    <a:pt x="2829" y="939"/>
                  </a:lnTo>
                  <a:lnTo>
                    <a:pt x="2823" y="938"/>
                  </a:lnTo>
                  <a:lnTo>
                    <a:pt x="2819" y="937"/>
                  </a:lnTo>
                  <a:lnTo>
                    <a:pt x="2814" y="932"/>
                  </a:lnTo>
                  <a:lnTo>
                    <a:pt x="2812" y="930"/>
                  </a:lnTo>
                  <a:lnTo>
                    <a:pt x="2810" y="928"/>
                  </a:lnTo>
                  <a:lnTo>
                    <a:pt x="2808" y="928"/>
                  </a:lnTo>
                  <a:lnTo>
                    <a:pt x="2802" y="932"/>
                  </a:lnTo>
                  <a:lnTo>
                    <a:pt x="2792" y="940"/>
                  </a:lnTo>
                  <a:lnTo>
                    <a:pt x="2792" y="940"/>
                  </a:lnTo>
                  <a:lnTo>
                    <a:pt x="2787" y="946"/>
                  </a:lnTo>
                  <a:lnTo>
                    <a:pt x="2782" y="953"/>
                  </a:lnTo>
                  <a:lnTo>
                    <a:pt x="2779" y="958"/>
                  </a:lnTo>
                  <a:lnTo>
                    <a:pt x="2776" y="964"/>
                  </a:lnTo>
                  <a:lnTo>
                    <a:pt x="2774" y="975"/>
                  </a:lnTo>
                  <a:lnTo>
                    <a:pt x="2772" y="986"/>
                  </a:lnTo>
                  <a:lnTo>
                    <a:pt x="2770" y="991"/>
                  </a:lnTo>
                  <a:lnTo>
                    <a:pt x="2766" y="995"/>
                  </a:lnTo>
                  <a:lnTo>
                    <a:pt x="2763" y="998"/>
                  </a:lnTo>
                  <a:lnTo>
                    <a:pt x="2757" y="1002"/>
                  </a:lnTo>
                  <a:lnTo>
                    <a:pt x="2751" y="1004"/>
                  </a:lnTo>
                  <a:lnTo>
                    <a:pt x="2742" y="1005"/>
                  </a:lnTo>
                  <a:lnTo>
                    <a:pt x="2730" y="1005"/>
                  </a:lnTo>
                  <a:lnTo>
                    <a:pt x="2716" y="1005"/>
                  </a:lnTo>
                  <a:lnTo>
                    <a:pt x="2716" y="1005"/>
                  </a:lnTo>
                  <a:lnTo>
                    <a:pt x="2688" y="1003"/>
                  </a:lnTo>
                  <a:lnTo>
                    <a:pt x="2668" y="998"/>
                  </a:lnTo>
                  <a:lnTo>
                    <a:pt x="2652" y="994"/>
                  </a:lnTo>
                  <a:lnTo>
                    <a:pt x="2647" y="992"/>
                  </a:lnTo>
                  <a:lnTo>
                    <a:pt x="2641" y="988"/>
                  </a:lnTo>
                  <a:lnTo>
                    <a:pt x="2638" y="985"/>
                  </a:lnTo>
                  <a:lnTo>
                    <a:pt x="2635" y="982"/>
                  </a:lnTo>
                  <a:lnTo>
                    <a:pt x="2632" y="978"/>
                  </a:lnTo>
                  <a:lnTo>
                    <a:pt x="2630" y="975"/>
                  </a:lnTo>
                  <a:lnTo>
                    <a:pt x="2629" y="967"/>
                  </a:lnTo>
                  <a:lnTo>
                    <a:pt x="2628" y="958"/>
                  </a:lnTo>
                  <a:lnTo>
                    <a:pt x="2628" y="958"/>
                  </a:lnTo>
                  <a:lnTo>
                    <a:pt x="2629" y="954"/>
                  </a:lnTo>
                  <a:lnTo>
                    <a:pt x="2631" y="951"/>
                  </a:lnTo>
                  <a:lnTo>
                    <a:pt x="2635" y="948"/>
                  </a:lnTo>
                  <a:lnTo>
                    <a:pt x="2638" y="946"/>
                  </a:lnTo>
                  <a:lnTo>
                    <a:pt x="2647" y="944"/>
                  </a:lnTo>
                  <a:lnTo>
                    <a:pt x="2655" y="943"/>
                  </a:lnTo>
                  <a:lnTo>
                    <a:pt x="2659" y="941"/>
                  </a:lnTo>
                  <a:lnTo>
                    <a:pt x="2659" y="940"/>
                  </a:lnTo>
                  <a:lnTo>
                    <a:pt x="2658" y="940"/>
                  </a:lnTo>
                  <a:lnTo>
                    <a:pt x="2628" y="935"/>
                  </a:lnTo>
                  <a:lnTo>
                    <a:pt x="2628" y="935"/>
                  </a:lnTo>
                  <a:lnTo>
                    <a:pt x="2616" y="934"/>
                  </a:lnTo>
                  <a:lnTo>
                    <a:pt x="2605" y="932"/>
                  </a:lnTo>
                  <a:lnTo>
                    <a:pt x="2598" y="934"/>
                  </a:lnTo>
                  <a:lnTo>
                    <a:pt x="2591" y="935"/>
                  </a:lnTo>
                  <a:lnTo>
                    <a:pt x="2584" y="936"/>
                  </a:lnTo>
                  <a:lnTo>
                    <a:pt x="2580" y="939"/>
                  </a:lnTo>
                  <a:lnTo>
                    <a:pt x="2572" y="945"/>
                  </a:lnTo>
                  <a:lnTo>
                    <a:pt x="2565" y="950"/>
                  </a:lnTo>
                  <a:lnTo>
                    <a:pt x="2561" y="953"/>
                  </a:lnTo>
                  <a:lnTo>
                    <a:pt x="2556" y="956"/>
                  </a:lnTo>
                  <a:lnTo>
                    <a:pt x="2552" y="957"/>
                  </a:lnTo>
                  <a:lnTo>
                    <a:pt x="2545" y="958"/>
                  </a:lnTo>
                  <a:lnTo>
                    <a:pt x="2537" y="959"/>
                  </a:lnTo>
                  <a:lnTo>
                    <a:pt x="2528" y="958"/>
                  </a:lnTo>
                  <a:lnTo>
                    <a:pt x="2528" y="958"/>
                  </a:lnTo>
                  <a:lnTo>
                    <a:pt x="2519" y="957"/>
                  </a:lnTo>
                  <a:lnTo>
                    <a:pt x="2510" y="955"/>
                  </a:lnTo>
                  <a:lnTo>
                    <a:pt x="2504" y="951"/>
                  </a:lnTo>
                  <a:lnTo>
                    <a:pt x="2497" y="947"/>
                  </a:lnTo>
                  <a:lnTo>
                    <a:pt x="2491" y="944"/>
                  </a:lnTo>
                  <a:lnTo>
                    <a:pt x="2487" y="939"/>
                  </a:lnTo>
                  <a:lnTo>
                    <a:pt x="2479" y="930"/>
                  </a:lnTo>
                  <a:lnTo>
                    <a:pt x="2475" y="920"/>
                  </a:lnTo>
                  <a:lnTo>
                    <a:pt x="2471" y="913"/>
                  </a:lnTo>
                  <a:lnTo>
                    <a:pt x="2470" y="906"/>
                  </a:lnTo>
                  <a:lnTo>
                    <a:pt x="2470" y="906"/>
                  </a:lnTo>
                  <a:lnTo>
                    <a:pt x="2475" y="901"/>
                  </a:lnTo>
                  <a:lnTo>
                    <a:pt x="2478" y="896"/>
                  </a:lnTo>
                  <a:lnTo>
                    <a:pt x="2481" y="890"/>
                  </a:lnTo>
                  <a:lnTo>
                    <a:pt x="2483" y="882"/>
                  </a:lnTo>
                  <a:lnTo>
                    <a:pt x="2484" y="879"/>
                  </a:lnTo>
                  <a:lnTo>
                    <a:pt x="2483" y="875"/>
                  </a:lnTo>
                  <a:lnTo>
                    <a:pt x="2481" y="873"/>
                  </a:lnTo>
                  <a:lnTo>
                    <a:pt x="2478" y="870"/>
                  </a:lnTo>
                  <a:lnTo>
                    <a:pt x="2475" y="867"/>
                  </a:lnTo>
                  <a:lnTo>
                    <a:pt x="2470" y="864"/>
                  </a:lnTo>
                  <a:lnTo>
                    <a:pt x="2470" y="864"/>
                  </a:lnTo>
                  <a:lnTo>
                    <a:pt x="2436" y="851"/>
                  </a:lnTo>
                  <a:lnTo>
                    <a:pt x="2423" y="848"/>
                  </a:lnTo>
                  <a:lnTo>
                    <a:pt x="2371" y="859"/>
                  </a:lnTo>
                  <a:lnTo>
                    <a:pt x="2285" y="832"/>
                  </a:lnTo>
                  <a:lnTo>
                    <a:pt x="2285" y="832"/>
                  </a:lnTo>
                  <a:lnTo>
                    <a:pt x="2248" y="830"/>
                  </a:lnTo>
                  <a:lnTo>
                    <a:pt x="2248" y="830"/>
                  </a:lnTo>
                  <a:lnTo>
                    <a:pt x="2233" y="829"/>
                  </a:lnTo>
                  <a:lnTo>
                    <a:pt x="2221" y="826"/>
                  </a:lnTo>
                  <a:lnTo>
                    <a:pt x="2199" y="821"/>
                  </a:lnTo>
                  <a:lnTo>
                    <a:pt x="2179" y="814"/>
                  </a:lnTo>
                  <a:lnTo>
                    <a:pt x="2164" y="807"/>
                  </a:lnTo>
                  <a:lnTo>
                    <a:pt x="2152" y="799"/>
                  </a:lnTo>
                  <a:lnTo>
                    <a:pt x="2143" y="794"/>
                  </a:lnTo>
                  <a:lnTo>
                    <a:pt x="2136" y="788"/>
                  </a:lnTo>
                  <a:lnTo>
                    <a:pt x="2136" y="788"/>
                  </a:lnTo>
                  <a:lnTo>
                    <a:pt x="2153" y="786"/>
                  </a:lnTo>
                  <a:lnTo>
                    <a:pt x="2167" y="784"/>
                  </a:lnTo>
                  <a:lnTo>
                    <a:pt x="2181" y="782"/>
                  </a:lnTo>
                  <a:lnTo>
                    <a:pt x="2186" y="779"/>
                  </a:lnTo>
                  <a:lnTo>
                    <a:pt x="2190" y="777"/>
                  </a:lnTo>
                  <a:lnTo>
                    <a:pt x="2190" y="776"/>
                  </a:lnTo>
                  <a:lnTo>
                    <a:pt x="2189" y="774"/>
                  </a:lnTo>
                  <a:lnTo>
                    <a:pt x="2183" y="772"/>
                  </a:lnTo>
                  <a:lnTo>
                    <a:pt x="2174" y="769"/>
                  </a:lnTo>
                  <a:lnTo>
                    <a:pt x="2161" y="767"/>
                  </a:lnTo>
                  <a:lnTo>
                    <a:pt x="2143" y="765"/>
                  </a:lnTo>
                  <a:lnTo>
                    <a:pt x="2143" y="765"/>
                  </a:lnTo>
                  <a:lnTo>
                    <a:pt x="2051" y="755"/>
                  </a:lnTo>
                  <a:lnTo>
                    <a:pt x="2040" y="754"/>
                  </a:lnTo>
                  <a:lnTo>
                    <a:pt x="2031" y="754"/>
                  </a:lnTo>
                  <a:lnTo>
                    <a:pt x="2031" y="754"/>
                  </a:lnTo>
                  <a:lnTo>
                    <a:pt x="2028" y="753"/>
                  </a:lnTo>
                  <a:lnTo>
                    <a:pt x="2023" y="750"/>
                  </a:lnTo>
                  <a:lnTo>
                    <a:pt x="2012" y="744"/>
                  </a:lnTo>
                  <a:lnTo>
                    <a:pt x="2000" y="732"/>
                  </a:lnTo>
                  <a:lnTo>
                    <a:pt x="1986" y="721"/>
                  </a:lnTo>
                  <a:lnTo>
                    <a:pt x="1964" y="699"/>
                  </a:lnTo>
                  <a:lnTo>
                    <a:pt x="1955" y="689"/>
                  </a:lnTo>
                  <a:lnTo>
                    <a:pt x="1949" y="45"/>
                  </a:lnTo>
                  <a:lnTo>
                    <a:pt x="1153" y="0"/>
                  </a:lnTo>
                  <a:lnTo>
                    <a:pt x="1024" y="1517"/>
                  </a:lnTo>
                  <a:lnTo>
                    <a:pt x="5" y="1430"/>
                  </a:lnTo>
                  <a:lnTo>
                    <a:pt x="5" y="1529"/>
                  </a:lnTo>
                  <a:lnTo>
                    <a:pt x="0" y="1528"/>
                  </a:lnTo>
                  <a:lnTo>
                    <a:pt x="5" y="1532"/>
                  </a:lnTo>
                  <a:lnTo>
                    <a:pt x="5" y="1532"/>
                  </a:lnTo>
                  <a:lnTo>
                    <a:pt x="9" y="1545"/>
                  </a:lnTo>
                  <a:lnTo>
                    <a:pt x="14" y="1558"/>
                  </a:lnTo>
                  <a:lnTo>
                    <a:pt x="21" y="1574"/>
                  </a:lnTo>
                  <a:lnTo>
                    <a:pt x="32" y="1593"/>
                  </a:lnTo>
                  <a:lnTo>
                    <a:pt x="38" y="1602"/>
                  </a:lnTo>
                  <a:lnTo>
                    <a:pt x="45" y="1611"/>
                  </a:lnTo>
                  <a:lnTo>
                    <a:pt x="53" y="1620"/>
                  </a:lnTo>
                  <a:lnTo>
                    <a:pt x="62" y="1629"/>
                  </a:lnTo>
                  <a:lnTo>
                    <a:pt x="71" y="1637"/>
                  </a:lnTo>
                  <a:lnTo>
                    <a:pt x="82" y="1643"/>
                  </a:lnTo>
                  <a:lnTo>
                    <a:pt x="82" y="1643"/>
                  </a:lnTo>
                  <a:lnTo>
                    <a:pt x="102" y="1657"/>
                  </a:lnTo>
                  <a:lnTo>
                    <a:pt x="120" y="1671"/>
                  </a:lnTo>
                  <a:lnTo>
                    <a:pt x="137" y="1686"/>
                  </a:lnTo>
                  <a:lnTo>
                    <a:pt x="151" y="1701"/>
                  </a:lnTo>
                  <a:lnTo>
                    <a:pt x="166" y="1717"/>
                  </a:lnTo>
                  <a:lnTo>
                    <a:pt x="178" y="1735"/>
                  </a:lnTo>
                  <a:lnTo>
                    <a:pt x="205" y="1772"/>
                  </a:lnTo>
                  <a:lnTo>
                    <a:pt x="205" y="1772"/>
                  </a:lnTo>
                  <a:lnTo>
                    <a:pt x="217" y="1791"/>
                  </a:lnTo>
                  <a:lnTo>
                    <a:pt x="230" y="1808"/>
                  </a:lnTo>
                  <a:lnTo>
                    <a:pt x="244" y="1822"/>
                  </a:lnTo>
                  <a:lnTo>
                    <a:pt x="258" y="1836"/>
                  </a:lnTo>
                  <a:lnTo>
                    <a:pt x="273" y="1847"/>
                  </a:lnTo>
                  <a:lnTo>
                    <a:pt x="289" y="1856"/>
                  </a:lnTo>
                  <a:lnTo>
                    <a:pt x="304" y="1865"/>
                  </a:lnTo>
                  <a:lnTo>
                    <a:pt x="321" y="1871"/>
                  </a:lnTo>
                  <a:lnTo>
                    <a:pt x="321" y="1871"/>
                  </a:lnTo>
                  <a:lnTo>
                    <a:pt x="330" y="1876"/>
                  </a:lnTo>
                  <a:lnTo>
                    <a:pt x="339" y="1880"/>
                  </a:lnTo>
                  <a:lnTo>
                    <a:pt x="347" y="1886"/>
                  </a:lnTo>
                  <a:lnTo>
                    <a:pt x="355" y="1891"/>
                  </a:lnTo>
                  <a:lnTo>
                    <a:pt x="361" y="1898"/>
                  </a:lnTo>
                  <a:lnTo>
                    <a:pt x="369" y="1906"/>
                  </a:lnTo>
                  <a:lnTo>
                    <a:pt x="381" y="1923"/>
                  </a:lnTo>
                  <a:lnTo>
                    <a:pt x="393" y="1941"/>
                  </a:lnTo>
                  <a:lnTo>
                    <a:pt x="403" y="1961"/>
                  </a:lnTo>
                  <a:lnTo>
                    <a:pt x="409" y="1981"/>
                  </a:lnTo>
                  <a:lnTo>
                    <a:pt x="415" y="2001"/>
                  </a:lnTo>
                  <a:lnTo>
                    <a:pt x="415" y="2001"/>
                  </a:lnTo>
                  <a:lnTo>
                    <a:pt x="418" y="2010"/>
                  </a:lnTo>
                  <a:lnTo>
                    <a:pt x="422" y="2020"/>
                  </a:lnTo>
                  <a:lnTo>
                    <a:pt x="427" y="2029"/>
                  </a:lnTo>
                  <a:lnTo>
                    <a:pt x="433" y="2038"/>
                  </a:lnTo>
                  <a:lnTo>
                    <a:pt x="446" y="2056"/>
                  </a:lnTo>
                  <a:lnTo>
                    <a:pt x="460" y="2073"/>
                  </a:lnTo>
                  <a:lnTo>
                    <a:pt x="473" y="2089"/>
                  </a:lnTo>
                  <a:lnTo>
                    <a:pt x="479" y="2098"/>
                  </a:lnTo>
                  <a:lnTo>
                    <a:pt x="483" y="2107"/>
                  </a:lnTo>
                  <a:lnTo>
                    <a:pt x="488" y="2115"/>
                  </a:lnTo>
                  <a:lnTo>
                    <a:pt x="490" y="2124"/>
                  </a:lnTo>
                  <a:lnTo>
                    <a:pt x="491" y="2132"/>
                  </a:lnTo>
                  <a:lnTo>
                    <a:pt x="491" y="2141"/>
                  </a:lnTo>
                  <a:lnTo>
                    <a:pt x="491" y="2141"/>
                  </a:lnTo>
                  <a:lnTo>
                    <a:pt x="485" y="2182"/>
                  </a:lnTo>
                  <a:lnTo>
                    <a:pt x="482" y="2207"/>
                  </a:lnTo>
                  <a:lnTo>
                    <a:pt x="480" y="2231"/>
                  </a:lnTo>
                  <a:lnTo>
                    <a:pt x="480" y="2245"/>
                  </a:lnTo>
                  <a:lnTo>
                    <a:pt x="481" y="2257"/>
                  </a:lnTo>
                  <a:lnTo>
                    <a:pt x="483" y="2269"/>
                  </a:lnTo>
                  <a:lnTo>
                    <a:pt x="485" y="2280"/>
                  </a:lnTo>
                  <a:lnTo>
                    <a:pt x="490" y="2293"/>
                  </a:lnTo>
                  <a:lnTo>
                    <a:pt x="494" y="2303"/>
                  </a:lnTo>
                  <a:lnTo>
                    <a:pt x="501" y="2313"/>
                  </a:lnTo>
                  <a:lnTo>
                    <a:pt x="509" y="2323"/>
                  </a:lnTo>
                  <a:lnTo>
                    <a:pt x="509" y="2323"/>
                  </a:lnTo>
                  <a:lnTo>
                    <a:pt x="518" y="2331"/>
                  </a:lnTo>
                  <a:lnTo>
                    <a:pt x="527" y="2339"/>
                  </a:lnTo>
                  <a:lnTo>
                    <a:pt x="537" y="2344"/>
                  </a:lnTo>
                  <a:lnTo>
                    <a:pt x="546" y="2351"/>
                  </a:lnTo>
                  <a:lnTo>
                    <a:pt x="567" y="2361"/>
                  </a:lnTo>
                  <a:lnTo>
                    <a:pt x="588" y="2370"/>
                  </a:lnTo>
                  <a:lnTo>
                    <a:pt x="610" y="2380"/>
                  </a:lnTo>
                  <a:lnTo>
                    <a:pt x="634" y="2391"/>
                  </a:lnTo>
                  <a:lnTo>
                    <a:pt x="659" y="2405"/>
                  </a:lnTo>
                  <a:lnTo>
                    <a:pt x="671" y="2412"/>
                  </a:lnTo>
                  <a:lnTo>
                    <a:pt x="684" y="2422"/>
                  </a:lnTo>
                  <a:lnTo>
                    <a:pt x="684" y="2422"/>
                  </a:lnTo>
                  <a:lnTo>
                    <a:pt x="730" y="2457"/>
                  </a:lnTo>
                  <a:lnTo>
                    <a:pt x="768" y="2486"/>
                  </a:lnTo>
                  <a:lnTo>
                    <a:pt x="785" y="2497"/>
                  </a:lnTo>
                  <a:lnTo>
                    <a:pt x="803" y="2508"/>
                  </a:lnTo>
                  <a:lnTo>
                    <a:pt x="822" y="2519"/>
                  </a:lnTo>
                  <a:lnTo>
                    <a:pt x="843" y="2527"/>
                  </a:lnTo>
                  <a:lnTo>
                    <a:pt x="843" y="2527"/>
                  </a:lnTo>
                  <a:lnTo>
                    <a:pt x="853" y="2531"/>
                  </a:lnTo>
                  <a:lnTo>
                    <a:pt x="864" y="2533"/>
                  </a:lnTo>
                  <a:lnTo>
                    <a:pt x="874" y="2534"/>
                  </a:lnTo>
                  <a:lnTo>
                    <a:pt x="884" y="2534"/>
                  </a:lnTo>
                  <a:lnTo>
                    <a:pt x="893" y="2533"/>
                  </a:lnTo>
                  <a:lnTo>
                    <a:pt x="902" y="2531"/>
                  </a:lnTo>
                  <a:lnTo>
                    <a:pt x="911" y="2529"/>
                  </a:lnTo>
                  <a:lnTo>
                    <a:pt x="919" y="2524"/>
                  </a:lnTo>
                  <a:lnTo>
                    <a:pt x="935" y="2516"/>
                  </a:lnTo>
                  <a:lnTo>
                    <a:pt x="947" y="2506"/>
                  </a:lnTo>
                  <a:lnTo>
                    <a:pt x="957" y="2496"/>
                  </a:lnTo>
                  <a:lnTo>
                    <a:pt x="966" y="2486"/>
                  </a:lnTo>
                  <a:lnTo>
                    <a:pt x="966" y="2486"/>
                  </a:lnTo>
                  <a:lnTo>
                    <a:pt x="968" y="2482"/>
                  </a:lnTo>
                  <a:lnTo>
                    <a:pt x="971" y="2476"/>
                  </a:lnTo>
                  <a:lnTo>
                    <a:pt x="977" y="2462"/>
                  </a:lnTo>
                  <a:lnTo>
                    <a:pt x="988" y="2427"/>
                  </a:lnTo>
                  <a:lnTo>
                    <a:pt x="995" y="2409"/>
                  </a:lnTo>
                  <a:lnTo>
                    <a:pt x="1003" y="2392"/>
                  </a:lnTo>
                  <a:lnTo>
                    <a:pt x="1007" y="2383"/>
                  </a:lnTo>
                  <a:lnTo>
                    <a:pt x="1012" y="2377"/>
                  </a:lnTo>
                  <a:lnTo>
                    <a:pt x="1017" y="2370"/>
                  </a:lnTo>
                  <a:lnTo>
                    <a:pt x="1024" y="2363"/>
                  </a:lnTo>
                  <a:lnTo>
                    <a:pt x="1024" y="2363"/>
                  </a:lnTo>
                  <a:lnTo>
                    <a:pt x="1055" y="2339"/>
                  </a:lnTo>
                  <a:lnTo>
                    <a:pt x="1074" y="2325"/>
                  </a:lnTo>
                  <a:lnTo>
                    <a:pt x="1094" y="2312"/>
                  </a:lnTo>
                  <a:lnTo>
                    <a:pt x="1113" y="2299"/>
                  </a:lnTo>
                  <a:lnTo>
                    <a:pt x="1132" y="2290"/>
                  </a:lnTo>
                  <a:lnTo>
                    <a:pt x="1141" y="2286"/>
                  </a:lnTo>
                  <a:lnTo>
                    <a:pt x="1150" y="2284"/>
                  </a:lnTo>
                  <a:lnTo>
                    <a:pt x="1157" y="2283"/>
                  </a:lnTo>
                  <a:lnTo>
                    <a:pt x="1165" y="2282"/>
                  </a:lnTo>
                  <a:lnTo>
                    <a:pt x="1165" y="2282"/>
                  </a:lnTo>
                  <a:lnTo>
                    <a:pt x="1179" y="2283"/>
                  </a:lnTo>
                  <a:lnTo>
                    <a:pt x="1197" y="2285"/>
                  </a:lnTo>
                  <a:lnTo>
                    <a:pt x="1237" y="2294"/>
                  </a:lnTo>
                  <a:lnTo>
                    <a:pt x="1275" y="2304"/>
                  </a:lnTo>
                  <a:lnTo>
                    <a:pt x="1305" y="2311"/>
                  </a:lnTo>
                  <a:lnTo>
                    <a:pt x="1305" y="2311"/>
                  </a:lnTo>
                  <a:lnTo>
                    <a:pt x="1319" y="2313"/>
                  </a:lnTo>
                  <a:lnTo>
                    <a:pt x="1338" y="2314"/>
                  </a:lnTo>
                  <a:lnTo>
                    <a:pt x="1382" y="2316"/>
                  </a:lnTo>
                  <a:lnTo>
                    <a:pt x="1404" y="2318"/>
                  </a:lnTo>
                  <a:lnTo>
                    <a:pt x="1423" y="2322"/>
                  </a:lnTo>
                  <a:lnTo>
                    <a:pt x="1431" y="2324"/>
                  </a:lnTo>
                  <a:lnTo>
                    <a:pt x="1438" y="2326"/>
                  </a:lnTo>
                  <a:lnTo>
                    <a:pt x="1442" y="2330"/>
                  </a:lnTo>
                  <a:lnTo>
                    <a:pt x="1445" y="2334"/>
                  </a:lnTo>
                  <a:lnTo>
                    <a:pt x="1445" y="2334"/>
                  </a:lnTo>
                  <a:lnTo>
                    <a:pt x="1452" y="2345"/>
                  </a:lnTo>
                  <a:lnTo>
                    <a:pt x="1463" y="2359"/>
                  </a:lnTo>
                  <a:lnTo>
                    <a:pt x="1493" y="2391"/>
                  </a:lnTo>
                  <a:lnTo>
                    <a:pt x="1524" y="2424"/>
                  </a:lnTo>
                  <a:lnTo>
                    <a:pt x="1536" y="2439"/>
                  </a:lnTo>
                  <a:lnTo>
                    <a:pt x="1545" y="2451"/>
                  </a:lnTo>
                  <a:lnTo>
                    <a:pt x="1545" y="2451"/>
                  </a:lnTo>
                  <a:lnTo>
                    <a:pt x="1553" y="2462"/>
                  </a:lnTo>
                  <a:lnTo>
                    <a:pt x="1560" y="2472"/>
                  </a:lnTo>
                  <a:lnTo>
                    <a:pt x="1579" y="2493"/>
                  </a:lnTo>
                  <a:lnTo>
                    <a:pt x="1588" y="2504"/>
                  </a:lnTo>
                  <a:lnTo>
                    <a:pt x="1597" y="2517"/>
                  </a:lnTo>
                  <a:lnTo>
                    <a:pt x="1604" y="2533"/>
                  </a:lnTo>
                  <a:lnTo>
                    <a:pt x="1607" y="2541"/>
                  </a:lnTo>
                  <a:lnTo>
                    <a:pt x="1610" y="2551"/>
                  </a:lnTo>
                  <a:lnTo>
                    <a:pt x="1610" y="2551"/>
                  </a:lnTo>
                  <a:lnTo>
                    <a:pt x="1615" y="2571"/>
                  </a:lnTo>
                  <a:lnTo>
                    <a:pt x="1622" y="2593"/>
                  </a:lnTo>
                  <a:lnTo>
                    <a:pt x="1631" y="2615"/>
                  </a:lnTo>
                  <a:lnTo>
                    <a:pt x="1640" y="2637"/>
                  </a:lnTo>
                  <a:lnTo>
                    <a:pt x="1661" y="2679"/>
                  </a:lnTo>
                  <a:lnTo>
                    <a:pt x="1680" y="2715"/>
                  </a:lnTo>
                  <a:lnTo>
                    <a:pt x="1680" y="2715"/>
                  </a:lnTo>
                  <a:lnTo>
                    <a:pt x="1687" y="2730"/>
                  </a:lnTo>
                  <a:lnTo>
                    <a:pt x="1693" y="2745"/>
                  </a:lnTo>
                  <a:lnTo>
                    <a:pt x="1705" y="2779"/>
                  </a:lnTo>
                  <a:lnTo>
                    <a:pt x="1712" y="2796"/>
                  </a:lnTo>
                  <a:lnTo>
                    <a:pt x="1723" y="2815"/>
                  </a:lnTo>
                  <a:lnTo>
                    <a:pt x="1729" y="2824"/>
                  </a:lnTo>
                  <a:lnTo>
                    <a:pt x="1737" y="2834"/>
                  </a:lnTo>
                  <a:lnTo>
                    <a:pt x="1746" y="2845"/>
                  </a:lnTo>
                  <a:lnTo>
                    <a:pt x="1756" y="2855"/>
                  </a:lnTo>
                  <a:lnTo>
                    <a:pt x="1756" y="2855"/>
                  </a:lnTo>
                  <a:lnTo>
                    <a:pt x="1766" y="2866"/>
                  </a:lnTo>
                  <a:lnTo>
                    <a:pt x="1774" y="2876"/>
                  </a:lnTo>
                  <a:lnTo>
                    <a:pt x="1781" y="2886"/>
                  </a:lnTo>
                  <a:lnTo>
                    <a:pt x="1785" y="2896"/>
                  </a:lnTo>
                  <a:lnTo>
                    <a:pt x="1790" y="2905"/>
                  </a:lnTo>
                  <a:lnTo>
                    <a:pt x="1793" y="2915"/>
                  </a:lnTo>
                  <a:lnTo>
                    <a:pt x="1799" y="2933"/>
                  </a:lnTo>
                  <a:lnTo>
                    <a:pt x="1804" y="2950"/>
                  </a:lnTo>
                  <a:lnTo>
                    <a:pt x="1809" y="2959"/>
                  </a:lnTo>
                  <a:lnTo>
                    <a:pt x="1813" y="2968"/>
                  </a:lnTo>
                  <a:lnTo>
                    <a:pt x="1820" y="2976"/>
                  </a:lnTo>
                  <a:lnTo>
                    <a:pt x="1828" y="2985"/>
                  </a:lnTo>
                  <a:lnTo>
                    <a:pt x="1838" y="2994"/>
                  </a:lnTo>
                  <a:lnTo>
                    <a:pt x="1850" y="3001"/>
                  </a:lnTo>
                  <a:lnTo>
                    <a:pt x="1850" y="3001"/>
                  </a:lnTo>
                  <a:lnTo>
                    <a:pt x="1875" y="3018"/>
                  </a:lnTo>
                  <a:lnTo>
                    <a:pt x="1897" y="3032"/>
                  </a:lnTo>
                  <a:lnTo>
                    <a:pt x="1917" y="3043"/>
                  </a:lnTo>
                  <a:lnTo>
                    <a:pt x="1934" y="3054"/>
                  </a:lnTo>
                  <a:lnTo>
                    <a:pt x="1947" y="3064"/>
                  </a:lnTo>
                  <a:lnTo>
                    <a:pt x="1952" y="3070"/>
                  </a:lnTo>
                  <a:lnTo>
                    <a:pt x="1956" y="3075"/>
                  </a:lnTo>
                  <a:lnTo>
                    <a:pt x="1958" y="3081"/>
                  </a:lnTo>
                  <a:lnTo>
                    <a:pt x="1961" y="3087"/>
                  </a:lnTo>
                  <a:lnTo>
                    <a:pt x="1962" y="3094"/>
                  </a:lnTo>
                  <a:lnTo>
                    <a:pt x="1961" y="3101"/>
                  </a:lnTo>
                  <a:lnTo>
                    <a:pt x="1961" y="3101"/>
                  </a:lnTo>
                  <a:lnTo>
                    <a:pt x="1957" y="3121"/>
                  </a:lnTo>
                  <a:lnTo>
                    <a:pt x="1956" y="3129"/>
                  </a:lnTo>
                  <a:lnTo>
                    <a:pt x="1955" y="3141"/>
                  </a:lnTo>
                  <a:lnTo>
                    <a:pt x="1955" y="3177"/>
                  </a:lnTo>
                  <a:lnTo>
                    <a:pt x="1955" y="3177"/>
                  </a:lnTo>
                  <a:lnTo>
                    <a:pt x="1956" y="3224"/>
                  </a:lnTo>
                  <a:lnTo>
                    <a:pt x="1958" y="3258"/>
                  </a:lnTo>
                  <a:lnTo>
                    <a:pt x="1963" y="3284"/>
                  </a:lnTo>
                  <a:lnTo>
                    <a:pt x="1966" y="3300"/>
                  </a:lnTo>
                  <a:lnTo>
                    <a:pt x="1966" y="3300"/>
                  </a:lnTo>
                  <a:lnTo>
                    <a:pt x="1968" y="3303"/>
                  </a:lnTo>
                  <a:lnTo>
                    <a:pt x="1970" y="3305"/>
                  </a:lnTo>
                  <a:lnTo>
                    <a:pt x="1975" y="3309"/>
                  </a:lnTo>
                  <a:lnTo>
                    <a:pt x="1981" y="3310"/>
                  </a:lnTo>
                  <a:lnTo>
                    <a:pt x="1989" y="3311"/>
                  </a:lnTo>
                  <a:lnTo>
                    <a:pt x="1996" y="3313"/>
                  </a:lnTo>
                  <a:lnTo>
                    <a:pt x="2004" y="3318"/>
                  </a:lnTo>
                  <a:lnTo>
                    <a:pt x="2009" y="3321"/>
                  </a:lnTo>
                  <a:lnTo>
                    <a:pt x="2012" y="3324"/>
                  </a:lnTo>
                  <a:lnTo>
                    <a:pt x="2015" y="3330"/>
                  </a:lnTo>
                  <a:lnTo>
                    <a:pt x="2020" y="3336"/>
                  </a:lnTo>
                  <a:lnTo>
                    <a:pt x="2020" y="3336"/>
                  </a:lnTo>
                  <a:lnTo>
                    <a:pt x="2027" y="3353"/>
                  </a:lnTo>
                  <a:lnTo>
                    <a:pt x="2035" y="3379"/>
                  </a:lnTo>
                  <a:lnTo>
                    <a:pt x="2057" y="3441"/>
                  </a:lnTo>
                  <a:lnTo>
                    <a:pt x="2069" y="3472"/>
                  </a:lnTo>
                  <a:lnTo>
                    <a:pt x="2075" y="3485"/>
                  </a:lnTo>
                  <a:lnTo>
                    <a:pt x="2081" y="3499"/>
                  </a:lnTo>
                  <a:lnTo>
                    <a:pt x="2088" y="3510"/>
                  </a:lnTo>
                  <a:lnTo>
                    <a:pt x="2094" y="3519"/>
                  </a:lnTo>
                  <a:lnTo>
                    <a:pt x="2100" y="3524"/>
                  </a:lnTo>
                  <a:lnTo>
                    <a:pt x="2107" y="3529"/>
                  </a:lnTo>
                  <a:lnTo>
                    <a:pt x="2107" y="3529"/>
                  </a:lnTo>
                  <a:lnTo>
                    <a:pt x="2113" y="3530"/>
                  </a:lnTo>
                  <a:lnTo>
                    <a:pt x="2118" y="3530"/>
                  </a:lnTo>
                  <a:lnTo>
                    <a:pt x="2123" y="3529"/>
                  </a:lnTo>
                  <a:lnTo>
                    <a:pt x="2127" y="3527"/>
                  </a:lnTo>
                  <a:lnTo>
                    <a:pt x="2135" y="3522"/>
                  </a:lnTo>
                  <a:lnTo>
                    <a:pt x="2141" y="3519"/>
                  </a:lnTo>
                  <a:lnTo>
                    <a:pt x="2146" y="3517"/>
                  </a:lnTo>
                  <a:lnTo>
                    <a:pt x="2153" y="3516"/>
                  </a:lnTo>
                  <a:lnTo>
                    <a:pt x="2162" y="3514"/>
                  </a:lnTo>
                  <a:lnTo>
                    <a:pt x="2172" y="3514"/>
                  </a:lnTo>
                  <a:lnTo>
                    <a:pt x="2184" y="3516"/>
                  </a:lnTo>
                  <a:lnTo>
                    <a:pt x="2199" y="3519"/>
                  </a:lnTo>
                  <a:lnTo>
                    <a:pt x="2215" y="3523"/>
                  </a:lnTo>
                  <a:lnTo>
                    <a:pt x="2236" y="3531"/>
                  </a:lnTo>
                  <a:lnTo>
                    <a:pt x="2259" y="3540"/>
                  </a:lnTo>
                  <a:lnTo>
                    <a:pt x="2259" y="3540"/>
                  </a:lnTo>
                  <a:lnTo>
                    <a:pt x="2337" y="3575"/>
                  </a:lnTo>
                  <a:lnTo>
                    <a:pt x="2382" y="3595"/>
                  </a:lnTo>
                  <a:lnTo>
                    <a:pt x="2395" y="3599"/>
                  </a:lnTo>
                  <a:lnTo>
                    <a:pt x="2407" y="3603"/>
                  </a:lnTo>
                  <a:lnTo>
                    <a:pt x="2418" y="3605"/>
                  </a:lnTo>
                  <a:lnTo>
                    <a:pt x="2429" y="3605"/>
                  </a:lnTo>
                  <a:lnTo>
                    <a:pt x="2429" y="3605"/>
                  </a:lnTo>
                  <a:lnTo>
                    <a:pt x="2442" y="3606"/>
                  </a:lnTo>
                  <a:lnTo>
                    <a:pt x="2457" y="3608"/>
                  </a:lnTo>
                  <a:lnTo>
                    <a:pt x="2470" y="3611"/>
                  </a:lnTo>
                  <a:lnTo>
                    <a:pt x="2485" y="3615"/>
                  </a:lnTo>
                  <a:lnTo>
                    <a:pt x="2513" y="3625"/>
                  </a:lnTo>
                  <a:lnTo>
                    <a:pt x="2541" y="3634"/>
                  </a:lnTo>
                  <a:lnTo>
                    <a:pt x="2541" y="3634"/>
                  </a:lnTo>
                  <a:lnTo>
                    <a:pt x="2567" y="3643"/>
                  </a:lnTo>
                  <a:lnTo>
                    <a:pt x="2581" y="3646"/>
                  </a:lnTo>
                  <a:lnTo>
                    <a:pt x="2594" y="3649"/>
                  </a:lnTo>
                  <a:lnTo>
                    <a:pt x="2608" y="3651"/>
                  </a:lnTo>
                  <a:lnTo>
                    <a:pt x="2619" y="3651"/>
                  </a:lnTo>
                  <a:lnTo>
                    <a:pt x="2630" y="3650"/>
                  </a:lnTo>
                  <a:lnTo>
                    <a:pt x="2640" y="3646"/>
                  </a:lnTo>
                  <a:lnTo>
                    <a:pt x="2640" y="3646"/>
                  </a:lnTo>
                  <a:lnTo>
                    <a:pt x="2648" y="3641"/>
                  </a:lnTo>
                  <a:lnTo>
                    <a:pt x="2656" y="3633"/>
                  </a:lnTo>
                  <a:lnTo>
                    <a:pt x="2661" y="3624"/>
                  </a:lnTo>
                  <a:lnTo>
                    <a:pt x="2666" y="3614"/>
                  </a:lnTo>
                  <a:lnTo>
                    <a:pt x="2670" y="3604"/>
                  </a:lnTo>
                  <a:lnTo>
                    <a:pt x="2673" y="3593"/>
                  </a:lnTo>
                  <a:lnTo>
                    <a:pt x="2675" y="3580"/>
                  </a:lnTo>
                  <a:lnTo>
                    <a:pt x="2675" y="3569"/>
                  </a:lnTo>
                  <a:lnTo>
                    <a:pt x="2675" y="3569"/>
                  </a:lnTo>
                  <a:lnTo>
                    <a:pt x="2674" y="3554"/>
                  </a:lnTo>
                  <a:lnTo>
                    <a:pt x="2669" y="3528"/>
                  </a:lnTo>
                  <a:lnTo>
                    <a:pt x="2657" y="3462"/>
                  </a:lnTo>
                  <a:lnTo>
                    <a:pt x="2635" y="3353"/>
                  </a:lnTo>
                  <a:lnTo>
                    <a:pt x="2635" y="3353"/>
                  </a:lnTo>
                  <a:lnTo>
                    <a:pt x="2628" y="3320"/>
                  </a:lnTo>
                  <a:lnTo>
                    <a:pt x="2624" y="3298"/>
                  </a:lnTo>
                  <a:lnTo>
                    <a:pt x="2622" y="3273"/>
                  </a:lnTo>
                  <a:lnTo>
                    <a:pt x="2621" y="3247"/>
                  </a:lnTo>
                  <a:lnTo>
                    <a:pt x="2621" y="3223"/>
                  </a:lnTo>
                  <a:lnTo>
                    <a:pt x="2622" y="3211"/>
                  </a:lnTo>
                  <a:lnTo>
                    <a:pt x="2623" y="3201"/>
                  </a:lnTo>
                  <a:lnTo>
                    <a:pt x="2626" y="3191"/>
                  </a:lnTo>
                  <a:lnTo>
                    <a:pt x="2628" y="3184"/>
                  </a:lnTo>
                  <a:lnTo>
                    <a:pt x="2628" y="3184"/>
                  </a:lnTo>
                  <a:lnTo>
                    <a:pt x="2647" y="3141"/>
                  </a:lnTo>
                  <a:lnTo>
                    <a:pt x="2674" y="3087"/>
                  </a:lnTo>
                  <a:lnTo>
                    <a:pt x="2688" y="3059"/>
                  </a:lnTo>
                  <a:lnTo>
                    <a:pt x="2703" y="3034"/>
                  </a:lnTo>
                  <a:lnTo>
                    <a:pt x="2716" y="3013"/>
                  </a:lnTo>
                  <a:lnTo>
                    <a:pt x="2727" y="2996"/>
                  </a:lnTo>
                  <a:lnTo>
                    <a:pt x="2727" y="2996"/>
                  </a:lnTo>
                  <a:lnTo>
                    <a:pt x="2755" y="2961"/>
                  </a:lnTo>
                  <a:lnTo>
                    <a:pt x="2773" y="2941"/>
                  </a:lnTo>
                  <a:lnTo>
                    <a:pt x="2791" y="2919"/>
                  </a:lnTo>
                  <a:lnTo>
                    <a:pt x="2811" y="2899"/>
                  </a:lnTo>
                  <a:lnTo>
                    <a:pt x="2830" y="2880"/>
                  </a:lnTo>
                  <a:lnTo>
                    <a:pt x="2840" y="2872"/>
                  </a:lnTo>
                  <a:lnTo>
                    <a:pt x="2850" y="2865"/>
                  </a:lnTo>
                  <a:lnTo>
                    <a:pt x="2859" y="2859"/>
                  </a:lnTo>
                  <a:lnTo>
                    <a:pt x="2868" y="2855"/>
                  </a:lnTo>
                  <a:lnTo>
                    <a:pt x="2868" y="2855"/>
                  </a:lnTo>
                  <a:lnTo>
                    <a:pt x="2877" y="2852"/>
                  </a:lnTo>
                  <a:lnTo>
                    <a:pt x="2887" y="2846"/>
                  </a:lnTo>
                  <a:lnTo>
                    <a:pt x="2907" y="2831"/>
                  </a:lnTo>
                  <a:lnTo>
                    <a:pt x="2929" y="2814"/>
                  </a:lnTo>
                  <a:lnTo>
                    <a:pt x="2951" y="2795"/>
                  </a:lnTo>
                  <a:lnTo>
                    <a:pt x="2973" y="2776"/>
                  </a:lnTo>
                  <a:lnTo>
                    <a:pt x="2996" y="2759"/>
                  </a:lnTo>
                  <a:lnTo>
                    <a:pt x="3007" y="2752"/>
                  </a:lnTo>
                  <a:lnTo>
                    <a:pt x="3018" y="2745"/>
                  </a:lnTo>
                  <a:lnTo>
                    <a:pt x="3028" y="2741"/>
                  </a:lnTo>
                  <a:lnTo>
                    <a:pt x="3038" y="2739"/>
                  </a:lnTo>
                  <a:lnTo>
                    <a:pt x="3038" y="2739"/>
                  </a:lnTo>
                  <a:lnTo>
                    <a:pt x="3049" y="2735"/>
                  </a:lnTo>
                  <a:lnTo>
                    <a:pt x="3063" y="2730"/>
                  </a:lnTo>
                  <a:lnTo>
                    <a:pt x="3095" y="2716"/>
                  </a:lnTo>
                  <a:lnTo>
                    <a:pt x="3133" y="2698"/>
                  </a:lnTo>
                  <a:lnTo>
                    <a:pt x="3171" y="2679"/>
                  </a:lnTo>
                  <a:lnTo>
                    <a:pt x="3208" y="2659"/>
                  </a:lnTo>
                  <a:lnTo>
                    <a:pt x="3240" y="2640"/>
                  </a:lnTo>
                  <a:lnTo>
                    <a:pt x="3265" y="2625"/>
                  </a:lnTo>
                  <a:lnTo>
                    <a:pt x="3278" y="2616"/>
                  </a:lnTo>
                  <a:lnTo>
                    <a:pt x="3278" y="2616"/>
                  </a:lnTo>
                  <a:lnTo>
                    <a:pt x="3298" y="2593"/>
                  </a:lnTo>
                  <a:lnTo>
                    <a:pt x="3328" y="2562"/>
                  </a:lnTo>
                  <a:lnTo>
                    <a:pt x="3343" y="2546"/>
                  </a:lnTo>
                  <a:lnTo>
                    <a:pt x="3360" y="2531"/>
                  </a:lnTo>
                  <a:lnTo>
                    <a:pt x="3376" y="2519"/>
                  </a:lnTo>
                  <a:lnTo>
                    <a:pt x="3382" y="2514"/>
                  </a:lnTo>
                  <a:lnTo>
                    <a:pt x="3389" y="2510"/>
                  </a:lnTo>
                  <a:lnTo>
                    <a:pt x="3389" y="2510"/>
                  </a:lnTo>
                  <a:lnTo>
                    <a:pt x="3396" y="2506"/>
                  </a:lnTo>
                  <a:lnTo>
                    <a:pt x="3401" y="2502"/>
                  </a:lnTo>
                  <a:lnTo>
                    <a:pt x="3412" y="2489"/>
                  </a:lnTo>
                  <a:lnTo>
                    <a:pt x="3434" y="2462"/>
                  </a:lnTo>
                  <a:lnTo>
                    <a:pt x="3446" y="2448"/>
                  </a:lnTo>
                  <a:lnTo>
                    <a:pt x="3454" y="2441"/>
                  </a:lnTo>
                  <a:lnTo>
                    <a:pt x="3461" y="2436"/>
                  </a:lnTo>
                  <a:lnTo>
                    <a:pt x="3469" y="2431"/>
                  </a:lnTo>
                  <a:lnTo>
                    <a:pt x="3478" y="2427"/>
                  </a:lnTo>
                  <a:lnTo>
                    <a:pt x="3490" y="2424"/>
                  </a:lnTo>
                  <a:lnTo>
                    <a:pt x="3501" y="2422"/>
                  </a:lnTo>
                  <a:lnTo>
                    <a:pt x="3501" y="2422"/>
                  </a:lnTo>
                  <a:lnTo>
                    <a:pt x="3513" y="2420"/>
                  </a:lnTo>
                  <a:lnTo>
                    <a:pt x="3526" y="2418"/>
                  </a:lnTo>
                  <a:lnTo>
                    <a:pt x="3556" y="2410"/>
                  </a:lnTo>
                  <a:lnTo>
                    <a:pt x="3585" y="2401"/>
                  </a:lnTo>
                  <a:lnTo>
                    <a:pt x="3613" y="2391"/>
                  </a:lnTo>
                  <a:lnTo>
                    <a:pt x="3658" y="2372"/>
                  </a:lnTo>
                  <a:lnTo>
                    <a:pt x="3676" y="2363"/>
                  </a:lnTo>
                  <a:lnTo>
                    <a:pt x="3676" y="2363"/>
                  </a:lnTo>
                  <a:lnTo>
                    <a:pt x="3670" y="2360"/>
                  </a:lnTo>
                  <a:lnTo>
                    <a:pt x="3663" y="2355"/>
                  </a:lnTo>
                  <a:lnTo>
                    <a:pt x="3656" y="2349"/>
                  </a:lnTo>
                  <a:lnTo>
                    <a:pt x="3654" y="2344"/>
                  </a:lnTo>
                  <a:lnTo>
                    <a:pt x="3652" y="2339"/>
                  </a:lnTo>
                  <a:lnTo>
                    <a:pt x="3649" y="2333"/>
                  </a:lnTo>
                  <a:lnTo>
                    <a:pt x="3649" y="2326"/>
                  </a:lnTo>
                  <a:lnTo>
                    <a:pt x="3649" y="2320"/>
                  </a:lnTo>
                  <a:lnTo>
                    <a:pt x="3651" y="2312"/>
                  </a:lnTo>
                  <a:lnTo>
                    <a:pt x="3654" y="2303"/>
                  </a:lnTo>
                  <a:lnTo>
                    <a:pt x="3658" y="2293"/>
                  </a:lnTo>
                  <a:lnTo>
                    <a:pt x="3658" y="2293"/>
                  </a:lnTo>
                  <a:lnTo>
                    <a:pt x="3664" y="2284"/>
                  </a:lnTo>
                  <a:lnTo>
                    <a:pt x="3670" y="2276"/>
                  </a:lnTo>
                  <a:lnTo>
                    <a:pt x="3680" y="2264"/>
                  </a:lnTo>
                  <a:lnTo>
                    <a:pt x="3699" y="2246"/>
                  </a:lnTo>
                  <a:lnTo>
                    <a:pt x="3705" y="2237"/>
                  </a:lnTo>
                  <a:lnTo>
                    <a:pt x="3708" y="2232"/>
                  </a:lnTo>
                  <a:lnTo>
                    <a:pt x="3710" y="2227"/>
                  </a:lnTo>
                  <a:lnTo>
                    <a:pt x="3711" y="2220"/>
                  </a:lnTo>
                  <a:lnTo>
                    <a:pt x="3712" y="2212"/>
                  </a:lnTo>
                  <a:lnTo>
                    <a:pt x="3712" y="2204"/>
                  </a:lnTo>
                  <a:lnTo>
                    <a:pt x="3711" y="2193"/>
                  </a:lnTo>
                  <a:lnTo>
                    <a:pt x="3711" y="2193"/>
                  </a:lnTo>
                  <a:lnTo>
                    <a:pt x="3708" y="2156"/>
                  </a:lnTo>
                  <a:lnTo>
                    <a:pt x="3703" y="2128"/>
                  </a:lnTo>
                  <a:lnTo>
                    <a:pt x="3701" y="2104"/>
                  </a:lnTo>
                  <a:lnTo>
                    <a:pt x="3700" y="2077"/>
                  </a:lnTo>
                  <a:lnTo>
                    <a:pt x="3700" y="2077"/>
                  </a:lnTo>
                  <a:lnTo>
                    <a:pt x="3701" y="2047"/>
                  </a:lnTo>
                  <a:lnTo>
                    <a:pt x="3702" y="2033"/>
                  </a:lnTo>
                  <a:lnTo>
                    <a:pt x="3705" y="2020"/>
                  </a:lnTo>
                  <a:lnTo>
                    <a:pt x="3708" y="2007"/>
                  </a:lnTo>
                  <a:lnTo>
                    <a:pt x="3712" y="1994"/>
                  </a:lnTo>
                  <a:lnTo>
                    <a:pt x="3718" y="1982"/>
                  </a:lnTo>
                  <a:lnTo>
                    <a:pt x="3723" y="1971"/>
                  </a:lnTo>
                  <a:lnTo>
                    <a:pt x="3723" y="1971"/>
                  </a:lnTo>
                  <a:lnTo>
                    <a:pt x="3727" y="1965"/>
                  </a:lnTo>
                  <a:lnTo>
                    <a:pt x="3729" y="1957"/>
                  </a:lnTo>
                  <a:lnTo>
                    <a:pt x="3733" y="1940"/>
                  </a:lnTo>
                  <a:lnTo>
                    <a:pt x="3737" y="1919"/>
                  </a:lnTo>
                  <a:lnTo>
                    <a:pt x="3739" y="1899"/>
                  </a:lnTo>
                  <a:lnTo>
                    <a:pt x="3740" y="1864"/>
                  </a:lnTo>
                  <a:lnTo>
                    <a:pt x="3741" y="1848"/>
                  </a:lnTo>
                  <a:lnTo>
                    <a:pt x="3741" y="1848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573963" y="2989263"/>
              <a:ext cx="1196975" cy="1042988"/>
            </a:xfrm>
            <a:custGeom>
              <a:avLst/>
              <a:gdLst>
                <a:gd name="T0" fmla="*/ 1354 w 1509"/>
                <a:gd name="T1" fmla="*/ 1155 h 1314"/>
                <a:gd name="T2" fmla="*/ 1321 w 1509"/>
                <a:gd name="T3" fmla="*/ 1118 h 1314"/>
                <a:gd name="T4" fmla="*/ 1373 w 1509"/>
                <a:gd name="T5" fmla="*/ 1097 h 1314"/>
                <a:gd name="T6" fmla="*/ 1413 w 1509"/>
                <a:gd name="T7" fmla="*/ 1071 h 1314"/>
                <a:gd name="T8" fmla="*/ 1404 w 1509"/>
                <a:gd name="T9" fmla="*/ 1038 h 1314"/>
                <a:gd name="T10" fmla="*/ 1403 w 1509"/>
                <a:gd name="T11" fmla="*/ 966 h 1314"/>
                <a:gd name="T12" fmla="*/ 1380 w 1509"/>
                <a:gd name="T13" fmla="*/ 965 h 1314"/>
                <a:gd name="T14" fmla="*/ 1354 w 1509"/>
                <a:gd name="T15" fmla="*/ 1007 h 1314"/>
                <a:gd name="T16" fmla="*/ 1336 w 1509"/>
                <a:gd name="T17" fmla="*/ 1033 h 1314"/>
                <a:gd name="T18" fmla="*/ 1287 w 1509"/>
                <a:gd name="T19" fmla="*/ 1003 h 1314"/>
                <a:gd name="T20" fmla="*/ 1250 w 1509"/>
                <a:gd name="T21" fmla="*/ 976 h 1314"/>
                <a:gd name="T22" fmla="*/ 1296 w 1509"/>
                <a:gd name="T23" fmla="*/ 950 h 1314"/>
                <a:gd name="T24" fmla="*/ 1301 w 1509"/>
                <a:gd name="T25" fmla="*/ 923 h 1314"/>
                <a:gd name="T26" fmla="*/ 1290 w 1509"/>
                <a:gd name="T27" fmla="*/ 883 h 1314"/>
                <a:gd name="T28" fmla="*/ 1240 w 1509"/>
                <a:gd name="T29" fmla="*/ 790 h 1314"/>
                <a:gd name="T30" fmla="*/ 1259 w 1509"/>
                <a:gd name="T31" fmla="*/ 663 h 1314"/>
                <a:gd name="T32" fmla="*/ 1252 w 1509"/>
                <a:gd name="T33" fmla="*/ 643 h 1314"/>
                <a:gd name="T34" fmla="*/ 722 w 1509"/>
                <a:gd name="T35" fmla="*/ 651 h 1314"/>
                <a:gd name="T36" fmla="*/ 737 w 1509"/>
                <a:gd name="T37" fmla="*/ 527 h 1314"/>
                <a:gd name="T38" fmla="*/ 799 w 1509"/>
                <a:gd name="T39" fmla="*/ 355 h 1314"/>
                <a:gd name="T40" fmla="*/ 867 w 1509"/>
                <a:gd name="T41" fmla="*/ 268 h 1314"/>
                <a:gd name="T42" fmla="*/ 888 w 1509"/>
                <a:gd name="T43" fmla="*/ 224 h 1314"/>
                <a:gd name="T44" fmla="*/ 829 w 1509"/>
                <a:gd name="T45" fmla="*/ 152 h 1314"/>
                <a:gd name="T46" fmla="*/ 151 w 1509"/>
                <a:gd name="T47" fmla="*/ 620 h 1314"/>
                <a:gd name="T48" fmla="*/ 139 w 1509"/>
                <a:gd name="T49" fmla="*/ 729 h 1314"/>
                <a:gd name="T50" fmla="*/ 118 w 1509"/>
                <a:gd name="T51" fmla="*/ 779 h 1314"/>
                <a:gd name="T52" fmla="*/ 111 w 1509"/>
                <a:gd name="T53" fmla="*/ 876 h 1314"/>
                <a:gd name="T54" fmla="*/ 122 w 1509"/>
                <a:gd name="T55" fmla="*/ 984 h 1314"/>
                <a:gd name="T56" fmla="*/ 90 w 1509"/>
                <a:gd name="T57" fmla="*/ 1036 h 1314"/>
                <a:gd name="T58" fmla="*/ 59 w 1509"/>
                <a:gd name="T59" fmla="*/ 1088 h 1314"/>
                <a:gd name="T60" fmla="*/ 74 w 1509"/>
                <a:gd name="T61" fmla="*/ 1128 h 1314"/>
                <a:gd name="T62" fmla="*/ 186 w 1509"/>
                <a:gd name="T63" fmla="*/ 1107 h 1314"/>
                <a:gd name="T64" fmla="*/ 283 w 1509"/>
                <a:gd name="T65" fmla="*/ 1123 h 1314"/>
                <a:gd name="T66" fmla="*/ 432 w 1509"/>
                <a:gd name="T67" fmla="*/ 1165 h 1314"/>
                <a:gd name="T68" fmla="*/ 546 w 1509"/>
                <a:gd name="T69" fmla="*/ 1179 h 1314"/>
                <a:gd name="T70" fmla="*/ 584 w 1509"/>
                <a:gd name="T71" fmla="*/ 1165 h 1314"/>
                <a:gd name="T72" fmla="*/ 580 w 1509"/>
                <a:gd name="T73" fmla="*/ 1133 h 1314"/>
                <a:gd name="T74" fmla="*/ 578 w 1509"/>
                <a:gd name="T75" fmla="*/ 1104 h 1314"/>
                <a:gd name="T76" fmla="*/ 647 w 1509"/>
                <a:gd name="T77" fmla="*/ 1085 h 1314"/>
                <a:gd name="T78" fmla="*/ 711 w 1509"/>
                <a:gd name="T79" fmla="*/ 1087 h 1314"/>
                <a:gd name="T80" fmla="*/ 730 w 1509"/>
                <a:gd name="T81" fmla="*/ 1132 h 1314"/>
                <a:gd name="T82" fmla="*/ 776 w 1509"/>
                <a:gd name="T83" fmla="*/ 1164 h 1314"/>
                <a:gd name="T84" fmla="*/ 818 w 1509"/>
                <a:gd name="T85" fmla="*/ 1194 h 1314"/>
                <a:gd name="T86" fmla="*/ 832 w 1509"/>
                <a:gd name="T87" fmla="*/ 1253 h 1314"/>
                <a:gd name="T88" fmla="*/ 860 w 1509"/>
                <a:gd name="T89" fmla="*/ 1285 h 1314"/>
                <a:gd name="T90" fmla="*/ 950 w 1509"/>
                <a:gd name="T91" fmla="*/ 1304 h 1314"/>
                <a:gd name="T92" fmla="*/ 1052 w 1509"/>
                <a:gd name="T93" fmla="*/ 1282 h 1314"/>
                <a:gd name="T94" fmla="*/ 1122 w 1509"/>
                <a:gd name="T95" fmla="*/ 1253 h 1314"/>
                <a:gd name="T96" fmla="*/ 1135 w 1509"/>
                <a:gd name="T97" fmla="*/ 1265 h 1314"/>
                <a:gd name="T98" fmla="*/ 1121 w 1509"/>
                <a:gd name="T99" fmla="*/ 1306 h 1314"/>
                <a:gd name="T100" fmla="*/ 1140 w 1509"/>
                <a:gd name="T101" fmla="*/ 1313 h 1314"/>
                <a:gd name="T102" fmla="*/ 1198 w 1509"/>
                <a:gd name="T103" fmla="*/ 1289 h 1314"/>
                <a:gd name="T104" fmla="*/ 1205 w 1509"/>
                <a:gd name="T105" fmla="*/ 1265 h 1314"/>
                <a:gd name="T106" fmla="*/ 1193 w 1509"/>
                <a:gd name="T107" fmla="*/ 1216 h 1314"/>
                <a:gd name="T108" fmla="*/ 1209 w 1509"/>
                <a:gd name="T109" fmla="*/ 1196 h 1314"/>
                <a:gd name="T110" fmla="*/ 1274 w 1509"/>
                <a:gd name="T111" fmla="*/ 1204 h 1314"/>
                <a:gd name="T112" fmla="*/ 1430 w 1509"/>
                <a:gd name="T113" fmla="*/ 1274 h 1314"/>
                <a:gd name="T114" fmla="*/ 1505 w 1509"/>
                <a:gd name="T115" fmla="*/ 1286 h 1314"/>
                <a:gd name="T116" fmla="*/ 1500 w 1509"/>
                <a:gd name="T117" fmla="*/ 1254 h 1314"/>
                <a:gd name="T118" fmla="*/ 1420 w 1509"/>
                <a:gd name="T119" fmla="*/ 118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9" h="1314">
                  <a:moveTo>
                    <a:pt x="1392" y="1171"/>
                  </a:moveTo>
                  <a:lnTo>
                    <a:pt x="1392" y="1171"/>
                  </a:lnTo>
                  <a:lnTo>
                    <a:pt x="1387" y="1170"/>
                  </a:lnTo>
                  <a:lnTo>
                    <a:pt x="1382" y="1169"/>
                  </a:lnTo>
                  <a:lnTo>
                    <a:pt x="1368" y="1163"/>
                  </a:lnTo>
                  <a:lnTo>
                    <a:pt x="1354" y="1155"/>
                  </a:lnTo>
                  <a:lnTo>
                    <a:pt x="1340" y="1145"/>
                  </a:lnTo>
                  <a:lnTo>
                    <a:pt x="1329" y="1136"/>
                  </a:lnTo>
                  <a:lnTo>
                    <a:pt x="1325" y="1131"/>
                  </a:lnTo>
                  <a:lnTo>
                    <a:pt x="1322" y="1126"/>
                  </a:lnTo>
                  <a:lnTo>
                    <a:pt x="1320" y="1122"/>
                  </a:lnTo>
                  <a:lnTo>
                    <a:pt x="1321" y="1118"/>
                  </a:lnTo>
                  <a:lnTo>
                    <a:pt x="1323" y="1115"/>
                  </a:lnTo>
                  <a:lnTo>
                    <a:pt x="1328" y="1112"/>
                  </a:lnTo>
                  <a:lnTo>
                    <a:pt x="1328" y="1112"/>
                  </a:lnTo>
                  <a:lnTo>
                    <a:pt x="1340" y="1107"/>
                  </a:lnTo>
                  <a:lnTo>
                    <a:pt x="1356" y="1103"/>
                  </a:lnTo>
                  <a:lnTo>
                    <a:pt x="1373" y="1097"/>
                  </a:lnTo>
                  <a:lnTo>
                    <a:pt x="1388" y="1092"/>
                  </a:lnTo>
                  <a:lnTo>
                    <a:pt x="1395" y="1088"/>
                  </a:lnTo>
                  <a:lnTo>
                    <a:pt x="1402" y="1085"/>
                  </a:lnTo>
                  <a:lnTo>
                    <a:pt x="1407" y="1080"/>
                  </a:lnTo>
                  <a:lnTo>
                    <a:pt x="1411" y="1076"/>
                  </a:lnTo>
                  <a:lnTo>
                    <a:pt x="1413" y="1071"/>
                  </a:lnTo>
                  <a:lnTo>
                    <a:pt x="1414" y="1066"/>
                  </a:lnTo>
                  <a:lnTo>
                    <a:pt x="1413" y="1060"/>
                  </a:lnTo>
                  <a:lnTo>
                    <a:pt x="1410" y="1054"/>
                  </a:lnTo>
                  <a:lnTo>
                    <a:pt x="1410" y="1054"/>
                  </a:lnTo>
                  <a:lnTo>
                    <a:pt x="1406" y="1047"/>
                  </a:lnTo>
                  <a:lnTo>
                    <a:pt x="1404" y="1038"/>
                  </a:lnTo>
                  <a:lnTo>
                    <a:pt x="1402" y="1030"/>
                  </a:lnTo>
                  <a:lnTo>
                    <a:pt x="1402" y="1021"/>
                  </a:lnTo>
                  <a:lnTo>
                    <a:pt x="1403" y="1002"/>
                  </a:lnTo>
                  <a:lnTo>
                    <a:pt x="1404" y="985"/>
                  </a:lnTo>
                  <a:lnTo>
                    <a:pt x="1404" y="971"/>
                  </a:lnTo>
                  <a:lnTo>
                    <a:pt x="1403" y="966"/>
                  </a:lnTo>
                  <a:lnTo>
                    <a:pt x="1402" y="962"/>
                  </a:lnTo>
                  <a:lnTo>
                    <a:pt x="1398" y="960"/>
                  </a:lnTo>
                  <a:lnTo>
                    <a:pt x="1394" y="960"/>
                  </a:lnTo>
                  <a:lnTo>
                    <a:pt x="1388" y="962"/>
                  </a:lnTo>
                  <a:lnTo>
                    <a:pt x="1380" y="965"/>
                  </a:lnTo>
                  <a:lnTo>
                    <a:pt x="1380" y="965"/>
                  </a:lnTo>
                  <a:lnTo>
                    <a:pt x="1373" y="972"/>
                  </a:lnTo>
                  <a:lnTo>
                    <a:pt x="1366" y="978"/>
                  </a:lnTo>
                  <a:lnTo>
                    <a:pt x="1361" y="985"/>
                  </a:lnTo>
                  <a:lnTo>
                    <a:pt x="1358" y="992"/>
                  </a:lnTo>
                  <a:lnTo>
                    <a:pt x="1355" y="999"/>
                  </a:lnTo>
                  <a:lnTo>
                    <a:pt x="1354" y="1007"/>
                  </a:lnTo>
                  <a:lnTo>
                    <a:pt x="1351" y="1019"/>
                  </a:lnTo>
                  <a:lnTo>
                    <a:pt x="1348" y="1029"/>
                  </a:lnTo>
                  <a:lnTo>
                    <a:pt x="1347" y="1032"/>
                  </a:lnTo>
                  <a:lnTo>
                    <a:pt x="1344" y="1035"/>
                  </a:lnTo>
                  <a:lnTo>
                    <a:pt x="1340" y="1035"/>
                  </a:lnTo>
                  <a:lnTo>
                    <a:pt x="1336" y="1033"/>
                  </a:lnTo>
                  <a:lnTo>
                    <a:pt x="1329" y="1030"/>
                  </a:lnTo>
                  <a:lnTo>
                    <a:pt x="1321" y="1024"/>
                  </a:lnTo>
                  <a:lnTo>
                    <a:pt x="1321" y="1024"/>
                  </a:lnTo>
                  <a:lnTo>
                    <a:pt x="1312" y="1018"/>
                  </a:lnTo>
                  <a:lnTo>
                    <a:pt x="1303" y="1012"/>
                  </a:lnTo>
                  <a:lnTo>
                    <a:pt x="1287" y="1003"/>
                  </a:lnTo>
                  <a:lnTo>
                    <a:pt x="1258" y="991"/>
                  </a:lnTo>
                  <a:lnTo>
                    <a:pt x="1253" y="988"/>
                  </a:lnTo>
                  <a:lnTo>
                    <a:pt x="1250" y="985"/>
                  </a:lnTo>
                  <a:lnTo>
                    <a:pt x="1249" y="983"/>
                  </a:lnTo>
                  <a:lnTo>
                    <a:pt x="1249" y="980"/>
                  </a:lnTo>
                  <a:lnTo>
                    <a:pt x="1250" y="976"/>
                  </a:lnTo>
                  <a:lnTo>
                    <a:pt x="1254" y="973"/>
                  </a:lnTo>
                  <a:lnTo>
                    <a:pt x="1261" y="970"/>
                  </a:lnTo>
                  <a:lnTo>
                    <a:pt x="1269" y="965"/>
                  </a:lnTo>
                  <a:lnTo>
                    <a:pt x="1269" y="965"/>
                  </a:lnTo>
                  <a:lnTo>
                    <a:pt x="1285" y="957"/>
                  </a:lnTo>
                  <a:lnTo>
                    <a:pt x="1296" y="950"/>
                  </a:lnTo>
                  <a:lnTo>
                    <a:pt x="1299" y="946"/>
                  </a:lnTo>
                  <a:lnTo>
                    <a:pt x="1301" y="943"/>
                  </a:lnTo>
                  <a:lnTo>
                    <a:pt x="1302" y="940"/>
                  </a:lnTo>
                  <a:lnTo>
                    <a:pt x="1303" y="936"/>
                  </a:lnTo>
                  <a:lnTo>
                    <a:pt x="1303" y="929"/>
                  </a:lnTo>
                  <a:lnTo>
                    <a:pt x="1301" y="923"/>
                  </a:lnTo>
                  <a:lnTo>
                    <a:pt x="1299" y="915"/>
                  </a:lnTo>
                  <a:lnTo>
                    <a:pt x="1298" y="907"/>
                  </a:lnTo>
                  <a:lnTo>
                    <a:pt x="1298" y="907"/>
                  </a:lnTo>
                  <a:lnTo>
                    <a:pt x="1298" y="903"/>
                  </a:lnTo>
                  <a:lnTo>
                    <a:pt x="1296" y="896"/>
                  </a:lnTo>
                  <a:lnTo>
                    <a:pt x="1290" y="883"/>
                  </a:lnTo>
                  <a:lnTo>
                    <a:pt x="1281" y="866"/>
                  </a:lnTo>
                  <a:lnTo>
                    <a:pt x="1271" y="849"/>
                  </a:lnTo>
                  <a:lnTo>
                    <a:pt x="1251" y="815"/>
                  </a:lnTo>
                  <a:lnTo>
                    <a:pt x="1244" y="801"/>
                  </a:lnTo>
                  <a:lnTo>
                    <a:pt x="1240" y="790"/>
                  </a:lnTo>
                  <a:lnTo>
                    <a:pt x="1240" y="790"/>
                  </a:lnTo>
                  <a:lnTo>
                    <a:pt x="1240" y="784"/>
                  </a:lnTo>
                  <a:lnTo>
                    <a:pt x="1240" y="777"/>
                  </a:lnTo>
                  <a:lnTo>
                    <a:pt x="1242" y="757"/>
                  </a:lnTo>
                  <a:lnTo>
                    <a:pt x="1252" y="708"/>
                  </a:lnTo>
                  <a:lnTo>
                    <a:pt x="1256" y="684"/>
                  </a:lnTo>
                  <a:lnTo>
                    <a:pt x="1259" y="663"/>
                  </a:lnTo>
                  <a:lnTo>
                    <a:pt x="1259" y="656"/>
                  </a:lnTo>
                  <a:lnTo>
                    <a:pt x="1258" y="649"/>
                  </a:lnTo>
                  <a:lnTo>
                    <a:pt x="1255" y="646"/>
                  </a:lnTo>
                  <a:lnTo>
                    <a:pt x="1253" y="644"/>
                  </a:lnTo>
                  <a:lnTo>
                    <a:pt x="1252" y="643"/>
                  </a:lnTo>
                  <a:lnTo>
                    <a:pt x="1252" y="643"/>
                  </a:lnTo>
                  <a:lnTo>
                    <a:pt x="1159" y="649"/>
                  </a:lnTo>
                  <a:lnTo>
                    <a:pt x="979" y="661"/>
                  </a:lnTo>
                  <a:lnTo>
                    <a:pt x="724" y="679"/>
                  </a:lnTo>
                  <a:lnTo>
                    <a:pt x="724" y="679"/>
                  </a:lnTo>
                  <a:lnTo>
                    <a:pt x="723" y="666"/>
                  </a:lnTo>
                  <a:lnTo>
                    <a:pt x="722" y="651"/>
                  </a:lnTo>
                  <a:lnTo>
                    <a:pt x="721" y="631"/>
                  </a:lnTo>
                  <a:lnTo>
                    <a:pt x="722" y="609"/>
                  </a:lnTo>
                  <a:lnTo>
                    <a:pt x="724" y="583"/>
                  </a:lnTo>
                  <a:lnTo>
                    <a:pt x="729" y="555"/>
                  </a:lnTo>
                  <a:lnTo>
                    <a:pt x="732" y="541"/>
                  </a:lnTo>
                  <a:lnTo>
                    <a:pt x="737" y="527"/>
                  </a:lnTo>
                  <a:lnTo>
                    <a:pt x="737" y="527"/>
                  </a:lnTo>
                  <a:lnTo>
                    <a:pt x="755" y="469"/>
                  </a:lnTo>
                  <a:lnTo>
                    <a:pt x="774" y="414"/>
                  </a:lnTo>
                  <a:lnTo>
                    <a:pt x="783" y="390"/>
                  </a:lnTo>
                  <a:lnTo>
                    <a:pt x="791" y="371"/>
                  </a:lnTo>
                  <a:lnTo>
                    <a:pt x="799" y="355"/>
                  </a:lnTo>
                  <a:lnTo>
                    <a:pt x="803" y="349"/>
                  </a:lnTo>
                  <a:lnTo>
                    <a:pt x="806" y="345"/>
                  </a:lnTo>
                  <a:lnTo>
                    <a:pt x="806" y="345"/>
                  </a:lnTo>
                  <a:lnTo>
                    <a:pt x="826" y="321"/>
                  </a:lnTo>
                  <a:lnTo>
                    <a:pt x="854" y="287"/>
                  </a:lnTo>
                  <a:lnTo>
                    <a:pt x="867" y="268"/>
                  </a:lnTo>
                  <a:lnTo>
                    <a:pt x="878" y="251"/>
                  </a:lnTo>
                  <a:lnTo>
                    <a:pt x="885" y="238"/>
                  </a:lnTo>
                  <a:lnTo>
                    <a:pt x="888" y="232"/>
                  </a:lnTo>
                  <a:lnTo>
                    <a:pt x="889" y="228"/>
                  </a:lnTo>
                  <a:lnTo>
                    <a:pt x="889" y="228"/>
                  </a:lnTo>
                  <a:lnTo>
                    <a:pt x="888" y="224"/>
                  </a:lnTo>
                  <a:lnTo>
                    <a:pt x="885" y="220"/>
                  </a:lnTo>
                  <a:lnTo>
                    <a:pt x="880" y="209"/>
                  </a:lnTo>
                  <a:lnTo>
                    <a:pt x="870" y="196"/>
                  </a:lnTo>
                  <a:lnTo>
                    <a:pt x="860" y="183"/>
                  </a:lnTo>
                  <a:lnTo>
                    <a:pt x="840" y="162"/>
                  </a:lnTo>
                  <a:lnTo>
                    <a:pt x="829" y="152"/>
                  </a:lnTo>
                  <a:lnTo>
                    <a:pt x="813" y="0"/>
                  </a:lnTo>
                  <a:lnTo>
                    <a:pt x="0" y="17"/>
                  </a:lnTo>
                  <a:lnTo>
                    <a:pt x="5" y="357"/>
                  </a:lnTo>
                  <a:lnTo>
                    <a:pt x="45" y="410"/>
                  </a:lnTo>
                  <a:lnTo>
                    <a:pt x="104" y="515"/>
                  </a:lnTo>
                  <a:lnTo>
                    <a:pt x="151" y="620"/>
                  </a:lnTo>
                  <a:lnTo>
                    <a:pt x="151" y="620"/>
                  </a:lnTo>
                  <a:lnTo>
                    <a:pt x="150" y="636"/>
                  </a:lnTo>
                  <a:lnTo>
                    <a:pt x="149" y="671"/>
                  </a:lnTo>
                  <a:lnTo>
                    <a:pt x="147" y="691"/>
                  </a:lnTo>
                  <a:lnTo>
                    <a:pt x="143" y="712"/>
                  </a:lnTo>
                  <a:lnTo>
                    <a:pt x="139" y="729"/>
                  </a:lnTo>
                  <a:lnTo>
                    <a:pt x="137" y="737"/>
                  </a:lnTo>
                  <a:lnTo>
                    <a:pt x="133" y="743"/>
                  </a:lnTo>
                  <a:lnTo>
                    <a:pt x="133" y="743"/>
                  </a:lnTo>
                  <a:lnTo>
                    <a:pt x="128" y="754"/>
                  </a:lnTo>
                  <a:lnTo>
                    <a:pt x="122" y="766"/>
                  </a:lnTo>
                  <a:lnTo>
                    <a:pt x="118" y="779"/>
                  </a:lnTo>
                  <a:lnTo>
                    <a:pt x="115" y="792"/>
                  </a:lnTo>
                  <a:lnTo>
                    <a:pt x="112" y="805"/>
                  </a:lnTo>
                  <a:lnTo>
                    <a:pt x="111" y="819"/>
                  </a:lnTo>
                  <a:lnTo>
                    <a:pt x="110" y="849"/>
                  </a:lnTo>
                  <a:lnTo>
                    <a:pt x="110" y="849"/>
                  </a:lnTo>
                  <a:lnTo>
                    <a:pt x="111" y="876"/>
                  </a:lnTo>
                  <a:lnTo>
                    <a:pt x="113" y="900"/>
                  </a:lnTo>
                  <a:lnTo>
                    <a:pt x="118" y="928"/>
                  </a:lnTo>
                  <a:lnTo>
                    <a:pt x="121" y="965"/>
                  </a:lnTo>
                  <a:lnTo>
                    <a:pt x="121" y="965"/>
                  </a:lnTo>
                  <a:lnTo>
                    <a:pt x="122" y="976"/>
                  </a:lnTo>
                  <a:lnTo>
                    <a:pt x="122" y="984"/>
                  </a:lnTo>
                  <a:lnTo>
                    <a:pt x="121" y="992"/>
                  </a:lnTo>
                  <a:lnTo>
                    <a:pt x="120" y="999"/>
                  </a:lnTo>
                  <a:lnTo>
                    <a:pt x="118" y="1004"/>
                  </a:lnTo>
                  <a:lnTo>
                    <a:pt x="115" y="1009"/>
                  </a:lnTo>
                  <a:lnTo>
                    <a:pt x="109" y="1018"/>
                  </a:lnTo>
                  <a:lnTo>
                    <a:pt x="90" y="1036"/>
                  </a:lnTo>
                  <a:lnTo>
                    <a:pt x="80" y="1048"/>
                  </a:lnTo>
                  <a:lnTo>
                    <a:pt x="74" y="1056"/>
                  </a:lnTo>
                  <a:lnTo>
                    <a:pt x="68" y="1065"/>
                  </a:lnTo>
                  <a:lnTo>
                    <a:pt x="68" y="1065"/>
                  </a:lnTo>
                  <a:lnTo>
                    <a:pt x="63" y="1077"/>
                  </a:lnTo>
                  <a:lnTo>
                    <a:pt x="59" y="1088"/>
                  </a:lnTo>
                  <a:lnTo>
                    <a:pt x="59" y="1097"/>
                  </a:lnTo>
                  <a:lnTo>
                    <a:pt x="61" y="1106"/>
                  </a:lnTo>
                  <a:lnTo>
                    <a:pt x="63" y="1113"/>
                  </a:lnTo>
                  <a:lnTo>
                    <a:pt x="66" y="1119"/>
                  </a:lnTo>
                  <a:lnTo>
                    <a:pt x="69" y="1124"/>
                  </a:lnTo>
                  <a:lnTo>
                    <a:pt x="74" y="1128"/>
                  </a:lnTo>
                  <a:lnTo>
                    <a:pt x="74" y="1128"/>
                  </a:lnTo>
                  <a:lnTo>
                    <a:pt x="96" y="1123"/>
                  </a:lnTo>
                  <a:lnTo>
                    <a:pt x="129" y="1115"/>
                  </a:lnTo>
                  <a:lnTo>
                    <a:pt x="148" y="1112"/>
                  </a:lnTo>
                  <a:lnTo>
                    <a:pt x="167" y="1109"/>
                  </a:lnTo>
                  <a:lnTo>
                    <a:pt x="186" y="1107"/>
                  </a:lnTo>
                  <a:lnTo>
                    <a:pt x="204" y="1106"/>
                  </a:lnTo>
                  <a:lnTo>
                    <a:pt x="204" y="1106"/>
                  </a:lnTo>
                  <a:lnTo>
                    <a:pt x="214" y="1107"/>
                  </a:lnTo>
                  <a:lnTo>
                    <a:pt x="226" y="1108"/>
                  </a:lnTo>
                  <a:lnTo>
                    <a:pt x="253" y="1115"/>
                  </a:lnTo>
                  <a:lnTo>
                    <a:pt x="283" y="1123"/>
                  </a:lnTo>
                  <a:lnTo>
                    <a:pt x="315" y="1133"/>
                  </a:lnTo>
                  <a:lnTo>
                    <a:pt x="348" y="1144"/>
                  </a:lnTo>
                  <a:lnTo>
                    <a:pt x="379" y="1153"/>
                  </a:lnTo>
                  <a:lnTo>
                    <a:pt x="407" y="1161"/>
                  </a:lnTo>
                  <a:lnTo>
                    <a:pt x="420" y="1163"/>
                  </a:lnTo>
                  <a:lnTo>
                    <a:pt x="432" y="1165"/>
                  </a:lnTo>
                  <a:lnTo>
                    <a:pt x="432" y="1165"/>
                  </a:lnTo>
                  <a:lnTo>
                    <a:pt x="455" y="1168"/>
                  </a:lnTo>
                  <a:lnTo>
                    <a:pt x="479" y="1171"/>
                  </a:lnTo>
                  <a:lnTo>
                    <a:pt x="502" y="1175"/>
                  </a:lnTo>
                  <a:lnTo>
                    <a:pt x="525" y="1178"/>
                  </a:lnTo>
                  <a:lnTo>
                    <a:pt x="546" y="1179"/>
                  </a:lnTo>
                  <a:lnTo>
                    <a:pt x="556" y="1179"/>
                  </a:lnTo>
                  <a:lnTo>
                    <a:pt x="563" y="1178"/>
                  </a:lnTo>
                  <a:lnTo>
                    <a:pt x="570" y="1177"/>
                  </a:lnTo>
                  <a:lnTo>
                    <a:pt x="577" y="1173"/>
                  </a:lnTo>
                  <a:lnTo>
                    <a:pt x="581" y="1170"/>
                  </a:lnTo>
                  <a:lnTo>
                    <a:pt x="584" y="1165"/>
                  </a:lnTo>
                  <a:lnTo>
                    <a:pt x="584" y="1165"/>
                  </a:lnTo>
                  <a:lnTo>
                    <a:pt x="586" y="1160"/>
                  </a:lnTo>
                  <a:lnTo>
                    <a:pt x="586" y="1154"/>
                  </a:lnTo>
                  <a:lnTo>
                    <a:pt x="586" y="1149"/>
                  </a:lnTo>
                  <a:lnTo>
                    <a:pt x="584" y="1143"/>
                  </a:lnTo>
                  <a:lnTo>
                    <a:pt x="580" y="1133"/>
                  </a:lnTo>
                  <a:lnTo>
                    <a:pt x="576" y="1124"/>
                  </a:lnTo>
                  <a:lnTo>
                    <a:pt x="574" y="1116"/>
                  </a:lnTo>
                  <a:lnTo>
                    <a:pt x="572" y="1112"/>
                  </a:lnTo>
                  <a:lnTo>
                    <a:pt x="574" y="1108"/>
                  </a:lnTo>
                  <a:lnTo>
                    <a:pt x="575" y="1106"/>
                  </a:lnTo>
                  <a:lnTo>
                    <a:pt x="578" y="1104"/>
                  </a:lnTo>
                  <a:lnTo>
                    <a:pt x="584" y="1102"/>
                  </a:lnTo>
                  <a:lnTo>
                    <a:pt x="590" y="1100"/>
                  </a:lnTo>
                  <a:lnTo>
                    <a:pt x="590" y="1100"/>
                  </a:lnTo>
                  <a:lnTo>
                    <a:pt x="607" y="1096"/>
                  </a:lnTo>
                  <a:lnTo>
                    <a:pt x="626" y="1090"/>
                  </a:lnTo>
                  <a:lnTo>
                    <a:pt x="647" y="1085"/>
                  </a:lnTo>
                  <a:lnTo>
                    <a:pt x="669" y="1080"/>
                  </a:lnTo>
                  <a:lnTo>
                    <a:pt x="679" y="1078"/>
                  </a:lnTo>
                  <a:lnTo>
                    <a:pt x="688" y="1078"/>
                  </a:lnTo>
                  <a:lnTo>
                    <a:pt x="696" y="1079"/>
                  </a:lnTo>
                  <a:lnTo>
                    <a:pt x="704" y="1083"/>
                  </a:lnTo>
                  <a:lnTo>
                    <a:pt x="711" y="1087"/>
                  </a:lnTo>
                  <a:lnTo>
                    <a:pt x="717" y="1093"/>
                  </a:lnTo>
                  <a:lnTo>
                    <a:pt x="721" y="1102"/>
                  </a:lnTo>
                  <a:lnTo>
                    <a:pt x="724" y="1112"/>
                  </a:lnTo>
                  <a:lnTo>
                    <a:pt x="724" y="1112"/>
                  </a:lnTo>
                  <a:lnTo>
                    <a:pt x="727" y="1123"/>
                  </a:lnTo>
                  <a:lnTo>
                    <a:pt x="730" y="1132"/>
                  </a:lnTo>
                  <a:lnTo>
                    <a:pt x="734" y="1140"/>
                  </a:lnTo>
                  <a:lnTo>
                    <a:pt x="739" y="1145"/>
                  </a:lnTo>
                  <a:lnTo>
                    <a:pt x="745" y="1150"/>
                  </a:lnTo>
                  <a:lnTo>
                    <a:pt x="750" y="1154"/>
                  </a:lnTo>
                  <a:lnTo>
                    <a:pt x="762" y="1160"/>
                  </a:lnTo>
                  <a:lnTo>
                    <a:pt x="776" y="1164"/>
                  </a:lnTo>
                  <a:lnTo>
                    <a:pt x="790" y="1171"/>
                  </a:lnTo>
                  <a:lnTo>
                    <a:pt x="797" y="1174"/>
                  </a:lnTo>
                  <a:lnTo>
                    <a:pt x="805" y="1180"/>
                  </a:lnTo>
                  <a:lnTo>
                    <a:pt x="812" y="1187"/>
                  </a:lnTo>
                  <a:lnTo>
                    <a:pt x="818" y="1194"/>
                  </a:lnTo>
                  <a:lnTo>
                    <a:pt x="818" y="1194"/>
                  </a:lnTo>
                  <a:lnTo>
                    <a:pt x="824" y="1202"/>
                  </a:lnTo>
                  <a:lnTo>
                    <a:pt x="827" y="1211"/>
                  </a:lnTo>
                  <a:lnTo>
                    <a:pt x="829" y="1219"/>
                  </a:lnTo>
                  <a:lnTo>
                    <a:pt x="831" y="1226"/>
                  </a:lnTo>
                  <a:lnTo>
                    <a:pt x="831" y="1240"/>
                  </a:lnTo>
                  <a:lnTo>
                    <a:pt x="832" y="1253"/>
                  </a:lnTo>
                  <a:lnTo>
                    <a:pt x="832" y="1258"/>
                  </a:lnTo>
                  <a:lnTo>
                    <a:pt x="834" y="1264"/>
                  </a:lnTo>
                  <a:lnTo>
                    <a:pt x="837" y="1269"/>
                  </a:lnTo>
                  <a:lnTo>
                    <a:pt x="843" y="1275"/>
                  </a:lnTo>
                  <a:lnTo>
                    <a:pt x="850" y="1279"/>
                  </a:lnTo>
                  <a:lnTo>
                    <a:pt x="860" y="1285"/>
                  </a:lnTo>
                  <a:lnTo>
                    <a:pt x="873" y="1289"/>
                  </a:lnTo>
                  <a:lnTo>
                    <a:pt x="889" y="1294"/>
                  </a:lnTo>
                  <a:lnTo>
                    <a:pt x="889" y="1294"/>
                  </a:lnTo>
                  <a:lnTo>
                    <a:pt x="905" y="1297"/>
                  </a:lnTo>
                  <a:lnTo>
                    <a:pt x="921" y="1301"/>
                  </a:lnTo>
                  <a:lnTo>
                    <a:pt x="950" y="1304"/>
                  </a:lnTo>
                  <a:lnTo>
                    <a:pt x="975" y="1305"/>
                  </a:lnTo>
                  <a:lnTo>
                    <a:pt x="997" y="1303"/>
                  </a:lnTo>
                  <a:lnTo>
                    <a:pt x="1015" y="1299"/>
                  </a:lnTo>
                  <a:lnTo>
                    <a:pt x="1030" y="1294"/>
                  </a:lnTo>
                  <a:lnTo>
                    <a:pt x="1043" y="1288"/>
                  </a:lnTo>
                  <a:lnTo>
                    <a:pt x="1052" y="1282"/>
                  </a:lnTo>
                  <a:lnTo>
                    <a:pt x="1052" y="1282"/>
                  </a:lnTo>
                  <a:lnTo>
                    <a:pt x="1063" y="1275"/>
                  </a:lnTo>
                  <a:lnTo>
                    <a:pt x="1078" y="1268"/>
                  </a:lnTo>
                  <a:lnTo>
                    <a:pt x="1093" y="1260"/>
                  </a:lnTo>
                  <a:lnTo>
                    <a:pt x="1109" y="1256"/>
                  </a:lnTo>
                  <a:lnTo>
                    <a:pt x="1122" y="1253"/>
                  </a:lnTo>
                  <a:lnTo>
                    <a:pt x="1128" y="1251"/>
                  </a:lnTo>
                  <a:lnTo>
                    <a:pt x="1132" y="1253"/>
                  </a:lnTo>
                  <a:lnTo>
                    <a:pt x="1136" y="1254"/>
                  </a:lnTo>
                  <a:lnTo>
                    <a:pt x="1137" y="1256"/>
                  </a:lnTo>
                  <a:lnTo>
                    <a:pt x="1137" y="1259"/>
                  </a:lnTo>
                  <a:lnTo>
                    <a:pt x="1135" y="1265"/>
                  </a:lnTo>
                  <a:lnTo>
                    <a:pt x="1135" y="1265"/>
                  </a:lnTo>
                  <a:lnTo>
                    <a:pt x="1128" y="1275"/>
                  </a:lnTo>
                  <a:lnTo>
                    <a:pt x="1123" y="1286"/>
                  </a:lnTo>
                  <a:lnTo>
                    <a:pt x="1121" y="1295"/>
                  </a:lnTo>
                  <a:lnTo>
                    <a:pt x="1120" y="1303"/>
                  </a:lnTo>
                  <a:lnTo>
                    <a:pt x="1121" y="1306"/>
                  </a:lnTo>
                  <a:lnTo>
                    <a:pt x="1122" y="1310"/>
                  </a:lnTo>
                  <a:lnTo>
                    <a:pt x="1125" y="1312"/>
                  </a:lnTo>
                  <a:lnTo>
                    <a:pt x="1127" y="1313"/>
                  </a:lnTo>
                  <a:lnTo>
                    <a:pt x="1130" y="1314"/>
                  </a:lnTo>
                  <a:lnTo>
                    <a:pt x="1135" y="1314"/>
                  </a:lnTo>
                  <a:lnTo>
                    <a:pt x="1140" y="1313"/>
                  </a:lnTo>
                  <a:lnTo>
                    <a:pt x="1146" y="1311"/>
                  </a:lnTo>
                  <a:lnTo>
                    <a:pt x="1146" y="1311"/>
                  </a:lnTo>
                  <a:lnTo>
                    <a:pt x="1170" y="1303"/>
                  </a:lnTo>
                  <a:lnTo>
                    <a:pt x="1182" y="1299"/>
                  </a:lnTo>
                  <a:lnTo>
                    <a:pt x="1190" y="1294"/>
                  </a:lnTo>
                  <a:lnTo>
                    <a:pt x="1198" y="1289"/>
                  </a:lnTo>
                  <a:lnTo>
                    <a:pt x="1201" y="1286"/>
                  </a:lnTo>
                  <a:lnTo>
                    <a:pt x="1203" y="1283"/>
                  </a:lnTo>
                  <a:lnTo>
                    <a:pt x="1204" y="1278"/>
                  </a:lnTo>
                  <a:lnTo>
                    <a:pt x="1205" y="1274"/>
                  </a:lnTo>
                  <a:lnTo>
                    <a:pt x="1205" y="1269"/>
                  </a:lnTo>
                  <a:lnTo>
                    <a:pt x="1205" y="1265"/>
                  </a:lnTo>
                  <a:lnTo>
                    <a:pt x="1205" y="1265"/>
                  </a:lnTo>
                  <a:lnTo>
                    <a:pt x="1202" y="1254"/>
                  </a:lnTo>
                  <a:lnTo>
                    <a:pt x="1198" y="1241"/>
                  </a:lnTo>
                  <a:lnTo>
                    <a:pt x="1195" y="1231"/>
                  </a:lnTo>
                  <a:lnTo>
                    <a:pt x="1193" y="1220"/>
                  </a:lnTo>
                  <a:lnTo>
                    <a:pt x="1193" y="1216"/>
                  </a:lnTo>
                  <a:lnTo>
                    <a:pt x="1193" y="1211"/>
                  </a:lnTo>
                  <a:lnTo>
                    <a:pt x="1194" y="1207"/>
                  </a:lnTo>
                  <a:lnTo>
                    <a:pt x="1196" y="1203"/>
                  </a:lnTo>
                  <a:lnTo>
                    <a:pt x="1199" y="1200"/>
                  </a:lnTo>
                  <a:lnTo>
                    <a:pt x="1204" y="1198"/>
                  </a:lnTo>
                  <a:lnTo>
                    <a:pt x="1209" y="1196"/>
                  </a:lnTo>
                  <a:lnTo>
                    <a:pt x="1216" y="1194"/>
                  </a:lnTo>
                  <a:lnTo>
                    <a:pt x="1216" y="1194"/>
                  </a:lnTo>
                  <a:lnTo>
                    <a:pt x="1231" y="1193"/>
                  </a:lnTo>
                  <a:lnTo>
                    <a:pt x="1245" y="1194"/>
                  </a:lnTo>
                  <a:lnTo>
                    <a:pt x="1260" y="1199"/>
                  </a:lnTo>
                  <a:lnTo>
                    <a:pt x="1274" y="1204"/>
                  </a:lnTo>
                  <a:lnTo>
                    <a:pt x="1291" y="1211"/>
                  </a:lnTo>
                  <a:lnTo>
                    <a:pt x="1309" y="1220"/>
                  </a:lnTo>
                  <a:lnTo>
                    <a:pt x="1351" y="1241"/>
                  </a:lnTo>
                  <a:lnTo>
                    <a:pt x="1351" y="1241"/>
                  </a:lnTo>
                  <a:lnTo>
                    <a:pt x="1403" y="1264"/>
                  </a:lnTo>
                  <a:lnTo>
                    <a:pt x="1430" y="1274"/>
                  </a:lnTo>
                  <a:lnTo>
                    <a:pt x="1454" y="1283"/>
                  </a:lnTo>
                  <a:lnTo>
                    <a:pt x="1475" y="1288"/>
                  </a:lnTo>
                  <a:lnTo>
                    <a:pt x="1486" y="1289"/>
                  </a:lnTo>
                  <a:lnTo>
                    <a:pt x="1493" y="1289"/>
                  </a:lnTo>
                  <a:lnTo>
                    <a:pt x="1500" y="1288"/>
                  </a:lnTo>
                  <a:lnTo>
                    <a:pt x="1505" y="1286"/>
                  </a:lnTo>
                  <a:lnTo>
                    <a:pt x="1508" y="1282"/>
                  </a:lnTo>
                  <a:lnTo>
                    <a:pt x="1509" y="1276"/>
                  </a:lnTo>
                  <a:lnTo>
                    <a:pt x="1509" y="1276"/>
                  </a:lnTo>
                  <a:lnTo>
                    <a:pt x="1508" y="1269"/>
                  </a:lnTo>
                  <a:lnTo>
                    <a:pt x="1505" y="1261"/>
                  </a:lnTo>
                  <a:lnTo>
                    <a:pt x="1500" y="1254"/>
                  </a:lnTo>
                  <a:lnTo>
                    <a:pt x="1494" y="1245"/>
                  </a:lnTo>
                  <a:lnTo>
                    <a:pt x="1487" y="1236"/>
                  </a:lnTo>
                  <a:lnTo>
                    <a:pt x="1478" y="1227"/>
                  </a:lnTo>
                  <a:lnTo>
                    <a:pt x="1459" y="1210"/>
                  </a:lnTo>
                  <a:lnTo>
                    <a:pt x="1440" y="1194"/>
                  </a:lnTo>
                  <a:lnTo>
                    <a:pt x="1420" y="1182"/>
                  </a:lnTo>
                  <a:lnTo>
                    <a:pt x="1404" y="1174"/>
                  </a:lnTo>
                  <a:lnTo>
                    <a:pt x="1397" y="1171"/>
                  </a:lnTo>
                  <a:lnTo>
                    <a:pt x="1392" y="1171"/>
                  </a:lnTo>
                  <a:lnTo>
                    <a:pt x="1392" y="117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8145463" y="2408238"/>
              <a:ext cx="760413" cy="1312863"/>
            </a:xfrm>
            <a:custGeom>
              <a:avLst/>
              <a:gdLst>
                <a:gd name="T0" fmla="*/ 314 w 958"/>
                <a:gd name="T1" fmla="*/ 13 h 1654"/>
                <a:gd name="T2" fmla="*/ 274 w 958"/>
                <a:gd name="T3" fmla="*/ 94 h 1654"/>
                <a:gd name="T4" fmla="*/ 247 w 958"/>
                <a:gd name="T5" fmla="*/ 133 h 1654"/>
                <a:gd name="T6" fmla="*/ 240 w 958"/>
                <a:gd name="T7" fmla="*/ 137 h 1654"/>
                <a:gd name="T8" fmla="*/ 220 w 958"/>
                <a:gd name="T9" fmla="*/ 168 h 1654"/>
                <a:gd name="T10" fmla="*/ 182 w 958"/>
                <a:gd name="T11" fmla="*/ 247 h 1654"/>
                <a:gd name="T12" fmla="*/ 165 w 958"/>
                <a:gd name="T13" fmla="*/ 280 h 1654"/>
                <a:gd name="T14" fmla="*/ 127 w 958"/>
                <a:gd name="T15" fmla="*/ 364 h 1654"/>
                <a:gd name="T16" fmla="*/ 108 w 958"/>
                <a:gd name="T17" fmla="*/ 398 h 1654"/>
                <a:gd name="T18" fmla="*/ 97 w 958"/>
                <a:gd name="T19" fmla="*/ 425 h 1654"/>
                <a:gd name="T20" fmla="*/ 94 w 958"/>
                <a:gd name="T21" fmla="*/ 469 h 1654"/>
                <a:gd name="T22" fmla="*/ 93 w 958"/>
                <a:gd name="T23" fmla="*/ 530 h 1654"/>
                <a:gd name="T24" fmla="*/ 89 w 958"/>
                <a:gd name="T25" fmla="*/ 549 h 1654"/>
                <a:gd name="T26" fmla="*/ 84 w 958"/>
                <a:gd name="T27" fmla="*/ 621 h 1654"/>
                <a:gd name="T28" fmla="*/ 85 w 958"/>
                <a:gd name="T29" fmla="*/ 733 h 1654"/>
                <a:gd name="T30" fmla="*/ 92 w 958"/>
                <a:gd name="T31" fmla="*/ 733 h 1654"/>
                <a:gd name="T32" fmla="*/ 119 w 958"/>
                <a:gd name="T33" fmla="*/ 895 h 1654"/>
                <a:gd name="T34" fmla="*/ 159 w 958"/>
                <a:gd name="T35" fmla="*/ 942 h 1654"/>
                <a:gd name="T36" fmla="*/ 168 w 958"/>
                <a:gd name="T37" fmla="*/ 961 h 1654"/>
                <a:gd name="T38" fmla="*/ 164 w 958"/>
                <a:gd name="T39" fmla="*/ 971 h 1654"/>
                <a:gd name="T40" fmla="*/ 133 w 958"/>
                <a:gd name="T41" fmla="*/ 1020 h 1654"/>
                <a:gd name="T42" fmla="*/ 85 w 958"/>
                <a:gd name="T43" fmla="*/ 1078 h 1654"/>
                <a:gd name="T44" fmla="*/ 70 w 958"/>
                <a:gd name="T45" fmla="*/ 1104 h 1654"/>
                <a:gd name="T46" fmla="*/ 34 w 958"/>
                <a:gd name="T47" fmla="*/ 1202 h 1654"/>
                <a:gd name="T48" fmla="*/ 11 w 958"/>
                <a:gd name="T49" fmla="*/ 1274 h 1654"/>
                <a:gd name="T50" fmla="*/ 1 w 958"/>
                <a:gd name="T51" fmla="*/ 1342 h 1654"/>
                <a:gd name="T52" fmla="*/ 2 w 958"/>
                <a:gd name="T53" fmla="*/ 1399 h 1654"/>
                <a:gd name="T54" fmla="*/ 258 w 958"/>
                <a:gd name="T55" fmla="*/ 1394 h 1654"/>
                <a:gd name="T56" fmla="*/ 531 w 958"/>
                <a:gd name="T57" fmla="*/ 1376 h 1654"/>
                <a:gd name="T58" fmla="*/ 537 w 958"/>
                <a:gd name="T59" fmla="*/ 1382 h 1654"/>
                <a:gd name="T60" fmla="*/ 535 w 958"/>
                <a:gd name="T61" fmla="*/ 1417 h 1654"/>
                <a:gd name="T62" fmla="*/ 519 w 958"/>
                <a:gd name="T63" fmla="*/ 1510 h 1654"/>
                <a:gd name="T64" fmla="*/ 519 w 958"/>
                <a:gd name="T65" fmla="*/ 1523 h 1654"/>
                <a:gd name="T66" fmla="*/ 550 w 958"/>
                <a:gd name="T67" fmla="*/ 1582 h 1654"/>
                <a:gd name="T68" fmla="*/ 575 w 958"/>
                <a:gd name="T69" fmla="*/ 1629 h 1654"/>
                <a:gd name="T70" fmla="*/ 577 w 958"/>
                <a:gd name="T71" fmla="*/ 1640 h 1654"/>
                <a:gd name="T72" fmla="*/ 579 w 958"/>
                <a:gd name="T73" fmla="*/ 1654 h 1654"/>
                <a:gd name="T74" fmla="*/ 626 w 958"/>
                <a:gd name="T75" fmla="*/ 1621 h 1654"/>
                <a:gd name="T76" fmla="*/ 636 w 958"/>
                <a:gd name="T77" fmla="*/ 1611 h 1654"/>
                <a:gd name="T78" fmla="*/ 655 w 958"/>
                <a:gd name="T79" fmla="*/ 1595 h 1654"/>
                <a:gd name="T80" fmla="*/ 700 w 958"/>
                <a:gd name="T81" fmla="*/ 1580 h 1654"/>
                <a:gd name="T82" fmla="*/ 741 w 958"/>
                <a:gd name="T83" fmla="*/ 1570 h 1654"/>
                <a:gd name="T84" fmla="*/ 770 w 958"/>
                <a:gd name="T85" fmla="*/ 1571 h 1654"/>
                <a:gd name="T86" fmla="*/ 842 w 958"/>
                <a:gd name="T87" fmla="*/ 1586 h 1654"/>
                <a:gd name="T88" fmla="*/ 864 w 958"/>
                <a:gd name="T89" fmla="*/ 1588 h 1654"/>
                <a:gd name="T90" fmla="*/ 900 w 958"/>
                <a:gd name="T91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58" h="1654">
                  <a:moveTo>
                    <a:pt x="900" y="0"/>
                  </a:moveTo>
                  <a:lnTo>
                    <a:pt x="314" y="13"/>
                  </a:lnTo>
                  <a:lnTo>
                    <a:pt x="314" y="13"/>
                  </a:lnTo>
                  <a:lnTo>
                    <a:pt x="305" y="31"/>
                  </a:lnTo>
                  <a:lnTo>
                    <a:pt x="285" y="72"/>
                  </a:lnTo>
                  <a:lnTo>
                    <a:pt x="274" y="94"/>
                  </a:lnTo>
                  <a:lnTo>
                    <a:pt x="262" y="113"/>
                  </a:lnTo>
                  <a:lnTo>
                    <a:pt x="252" y="128"/>
                  </a:lnTo>
                  <a:lnTo>
                    <a:pt x="247" y="133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0" y="137"/>
                  </a:lnTo>
                  <a:lnTo>
                    <a:pt x="236" y="141"/>
                  </a:lnTo>
                  <a:lnTo>
                    <a:pt x="228" y="152"/>
                  </a:lnTo>
                  <a:lnTo>
                    <a:pt x="220" y="168"/>
                  </a:lnTo>
                  <a:lnTo>
                    <a:pt x="210" y="187"/>
                  </a:lnTo>
                  <a:lnTo>
                    <a:pt x="191" y="227"/>
                  </a:lnTo>
                  <a:lnTo>
                    <a:pt x="182" y="247"/>
                  </a:lnTo>
                  <a:lnTo>
                    <a:pt x="173" y="264"/>
                  </a:lnTo>
                  <a:lnTo>
                    <a:pt x="173" y="264"/>
                  </a:lnTo>
                  <a:lnTo>
                    <a:pt x="165" y="280"/>
                  </a:lnTo>
                  <a:lnTo>
                    <a:pt x="158" y="296"/>
                  </a:lnTo>
                  <a:lnTo>
                    <a:pt x="143" y="329"/>
                  </a:lnTo>
                  <a:lnTo>
                    <a:pt x="127" y="364"/>
                  </a:lnTo>
                  <a:lnTo>
                    <a:pt x="119" y="382"/>
                  </a:lnTo>
                  <a:lnTo>
                    <a:pt x="108" y="398"/>
                  </a:lnTo>
                  <a:lnTo>
                    <a:pt x="108" y="398"/>
                  </a:lnTo>
                  <a:lnTo>
                    <a:pt x="104" y="407"/>
                  </a:lnTo>
                  <a:lnTo>
                    <a:pt x="101" y="416"/>
                  </a:lnTo>
                  <a:lnTo>
                    <a:pt x="97" y="425"/>
                  </a:lnTo>
                  <a:lnTo>
                    <a:pt x="95" y="434"/>
                  </a:lnTo>
                  <a:lnTo>
                    <a:pt x="94" y="452"/>
                  </a:lnTo>
                  <a:lnTo>
                    <a:pt x="94" y="469"/>
                  </a:lnTo>
                  <a:lnTo>
                    <a:pt x="95" y="505"/>
                  </a:lnTo>
                  <a:lnTo>
                    <a:pt x="94" y="521"/>
                  </a:lnTo>
                  <a:lnTo>
                    <a:pt x="93" y="530"/>
                  </a:lnTo>
                  <a:lnTo>
                    <a:pt x="92" y="539"/>
                  </a:lnTo>
                  <a:lnTo>
                    <a:pt x="92" y="539"/>
                  </a:lnTo>
                  <a:lnTo>
                    <a:pt x="89" y="549"/>
                  </a:lnTo>
                  <a:lnTo>
                    <a:pt x="87" y="562"/>
                  </a:lnTo>
                  <a:lnTo>
                    <a:pt x="85" y="589"/>
                  </a:lnTo>
                  <a:lnTo>
                    <a:pt x="84" y="621"/>
                  </a:lnTo>
                  <a:lnTo>
                    <a:pt x="84" y="653"/>
                  </a:lnTo>
                  <a:lnTo>
                    <a:pt x="85" y="709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92" y="733"/>
                  </a:lnTo>
                  <a:lnTo>
                    <a:pt x="108" y="885"/>
                  </a:lnTo>
                  <a:lnTo>
                    <a:pt x="108" y="885"/>
                  </a:lnTo>
                  <a:lnTo>
                    <a:pt x="119" y="895"/>
                  </a:lnTo>
                  <a:lnTo>
                    <a:pt x="139" y="916"/>
                  </a:lnTo>
                  <a:lnTo>
                    <a:pt x="149" y="929"/>
                  </a:lnTo>
                  <a:lnTo>
                    <a:pt x="159" y="942"/>
                  </a:lnTo>
                  <a:lnTo>
                    <a:pt x="164" y="953"/>
                  </a:lnTo>
                  <a:lnTo>
                    <a:pt x="167" y="957"/>
                  </a:lnTo>
                  <a:lnTo>
                    <a:pt x="168" y="961"/>
                  </a:lnTo>
                  <a:lnTo>
                    <a:pt x="168" y="961"/>
                  </a:lnTo>
                  <a:lnTo>
                    <a:pt x="167" y="965"/>
                  </a:lnTo>
                  <a:lnTo>
                    <a:pt x="164" y="971"/>
                  </a:lnTo>
                  <a:lnTo>
                    <a:pt x="157" y="984"/>
                  </a:lnTo>
                  <a:lnTo>
                    <a:pt x="146" y="1001"/>
                  </a:lnTo>
                  <a:lnTo>
                    <a:pt x="133" y="1020"/>
                  </a:lnTo>
                  <a:lnTo>
                    <a:pt x="105" y="1054"/>
                  </a:lnTo>
                  <a:lnTo>
                    <a:pt x="85" y="1078"/>
                  </a:lnTo>
                  <a:lnTo>
                    <a:pt x="85" y="1078"/>
                  </a:lnTo>
                  <a:lnTo>
                    <a:pt x="82" y="1082"/>
                  </a:lnTo>
                  <a:lnTo>
                    <a:pt x="78" y="1088"/>
                  </a:lnTo>
                  <a:lnTo>
                    <a:pt x="70" y="1104"/>
                  </a:lnTo>
                  <a:lnTo>
                    <a:pt x="62" y="1123"/>
                  </a:lnTo>
                  <a:lnTo>
                    <a:pt x="53" y="1147"/>
                  </a:lnTo>
                  <a:lnTo>
                    <a:pt x="34" y="1202"/>
                  </a:lnTo>
                  <a:lnTo>
                    <a:pt x="16" y="1260"/>
                  </a:lnTo>
                  <a:lnTo>
                    <a:pt x="16" y="1260"/>
                  </a:lnTo>
                  <a:lnTo>
                    <a:pt x="11" y="1274"/>
                  </a:lnTo>
                  <a:lnTo>
                    <a:pt x="8" y="1288"/>
                  </a:lnTo>
                  <a:lnTo>
                    <a:pt x="3" y="1316"/>
                  </a:lnTo>
                  <a:lnTo>
                    <a:pt x="1" y="1342"/>
                  </a:lnTo>
                  <a:lnTo>
                    <a:pt x="0" y="1364"/>
                  </a:lnTo>
                  <a:lnTo>
                    <a:pt x="1" y="1384"/>
                  </a:lnTo>
                  <a:lnTo>
                    <a:pt x="2" y="1399"/>
                  </a:lnTo>
                  <a:lnTo>
                    <a:pt x="3" y="1412"/>
                  </a:lnTo>
                  <a:lnTo>
                    <a:pt x="3" y="1412"/>
                  </a:lnTo>
                  <a:lnTo>
                    <a:pt x="258" y="1394"/>
                  </a:lnTo>
                  <a:lnTo>
                    <a:pt x="438" y="1382"/>
                  </a:lnTo>
                  <a:lnTo>
                    <a:pt x="531" y="1376"/>
                  </a:lnTo>
                  <a:lnTo>
                    <a:pt x="531" y="1376"/>
                  </a:lnTo>
                  <a:lnTo>
                    <a:pt x="532" y="1377"/>
                  </a:lnTo>
                  <a:lnTo>
                    <a:pt x="534" y="1379"/>
                  </a:lnTo>
                  <a:lnTo>
                    <a:pt x="537" y="1382"/>
                  </a:lnTo>
                  <a:lnTo>
                    <a:pt x="538" y="1389"/>
                  </a:lnTo>
                  <a:lnTo>
                    <a:pt x="538" y="1396"/>
                  </a:lnTo>
                  <a:lnTo>
                    <a:pt x="535" y="1417"/>
                  </a:lnTo>
                  <a:lnTo>
                    <a:pt x="531" y="1441"/>
                  </a:lnTo>
                  <a:lnTo>
                    <a:pt x="521" y="1490"/>
                  </a:lnTo>
                  <a:lnTo>
                    <a:pt x="519" y="1510"/>
                  </a:lnTo>
                  <a:lnTo>
                    <a:pt x="519" y="1517"/>
                  </a:lnTo>
                  <a:lnTo>
                    <a:pt x="519" y="1523"/>
                  </a:lnTo>
                  <a:lnTo>
                    <a:pt x="519" y="1523"/>
                  </a:lnTo>
                  <a:lnTo>
                    <a:pt x="523" y="1534"/>
                  </a:lnTo>
                  <a:lnTo>
                    <a:pt x="530" y="1548"/>
                  </a:lnTo>
                  <a:lnTo>
                    <a:pt x="550" y="1582"/>
                  </a:lnTo>
                  <a:lnTo>
                    <a:pt x="560" y="1599"/>
                  </a:lnTo>
                  <a:lnTo>
                    <a:pt x="569" y="1616"/>
                  </a:lnTo>
                  <a:lnTo>
                    <a:pt x="575" y="1629"/>
                  </a:lnTo>
                  <a:lnTo>
                    <a:pt x="577" y="1636"/>
                  </a:lnTo>
                  <a:lnTo>
                    <a:pt x="577" y="1640"/>
                  </a:lnTo>
                  <a:lnTo>
                    <a:pt x="577" y="1640"/>
                  </a:lnTo>
                  <a:lnTo>
                    <a:pt x="578" y="1647"/>
                  </a:lnTo>
                  <a:lnTo>
                    <a:pt x="579" y="1654"/>
                  </a:lnTo>
                  <a:lnTo>
                    <a:pt x="579" y="1654"/>
                  </a:lnTo>
                  <a:lnTo>
                    <a:pt x="596" y="1643"/>
                  </a:lnTo>
                  <a:lnTo>
                    <a:pt x="613" y="1632"/>
                  </a:lnTo>
                  <a:lnTo>
                    <a:pt x="626" y="1621"/>
                  </a:lnTo>
                  <a:lnTo>
                    <a:pt x="632" y="1616"/>
                  </a:lnTo>
                  <a:lnTo>
                    <a:pt x="636" y="1611"/>
                  </a:lnTo>
                  <a:lnTo>
                    <a:pt x="636" y="1611"/>
                  </a:lnTo>
                  <a:lnTo>
                    <a:pt x="639" y="1607"/>
                  </a:lnTo>
                  <a:lnTo>
                    <a:pt x="644" y="1602"/>
                  </a:lnTo>
                  <a:lnTo>
                    <a:pt x="655" y="1595"/>
                  </a:lnTo>
                  <a:lnTo>
                    <a:pt x="670" y="1589"/>
                  </a:lnTo>
                  <a:lnTo>
                    <a:pt x="684" y="1584"/>
                  </a:lnTo>
                  <a:lnTo>
                    <a:pt x="700" y="1580"/>
                  </a:lnTo>
                  <a:lnTo>
                    <a:pt x="715" y="1575"/>
                  </a:lnTo>
                  <a:lnTo>
                    <a:pt x="741" y="1570"/>
                  </a:lnTo>
                  <a:lnTo>
                    <a:pt x="741" y="1570"/>
                  </a:lnTo>
                  <a:lnTo>
                    <a:pt x="747" y="1570"/>
                  </a:lnTo>
                  <a:lnTo>
                    <a:pt x="754" y="1570"/>
                  </a:lnTo>
                  <a:lnTo>
                    <a:pt x="770" y="1571"/>
                  </a:lnTo>
                  <a:lnTo>
                    <a:pt x="788" y="1574"/>
                  </a:lnTo>
                  <a:lnTo>
                    <a:pt x="807" y="1579"/>
                  </a:lnTo>
                  <a:lnTo>
                    <a:pt x="842" y="1586"/>
                  </a:lnTo>
                  <a:lnTo>
                    <a:pt x="855" y="1588"/>
                  </a:lnTo>
                  <a:lnTo>
                    <a:pt x="861" y="1588"/>
                  </a:lnTo>
                  <a:lnTo>
                    <a:pt x="864" y="1588"/>
                  </a:lnTo>
                  <a:lnTo>
                    <a:pt x="864" y="1588"/>
                  </a:lnTo>
                  <a:lnTo>
                    <a:pt x="958" y="1559"/>
                  </a:lnTo>
                  <a:lnTo>
                    <a:pt x="90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8859838" y="2362200"/>
              <a:ext cx="798513" cy="1325563"/>
            </a:xfrm>
            <a:custGeom>
              <a:avLst/>
              <a:gdLst>
                <a:gd name="T0" fmla="*/ 289 w 1007"/>
                <a:gd name="T1" fmla="*/ 1573 h 1669"/>
                <a:gd name="T2" fmla="*/ 315 w 1007"/>
                <a:gd name="T3" fmla="*/ 1515 h 1669"/>
                <a:gd name="T4" fmla="*/ 326 w 1007"/>
                <a:gd name="T5" fmla="*/ 1497 h 1669"/>
                <a:gd name="T6" fmla="*/ 326 w 1007"/>
                <a:gd name="T7" fmla="*/ 1489 h 1669"/>
                <a:gd name="T8" fmla="*/ 304 w 1007"/>
                <a:gd name="T9" fmla="*/ 1472 h 1669"/>
                <a:gd name="T10" fmla="*/ 280 w 1007"/>
                <a:gd name="T11" fmla="*/ 1452 h 1669"/>
                <a:gd name="T12" fmla="*/ 256 w 1007"/>
                <a:gd name="T13" fmla="*/ 1419 h 1669"/>
                <a:gd name="T14" fmla="*/ 250 w 1007"/>
                <a:gd name="T15" fmla="*/ 1397 h 1669"/>
                <a:gd name="T16" fmla="*/ 1007 w 1007"/>
                <a:gd name="T17" fmla="*/ 1295 h 1669"/>
                <a:gd name="T18" fmla="*/ 977 w 1007"/>
                <a:gd name="T19" fmla="*/ 1224 h 1669"/>
                <a:gd name="T20" fmla="*/ 960 w 1007"/>
                <a:gd name="T21" fmla="*/ 1165 h 1669"/>
                <a:gd name="T22" fmla="*/ 956 w 1007"/>
                <a:gd name="T23" fmla="*/ 1137 h 1669"/>
                <a:gd name="T24" fmla="*/ 960 w 1007"/>
                <a:gd name="T25" fmla="*/ 1095 h 1669"/>
                <a:gd name="T26" fmla="*/ 936 w 1007"/>
                <a:gd name="T27" fmla="*/ 972 h 1669"/>
                <a:gd name="T28" fmla="*/ 937 w 1007"/>
                <a:gd name="T29" fmla="*/ 951 h 1669"/>
                <a:gd name="T30" fmla="*/ 960 w 1007"/>
                <a:gd name="T31" fmla="*/ 911 h 1669"/>
                <a:gd name="T32" fmla="*/ 971 w 1007"/>
                <a:gd name="T33" fmla="*/ 884 h 1669"/>
                <a:gd name="T34" fmla="*/ 973 w 1007"/>
                <a:gd name="T35" fmla="*/ 856 h 1669"/>
                <a:gd name="T36" fmla="*/ 961 w 1007"/>
                <a:gd name="T37" fmla="*/ 849 h 1669"/>
                <a:gd name="T38" fmla="*/ 948 w 1007"/>
                <a:gd name="T39" fmla="*/ 843 h 1669"/>
                <a:gd name="T40" fmla="*/ 927 w 1007"/>
                <a:gd name="T41" fmla="*/ 825 h 1669"/>
                <a:gd name="T42" fmla="*/ 911 w 1007"/>
                <a:gd name="T43" fmla="*/ 797 h 1669"/>
                <a:gd name="T44" fmla="*/ 907 w 1007"/>
                <a:gd name="T45" fmla="*/ 773 h 1669"/>
                <a:gd name="T46" fmla="*/ 901 w 1007"/>
                <a:gd name="T47" fmla="*/ 741 h 1669"/>
                <a:gd name="T48" fmla="*/ 873 w 1007"/>
                <a:gd name="T49" fmla="*/ 679 h 1669"/>
                <a:gd name="T50" fmla="*/ 0 w 1007"/>
                <a:gd name="T51" fmla="*/ 58 h 1669"/>
                <a:gd name="T52" fmla="*/ 87 w 1007"/>
                <a:gd name="T53" fmla="*/ 1604 h 1669"/>
                <a:gd name="T54" fmla="*/ 104 w 1007"/>
                <a:gd name="T55" fmla="*/ 1591 h 1669"/>
                <a:gd name="T56" fmla="*/ 137 w 1007"/>
                <a:gd name="T57" fmla="*/ 1551 h 1669"/>
                <a:gd name="T58" fmla="*/ 164 w 1007"/>
                <a:gd name="T59" fmla="*/ 1510 h 1669"/>
                <a:gd name="T60" fmla="*/ 174 w 1007"/>
                <a:gd name="T61" fmla="*/ 1501 h 1669"/>
                <a:gd name="T62" fmla="*/ 175 w 1007"/>
                <a:gd name="T63" fmla="*/ 1507 h 1669"/>
                <a:gd name="T64" fmla="*/ 169 w 1007"/>
                <a:gd name="T65" fmla="*/ 1534 h 1669"/>
                <a:gd name="T66" fmla="*/ 186 w 1007"/>
                <a:gd name="T67" fmla="*/ 1564 h 1669"/>
                <a:gd name="T68" fmla="*/ 203 w 1007"/>
                <a:gd name="T69" fmla="*/ 1604 h 1669"/>
                <a:gd name="T70" fmla="*/ 204 w 1007"/>
                <a:gd name="T71" fmla="*/ 1617 h 1669"/>
                <a:gd name="T72" fmla="*/ 199 w 1007"/>
                <a:gd name="T73" fmla="*/ 1636 h 1669"/>
                <a:gd name="T74" fmla="*/ 189 w 1007"/>
                <a:gd name="T75" fmla="*/ 1660 h 1669"/>
                <a:gd name="T76" fmla="*/ 194 w 1007"/>
                <a:gd name="T77" fmla="*/ 1666 h 1669"/>
                <a:gd name="T78" fmla="*/ 211 w 1007"/>
                <a:gd name="T79" fmla="*/ 1669 h 1669"/>
                <a:gd name="T80" fmla="*/ 240 w 1007"/>
                <a:gd name="T81" fmla="*/ 1663 h 1669"/>
                <a:gd name="T82" fmla="*/ 306 w 1007"/>
                <a:gd name="T83" fmla="*/ 1639 h 1669"/>
                <a:gd name="T84" fmla="*/ 322 w 1007"/>
                <a:gd name="T85" fmla="*/ 159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" h="1669">
                  <a:moveTo>
                    <a:pt x="286" y="1581"/>
                  </a:moveTo>
                  <a:lnTo>
                    <a:pt x="286" y="1581"/>
                  </a:lnTo>
                  <a:lnTo>
                    <a:pt x="289" y="1573"/>
                  </a:lnTo>
                  <a:lnTo>
                    <a:pt x="297" y="1552"/>
                  </a:lnTo>
                  <a:lnTo>
                    <a:pt x="308" y="1527"/>
                  </a:lnTo>
                  <a:lnTo>
                    <a:pt x="315" y="1515"/>
                  </a:lnTo>
                  <a:lnTo>
                    <a:pt x="322" y="1505"/>
                  </a:lnTo>
                  <a:lnTo>
                    <a:pt x="322" y="1505"/>
                  </a:lnTo>
                  <a:lnTo>
                    <a:pt x="326" y="1497"/>
                  </a:lnTo>
                  <a:lnTo>
                    <a:pt x="327" y="1495"/>
                  </a:lnTo>
                  <a:lnTo>
                    <a:pt x="327" y="1491"/>
                  </a:lnTo>
                  <a:lnTo>
                    <a:pt x="326" y="1489"/>
                  </a:lnTo>
                  <a:lnTo>
                    <a:pt x="325" y="1487"/>
                  </a:lnTo>
                  <a:lnTo>
                    <a:pt x="321" y="1482"/>
                  </a:lnTo>
                  <a:lnTo>
                    <a:pt x="304" y="1472"/>
                  </a:lnTo>
                  <a:lnTo>
                    <a:pt x="293" y="1463"/>
                  </a:lnTo>
                  <a:lnTo>
                    <a:pt x="280" y="1452"/>
                  </a:lnTo>
                  <a:lnTo>
                    <a:pt x="280" y="1452"/>
                  </a:lnTo>
                  <a:lnTo>
                    <a:pt x="269" y="1440"/>
                  </a:lnTo>
                  <a:lnTo>
                    <a:pt x="261" y="1429"/>
                  </a:lnTo>
                  <a:lnTo>
                    <a:pt x="256" y="1419"/>
                  </a:lnTo>
                  <a:lnTo>
                    <a:pt x="252" y="1410"/>
                  </a:lnTo>
                  <a:lnTo>
                    <a:pt x="251" y="1403"/>
                  </a:lnTo>
                  <a:lnTo>
                    <a:pt x="250" y="1397"/>
                  </a:lnTo>
                  <a:lnTo>
                    <a:pt x="251" y="1394"/>
                  </a:lnTo>
                  <a:lnTo>
                    <a:pt x="1007" y="1295"/>
                  </a:lnTo>
                  <a:lnTo>
                    <a:pt x="1007" y="1295"/>
                  </a:lnTo>
                  <a:lnTo>
                    <a:pt x="1000" y="1280"/>
                  </a:lnTo>
                  <a:lnTo>
                    <a:pt x="986" y="1245"/>
                  </a:lnTo>
                  <a:lnTo>
                    <a:pt x="977" y="1224"/>
                  </a:lnTo>
                  <a:lnTo>
                    <a:pt x="969" y="1203"/>
                  </a:lnTo>
                  <a:lnTo>
                    <a:pt x="963" y="1183"/>
                  </a:lnTo>
                  <a:lnTo>
                    <a:pt x="960" y="1165"/>
                  </a:lnTo>
                  <a:lnTo>
                    <a:pt x="960" y="1165"/>
                  </a:lnTo>
                  <a:lnTo>
                    <a:pt x="958" y="1150"/>
                  </a:lnTo>
                  <a:lnTo>
                    <a:pt x="956" y="1137"/>
                  </a:lnTo>
                  <a:lnTo>
                    <a:pt x="958" y="1115"/>
                  </a:lnTo>
                  <a:lnTo>
                    <a:pt x="959" y="1100"/>
                  </a:lnTo>
                  <a:lnTo>
                    <a:pt x="960" y="1095"/>
                  </a:lnTo>
                  <a:lnTo>
                    <a:pt x="960" y="1095"/>
                  </a:lnTo>
                  <a:lnTo>
                    <a:pt x="936" y="972"/>
                  </a:lnTo>
                  <a:lnTo>
                    <a:pt x="936" y="972"/>
                  </a:lnTo>
                  <a:lnTo>
                    <a:pt x="935" y="967"/>
                  </a:lnTo>
                  <a:lnTo>
                    <a:pt x="935" y="962"/>
                  </a:lnTo>
                  <a:lnTo>
                    <a:pt x="937" y="951"/>
                  </a:lnTo>
                  <a:lnTo>
                    <a:pt x="942" y="943"/>
                  </a:lnTo>
                  <a:lnTo>
                    <a:pt x="948" y="932"/>
                  </a:lnTo>
                  <a:lnTo>
                    <a:pt x="960" y="911"/>
                  </a:lnTo>
                  <a:lnTo>
                    <a:pt x="967" y="899"/>
                  </a:lnTo>
                  <a:lnTo>
                    <a:pt x="971" y="884"/>
                  </a:lnTo>
                  <a:lnTo>
                    <a:pt x="971" y="884"/>
                  </a:lnTo>
                  <a:lnTo>
                    <a:pt x="974" y="871"/>
                  </a:lnTo>
                  <a:lnTo>
                    <a:pt x="974" y="862"/>
                  </a:lnTo>
                  <a:lnTo>
                    <a:pt x="973" y="856"/>
                  </a:lnTo>
                  <a:lnTo>
                    <a:pt x="970" y="853"/>
                  </a:lnTo>
                  <a:lnTo>
                    <a:pt x="965" y="851"/>
                  </a:lnTo>
                  <a:lnTo>
                    <a:pt x="961" y="849"/>
                  </a:lnTo>
                  <a:lnTo>
                    <a:pt x="954" y="846"/>
                  </a:lnTo>
                  <a:lnTo>
                    <a:pt x="948" y="843"/>
                  </a:lnTo>
                  <a:lnTo>
                    <a:pt x="948" y="843"/>
                  </a:lnTo>
                  <a:lnTo>
                    <a:pt x="941" y="839"/>
                  </a:lnTo>
                  <a:lnTo>
                    <a:pt x="934" y="832"/>
                  </a:lnTo>
                  <a:lnTo>
                    <a:pt x="927" y="825"/>
                  </a:lnTo>
                  <a:lnTo>
                    <a:pt x="921" y="817"/>
                  </a:lnTo>
                  <a:lnTo>
                    <a:pt x="915" y="807"/>
                  </a:lnTo>
                  <a:lnTo>
                    <a:pt x="911" y="797"/>
                  </a:lnTo>
                  <a:lnTo>
                    <a:pt x="907" y="786"/>
                  </a:lnTo>
                  <a:lnTo>
                    <a:pt x="907" y="773"/>
                  </a:lnTo>
                  <a:lnTo>
                    <a:pt x="907" y="773"/>
                  </a:lnTo>
                  <a:lnTo>
                    <a:pt x="906" y="766"/>
                  </a:lnTo>
                  <a:lnTo>
                    <a:pt x="905" y="758"/>
                  </a:lnTo>
                  <a:lnTo>
                    <a:pt x="901" y="741"/>
                  </a:lnTo>
                  <a:lnTo>
                    <a:pt x="894" y="725"/>
                  </a:lnTo>
                  <a:lnTo>
                    <a:pt x="886" y="707"/>
                  </a:lnTo>
                  <a:lnTo>
                    <a:pt x="873" y="679"/>
                  </a:lnTo>
                  <a:lnTo>
                    <a:pt x="866" y="668"/>
                  </a:lnTo>
                  <a:lnTo>
                    <a:pt x="673" y="0"/>
                  </a:lnTo>
                  <a:lnTo>
                    <a:pt x="0" y="58"/>
                  </a:lnTo>
                  <a:lnTo>
                    <a:pt x="58" y="1610"/>
                  </a:lnTo>
                  <a:lnTo>
                    <a:pt x="87" y="1604"/>
                  </a:lnTo>
                  <a:lnTo>
                    <a:pt x="87" y="1604"/>
                  </a:lnTo>
                  <a:lnTo>
                    <a:pt x="91" y="1602"/>
                  </a:lnTo>
                  <a:lnTo>
                    <a:pt x="97" y="1598"/>
                  </a:lnTo>
                  <a:lnTo>
                    <a:pt x="104" y="1591"/>
                  </a:lnTo>
                  <a:lnTo>
                    <a:pt x="113" y="1581"/>
                  </a:lnTo>
                  <a:lnTo>
                    <a:pt x="124" y="1567"/>
                  </a:lnTo>
                  <a:lnTo>
                    <a:pt x="137" y="1551"/>
                  </a:lnTo>
                  <a:lnTo>
                    <a:pt x="152" y="1528"/>
                  </a:lnTo>
                  <a:lnTo>
                    <a:pt x="152" y="1528"/>
                  </a:lnTo>
                  <a:lnTo>
                    <a:pt x="164" y="1510"/>
                  </a:lnTo>
                  <a:lnTo>
                    <a:pt x="169" y="1505"/>
                  </a:lnTo>
                  <a:lnTo>
                    <a:pt x="172" y="1503"/>
                  </a:lnTo>
                  <a:lnTo>
                    <a:pt x="174" y="1501"/>
                  </a:lnTo>
                  <a:lnTo>
                    <a:pt x="175" y="1501"/>
                  </a:lnTo>
                  <a:lnTo>
                    <a:pt x="175" y="1504"/>
                  </a:lnTo>
                  <a:lnTo>
                    <a:pt x="175" y="1507"/>
                  </a:lnTo>
                  <a:lnTo>
                    <a:pt x="174" y="1515"/>
                  </a:lnTo>
                  <a:lnTo>
                    <a:pt x="172" y="1524"/>
                  </a:lnTo>
                  <a:lnTo>
                    <a:pt x="169" y="1534"/>
                  </a:lnTo>
                  <a:lnTo>
                    <a:pt x="169" y="1534"/>
                  </a:lnTo>
                  <a:lnTo>
                    <a:pt x="174" y="1543"/>
                  </a:lnTo>
                  <a:lnTo>
                    <a:pt x="186" y="1564"/>
                  </a:lnTo>
                  <a:lnTo>
                    <a:pt x="193" y="1577"/>
                  </a:lnTo>
                  <a:lnTo>
                    <a:pt x="199" y="1591"/>
                  </a:lnTo>
                  <a:lnTo>
                    <a:pt x="203" y="1604"/>
                  </a:lnTo>
                  <a:lnTo>
                    <a:pt x="204" y="1611"/>
                  </a:lnTo>
                  <a:lnTo>
                    <a:pt x="204" y="1617"/>
                  </a:lnTo>
                  <a:lnTo>
                    <a:pt x="204" y="1617"/>
                  </a:lnTo>
                  <a:lnTo>
                    <a:pt x="204" y="1621"/>
                  </a:lnTo>
                  <a:lnTo>
                    <a:pt x="203" y="1627"/>
                  </a:lnTo>
                  <a:lnTo>
                    <a:pt x="199" y="1636"/>
                  </a:lnTo>
                  <a:lnTo>
                    <a:pt x="191" y="1651"/>
                  </a:lnTo>
                  <a:lnTo>
                    <a:pt x="189" y="1658"/>
                  </a:lnTo>
                  <a:lnTo>
                    <a:pt x="189" y="1660"/>
                  </a:lnTo>
                  <a:lnTo>
                    <a:pt x="190" y="1662"/>
                  </a:lnTo>
                  <a:lnTo>
                    <a:pt x="191" y="1665"/>
                  </a:lnTo>
                  <a:lnTo>
                    <a:pt x="194" y="1666"/>
                  </a:lnTo>
                  <a:lnTo>
                    <a:pt x="204" y="1669"/>
                  </a:lnTo>
                  <a:lnTo>
                    <a:pt x="204" y="1669"/>
                  </a:lnTo>
                  <a:lnTo>
                    <a:pt x="211" y="1669"/>
                  </a:lnTo>
                  <a:lnTo>
                    <a:pt x="220" y="1669"/>
                  </a:lnTo>
                  <a:lnTo>
                    <a:pt x="230" y="1667"/>
                  </a:lnTo>
                  <a:lnTo>
                    <a:pt x="240" y="1663"/>
                  </a:lnTo>
                  <a:lnTo>
                    <a:pt x="262" y="1657"/>
                  </a:lnTo>
                  <a:lnTo>
                    <a:pt x="285" y="1648"/>
                  </a:lnTo>
                  <a:lnTo>
                    <a:pt x="306" y="1639"/>
                  </a:lnTo>
                  <a:lnTo>
                    <a:pt x="323" y="1630"/>
                  </a:lnTo>
                  <a:lnTo>
                    <a:pt x="338" y="1622"/>
                  </a:lnTo>
                  <a:lnTo>
                    <a:pt x="322" y="1599"/>
                  </a:lnTo>
                  <a:lnTo>
                    <a:pt x="286" y="158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9602788" y="3748088"/>
              <a:ext cx="7938" cy="3175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4 w 10"/>
                <a:gd name="T5" fmla="*/ 1 h 5"/>
                <a:gd name="T6" fmla="*/ 1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5 w 10"/>
                <a:gd name="T13" fmla="*/ 3 h 5"/>
                <a:gd name="T14" fmla="*/ 7 w 10"/>
                <a:gd name="T15" fmla="*/ 2 h 5"/>
                <a:gd name="T16" fmla="*/ 10 w 10"/>
                <a:gd name="T17" fmla="*/ 0 h 5"/>
                <a:gd name="T18" fmla="*/ 10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10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9058276" y="3349625"/>
              <a:ext cx="1944688" cy="1487488"/>
            </a:xfrm>
            <a:custGeom>
              <a:avLst/>
              <a:gdLst>
                <a:gd name="T0" fmla="*/ 2419 w 2450"/>
                <a:gd name="T1" fmla="*/ 1336 h 1875"/>
                <a:gd name="T2" fmla="*/ 2310 w 2450"/>
                <a:gd name="T3" fmla="*/ 1049 h 1875"/>
                <a:gd name="T4" fmla="*/ 2219 w 2450"/>
                <a:gd name="T5" fmla="*/ 949 h 1875"/>
                <a:gd name="T6" fmla="*/ 2149 w 2450"/>
                <a:gd name="T7" fmla="*/ 829 h 1875"/>
                <a:gd name="T8" fmla="*/ 2162 w 2450"/>
                <a:gd name="T9" fmla="*/ 766 h 1875"/>
                <a:gd name="T10" fmla="*/ 2176 w 2450"/>
                <a:gd name="T11" fmla="*/ 722 h 1875"/>
                <a:gd name="T12" fmla="*/ 2015 w 2450"/>
                <a:gd name="T13" fmla="*/ 554 h 1875"/>
                <a:gd name="T14" fmla="*/ 1945 w 2450"/>
                <a:gd name="T15" fmla="*/ 407 h 1875"/>
                <a:gd name="T16" fmla="*/ 1867 w 2450"/>
                <a:gd name="T17" fmla="*/ 257 h 1875"/>
                <a:gd name="T18" fmla="*/ 1783 w 2450"/>
                <a:gd name="T19" fmla="*/ 27 h 1875"/>
                <a:gd name="T20" fmla="*/ 1699 w 2450"/>
                <a:gd name="T21" fmla="*/ 20 h 1875"/>
                <a:gd name="T22" fmla="*/ 1629 w 2450"/>
                <a:gd name="T23" fmla="*/ 3 h 1875"/>
                <a:gd name="T24" fmla="*/ 1617 w 2450"/>
                <a:gd name="T25" fmla="*/ 111 h 1875"/>
                <a:gd name="T26" fmla="*/ 1599 w 2450"/>
                <a:gd name="T27" fmla="*/ 156 h 1875"/>
                <a:gd name="T28" fmla="*/ 1550 w 2450"/>
                <a:gd name="T29" fmla="*/ 115 h 1875"/>
                <a:gd name="T30" fmla="*/ 1 w 2450"/>
                <a:gd name="T31" fmla="*/ 150 h 1875"/>
                <a:gd name="T32" fmla="*/ 30 w 2450"/>
                <a:gd name="T33" fmla="*/ 208 h 1875"/>
                <a:gd name="T34" fmla="*/ 76 w 2450"/>
                <a:gd name="T35" fmla="*/ 253 h 1875"/>
                <a:gd name="T36" fmla="*/ 72 w 2450"/>
                <a:gd name="T37" fmla="*/ 355 h 1875"/>
                <a:gd name="T38" fmla="*/ 227 w 2450"/>
                <a:gd name="T39" fmla="*/ 326 h 1875"/>
                <a:gd name="T40" fmla="*/ 463 w 2450"/>
                <a:gd name="T41" fmla="*/ 350 h 1875"/>
                <a:gd name="T42" fmla="*/ 632 w 2450"/>
                <a:gd name="T43" fmla="*/ 425 h 1875"/>
                <a:gd name="T44" fmla="*/ 698 w 2450"/>
                <a:gd name="T45" fmla="*/ 489 h 1875"/>
                <a:gd name="T46" fmla="*/ 762 w 2450"/>
                <a:gd name="T47" fmla="*/ 493 h 1875"/>
                <a:gd name="T48" fmla="*/ 886 w 2450"/>
                <a:gd name="T49" fmla="*/ 433 h 1875"/>
                <a:gd name="T50" fmla="*/ 947 w 2450"/>
                <a:gd name="T51" fmla="*/ 404 h 1875"/>
                <a:gd name="T52" fmla="*/ 959 w 2450"/>
                <a:gd name="T53" fmla="*/ 359 h 1875"/>
                <a:gd name="T54" fmla="*/ 1066 w 2450"/>
                <a:gd name="T55" fmla="*/ 354 h 1875"/>
                <a:gd name="T56" fmla="*/ 1184 w 2450"/>
                <a:gd name="T57" fmla="*/ 402 h 1875"/>
                <a:gd name="T58" fmla="*/ 1289 w 2450"/>
                <a:gd name="T59" fmla="*/ 512 h 1875"/>
                <a:gd name="T60" fmla="*/ 1392 w 2450"/>
                <a:gd name="T61" fmla="*/ 593 h 1875"/>
                <a:gd name="T62" fmla="*/ 1488 w 2450"/>
                <a:gd name="T63" fmla="*/ 659 h 1875"/>
                <a:gd name="T64" fmla="*/ 1541 w 2450"/>
                <a:gd name="T65" fmla="*/ 754 h 1875"/>
                <a:gd name="T66" fmla="*/ 1512 w 2450"/>
                <a:gd name="T67" fmla="*/ 928 h 1875"/>
                <a:gd name="T68" fmla="*/ 1528 w 2450"/>
                <a:gd name="T69" fmla="*/ 993 h 1875"/>
                <a:gd name="T70" fmla="*/ 1553 w 2450"/>
                <a:gd name="T71" fmla="*/ 1100 h 1875"/>
                <a:gd name="T72" fmla="*/ 1569 w 2450"/>
                <a:gd name="T73" fmla="*/ 1073 h 1875"/>
                <a:gd name="T74" fmla="*/ 1587 w 2450"/>
                <a:gd name="T75" fmla="*/ 998 h 1875"/>
                <a:gd name="T76" fmla="*/ 1629 w 2450"/>
                <a:gd name="T77" fmla="*/ 1015 h 1875"/>
                <a:gd name="T78" fmla="*/ 1613 w 2450"/>
                <a:gd name="T79" fmla="*/ 1051 h 1875"/>
                <a:gd name="T80" fmla="*/ 1576 w 2450"/>
                <a:gd name="T81" fmla="*/ 1157 h 1875"/>
                <a:gd name="T82" fmla="*/ 1677 w 2450"/>
                <a:gd name="T83" fmla="*/ 1297 h 1875"/>
                <a:gd name="T84" fmla="*/ 1769 w 2450"/>
                <a:gd name="T85" fmla="*/ 1443 h 1875"/>
                <a:gd name="T86" fmla="*/ 1816 w 2450"/>
                <a:gd name="T87" fmla="*/ 1450 h 1875"/>
                <a:gd name="T88" fmla="*/ 1869 w 2450"/>
                <a:gd name="T89" fmla="*/ 1476 h 1875"/>
                <a:gd name="T90" fmla="*/ 1927 w 2450"/>
                <a:gd name="T91" fmla="*/ 1566 h 1875"/>
                <a:gd name="T92" fmla="*/ 1982 w 2450"/>
                <a:gd name="T93" fmla="*/ 1626 h 1875"/>
                <a:gd name="T94" fmla="*/ 2044 w 2450"/>
                <a:gd name="T95" fmla="*/ 1637 h 1875"/>
                <a:gd name="T96" fmla="*/ 2149 w 2450"/>
                <a:gd name="T97" fmla="*/ 1812 h 1875"/>
                <a:gd name="T98" fmla="*/ 2186 w 2450"/>
                <a:gd name="T99" fmla="*/ 1861 h 1875"/>
                <a:gd name="T100" fmla="*/ 2234 w 2450"/>
                <a:gd name="T101" fmla="*/ 1866 h 1875"/>
                <a:gd name="T102" fmla="*/ 2283 w 2450"/>
                <a:gd name="T103" fmla="*/ 1812 h 1875"/>
                <a:gd name="T104" fmla="*/ 2357 w 2450"/>
                <a:gd name="T105" fmla="*/ 1781 h 1875"/>
                <a:gd name="T106" fmla="*/ 2384 w 2450"/>
                <a:gd name="T107" fmla="*/ 1731 h 1875"/>
                <a:gd name="T108" fmla="*/ 2425 w 2450"/>
                <a:gd name="T109" fmla="*/ 1626 h 1875"/>
                <a:gd name="T110" fmla="*/ 2449 w 2450"/>
                <a:gd name="T111" fmla="*/ 150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50" h="1875">
                  <a:moveTo>
                    <a:pt x="2449" y="1508"/>
                  </a:moveTo>
                  <a:lnTo>
                    <a:pt x="2449" y="1508"/>
                  </a:lnTo>
                  <a:lnTo>
                    <a:pt x="2448" y="1494"/>
                  </a:lnTo>
                  <a:lnTo>
                    <a:pt x="2446" y="1472"/>
                  </a:lnTo>
                  <a:lnTo>
                    <a:pt x="2442" y="1446"/>
                  </a:lnTo>
                  <a:lnTo>
                    <a:pt x="2437" y="1413"/>
                  </a:lnTo>
                  <a:lnTo>
                    <a:pt x="2429" y="1377"/>
                  </a:lnTo>
                  <a:lnTo>
                    <a:pt x="2419" y="1336"/>
                  </a:lnTo>
                  <a:lnTo>
                    <a:pt x="2405" y="1291"/>
                  </a:lnTo>
                  <a:lnTo>
                    <a:pt x="2390" y="1244"/>
                  </a:lnTo>
                  <a:lnTo>
                    <a:pt x="2390" y="1244"/>
                  </a:lnTo>
                  <a:lnTo>
                    <a:pt x="2358" y="1155"/>
                  </a:lnTo>
                  <a:lnTo>
                    <a:pt x="2343" y="1116"/>
                  </a:lnTo>
                  <a:lnTo>
                    <a:pt x="2327" y="1081"/>
                  </a:lnTo>
                  <a:lnTo>
                    <a:pt x="2319" y="1064"/>
                  </a:lnTo>
                  <a:lnTo>
                    <a:pt x="2310" y="1049"/>
                  </a:lnTo>
                  <a:lnTo>
                    <a:pt x="2301" y="1033"/>
                  </a:lnTo>
                  <a:lnTo>
                    <a:pt x="2291" y="1019"/>
                  </a:lnTo>
                  <a:lnTo>
                    <a:pt x="2281" y="1005"/>
                  </a:lnTo>
                  <a:lnTo>
                    <a:pt x="2270" y="993"/>
                  </a:lnTo>
                  <a:lnTo>
                    <a:pt x="2257" y="981"/>
                  </a:lnTo>
                  <a:lnTo>
                    <a:pt x="2243" y="969"/>
                  </a:lnTo>
                  <a:lnTo>
                    <a:pt x="2243" y="969"/>
                  </a:lnTo>
                  <a:lnTo>
                    <a:pt x="2219" y="949"/>
                  </a:lnTo>
                  <a:lnTo>
                    <a:pt x="2200" y="933"/>
                  </a:lnTo>
                  <a:lnTo>
                    <a:pt x="2185" y="918"/>
                  </a:lnTo>
                  <a:lnTo>
                    <a:pt x="2175" y="903"/>
                  </a:lnTo>
                  <a:lnTo>
                    <a:pt x="2167" y="889"/>
                  </a:lnTo>
                  <a:lnTo>
                    <a:pt x="2161" y="872"/>
                  </a:lnTo>
                  <a:lnTo>
                    <a:pt x="2156" y="853"/>
                  </a:lnTo>
                  <a:lnTo>
                    <a:pt x="2149" y="829"/>
                  </a:lnTo>
                  <a:lnTo>
                    <a:pt x="2149" y="829"/>
                  </a:lnTo>
                  <a:lnTo>
                    <a:pt x="2147" y="816"/>
                  </a:lnTo>
                  <a:lnTo>
                    <a:pt x="2146" y="806"/>
                  </a:lnTo>
                  <a:lnTo>
                    <a:pt x="2147" y="796"/>
                  </a:lnTo>
                  <a:lnTo>
                    <a:pt x="2148" y="788"/>
                  </a:lnTo>
                  <a:lnTo>
                    <a:pt x="2152" y="782"/>
                  </a:lnTo>
                  <a:lnTo>
                    <a:pt x="2154" y="776"/>
                  </a:lnTo>
                  <a:lnTo>
                    <a:pt x="2158" y="770"/>
                  </a:lnTo>
                  <a:lnTo>
                    <a:pt x="2162" y="766"/>
                  </a:lnTo>
                  <a:lnTo>
                    <a:pt x="2171" y="758"/>
                  </a:lnTo>
                  <a:lnTo>
                    <a:pt x="2177" y="750"/>
                  </a:lnTo>
                  <a:lnTo>
                    <a:pt x="2180" y="746"/>
                  </a:lnTo>
                  <a:lnTo>
                    <a:pt x="2181" y="740"/>
                  </a:lnTo>
                  <a:lnTo>
                    <a:pt x="2181" y="736"/>
                  </a:lnTo>
                  <a:lnTo>
                    <a:pt x="2180" y="729"/>
                  </a:lnTo>
                  <a:lnTo>
                    <a:pt x="2180" y="729"/>
                  </a:lnTo>
                  <a:lnTo>
                    <a:pt x="2176" y="722"/>
                  </a:lnTo>
                  <a:lnTo>
                    <a:pt x="2171" y="715"/>
                  </a:lnTo>
                  <a:lnTo>
                    <a:pt x="2164" y="706"/>
                  </a:lnTo>
                  <a:lnTo>
                    <a:pt x="2155" y="696"/>
                  </a:lnTo>
                  <a:lnTo>
                    <a:pt x="2135" y="673"/>
                  </a:lnTo>
                  <a:lnTo>
                    <a:pt x="2110" y="651"/>
                  </a:lnTo>
                  <a:lnTo>
                    <a:pt x="2059" y="601"/>
                  </a:lnTo>
                  <a:lnTo>
                    <a:pt x="2035" y="577"/>
                  </a:lnTo>
                  <a:lnTo>
                    <a:pt x="2015" y="554"/>
                  </a:lnTo>
                  <a:lnTo>
                    <a:pt x="2015" y="554"/>
                  </a:lnTo>
                  <a:lnTo>
                    <a:pt x="2006" y="542"/>
                  </a:lnTo>
                  <a:lnTo>
                    <a:pt x="2000" y="531"/>
                  </a:lnTo>
                  <a:lnTo>
                    <a:pt x="1987" y="509"/>
                  </a:lnTo>
                  <a:lnTo>
                    <a:pt x="1976" y="485"/>
                  </a:lnTo>
                  <a:lnTo>
                    <a:pt x="1967" y="462"/>
                  </a:lnTo>
                  <a:lnTo>
                    <a:pt x="1956" y="435"/>
                  </a:lnTo>
                  <a:lnTo>
                    <a:pt x="1945" y="407"/>
                  </a:lnTo>
                  <a:lnTo>
                    <a:pt x="1929" y="376"/>
                  </a:lnTo>
                  <a:lnTo>
                    <a:pt x="1920" y="360"/>
                  </a:lnTo>
                  <a:lnTo>
                    <a:pt x="1910" y="342"/>
                  </a:lnTo>
                  <a:lnTo>
                    <a:pt x="1910" y="342"/>
                  </a:lnTo>
                  <a:lnTo>
                    <a:pt x="1899" y="324"/>
                  </a:lnTo>
                  <a:lnTo>
                    <a:pt x="1888" y="303"/>
                  </a:lnTo>
                  <a:lnTo>
                    <a:pt x="1877" y="281"/>
                  </a:lnTo>
                  <a:lnTo>
                    <a:pt x="1867" y="257"/>
                  </a:lnTo>
                  <a:lnTo>
                    <a:pt x="1846" y="208"/>
                  </a:lnTo>
                  <a:lnTo>
                    <a:pt x="1829" y="159"/>
                  </a:lnTo>
                  <a:lnTo>
                    <a:pt x="1813" y="113"/>
                  </a:lnTo>
                  <a:lnTo>
                    <a:pt x="1801" y="75"/>
                  </a:lnTo>
                  <a:lnTo>
                    <a:pt x="1787" y="33"/>
                  </a:lnTo>
                  <a:lnTo>
                    <a:pt x="1787" y="33"/>
                  </a:lnTo>
                  <a:lnTo>
                    <a:pt x="1785" y="29"/>
                  </a:lnTo>
                  <a:lnTo>
                    <a:pt x="1783" y="27"/>
                  </a:lnTo>
                  <a:lnTo>
                    <a:pt x="1779" y="25"/>
                  </a:lnTo>
                  <a:lnTo>
                    <a:pt x="1775" y="24"/>
                  </a:lnTo>
                  <a:lnTo>
                    <a:pt x="1764" y="23"/>
                  </a:lnTo>
                  <a:lnTo>
                    <a:pt x="1751" y="23"/>
                  </a:lnTo>
                  <a:lnTo>
                    <a:pt x="1725" y="23"/>
                  </a:lnTo>
                  <a:lnTo>
                    <a:pt x="1711" y="23"/>
                  </a:lnTo>
                  <a:lnTo>
                    <a:pt x="1699" y="20"/>
                  </a:lnTo>
                  <a:lnTo>
                    <a:pt x="1699" y="20"/>
                  </a:lnTo>
                  <a:lnTo>
                    <a:pt x="1688" y="17"/>
                  </a:lnTo>
                  <a:lnTo>
                    <a:pt x="1674" y="12"/>
                  </a:lnTo>
                  <a:lnTo>
                    <a:pt x="1662" y="6"/>
                  </a:lnTo>
                  <a:lnTo>
                    <a:pt x="1649" y="1"/>
                  </a:lnTo>
                  <a:lnTo>
                    <a:pt x="1643" y="0"/>
                  </a:lnTo>
                  <a:lnTo>
                    <a:pt x="1637" y="0"/>
                  </a:lnTo>
                  <a:lnTo>
                    <a:pt x="1633" y="0"/>
                  </a:lnTo>
                  <a:lnTo>
                    <a:pt x="1629" y="3"/>
                  </a:lnTo>
                  <a:lnTo>
                    <a:pt x="1624" y="6"/>
                  </a:lnTo>
                  <a:lnTo>
                    <a:pt x="1621" y="12"/>
                  </a:lnTo>
                  <a:lnTo>
                    <a:pt x="1618" y="18"/>
                  </a:lnTo>
                  <a:lnTo>
                    <a:pt x="1617" y="27"/>
                  </a:lnTo>
                  <a:lnTo>
                    <a:pt x="1617" y="27"/>
                  </a:lnTo>
                  <a:lnTo>
                    <a:pt x="1616" y="47"/>
                  </a:lnTo>
                  <a:lnTo>
                    <a:pt x="1616" y="69"/>
                  </a:lnTo>
                  <a:lnTo>
                    <a:pt x="1617" y="111"/>
                  </a:lnTo>
                  <a:lnTo>
                    <a:pt x="1616" y="129"/>
                  </a:lnTo>
                  <a:lnTo>
                    <a:pt x="1615" y="137"/>
                  </a:lnTo>
                  <a:lnTo>
                    <a:pt x="1614" y="142"/>
                  </a:lnTo>
                  <a:lnTo>
                    <a:pt x="1612" y="148"/>
                  </a:lnTo>
                  <a:lnTo>
                    <a:pt x="1608" y="152"/>
                  </a:lnTo>
                  <a:lnTo>
                    <a:pt x="1604" y="155"/>
                  </a:lnTo>
                  <a:lnTo>
                    <a:pt x="1599" y="156"/>
                  </a:lnTo>
                  <a:lnTo>
                    <a:pt x="1599" y="156"/>
                  </a:lnTo>
                  <a:lnTo>
                    <a:pt x="1594" y="155"/>
                  </a:lnTo>
                  <a:lnTo>
                    <a:pt x="1588" y="153"/>
                  </a:lnTo>
                  <a:lnTo>
                    <a:pt x="1584" y="151"/>
                  </a:lnTo>
                  <a:lnTo>
                    <a:pt x="1579" y="148"/>
                  </a:lnTo>
                  <a:lnTo>
                    <a:pt x="1569" y="141"/>
                  </a:lnTo>
                  <a:lnTo>
                    <a:pt x="1563" y="132"/>
                  </a:lnTo>
                  <a:lnTo>
                    <a:pt x="1556" y="123"/>
                  </a:lnTo>
                  <a:lnTo>
                    <a:pt x="1550" y="115"/>
                  </a:lnTo>
                  <a:lnTo>
                    <a:pt x="1547" y="109"/>
                  </a:lnTo>
                  <a:lnTo>
                    <a:pt x="809" y="167"/>
                  </a:lnTo>
                  <a:lnTo>
                    <a:pt x="809" y="167"/>
                  </a:lnTo>
                  <a:lnTo>
                    <a:pt x="797" y="142"/>
                  </a:lnTo>
                  <a:lnTo>
                    <a:pt x="779" y="105"/>
                  </a:lnTo>
                  <a:lnTo>
                    <a:pt x="751" y="51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3"/>
                  </a:lnTo>
                  <a:lnTo>
                    <a:pt x="1" y="159"/>
                  </a:lnTo>
                  <a:lnTo>
                    <a:pt x="2" y="166"/>
                  </a:lnTo>
                  <a:lnTo>
                    <a:pt x="6" y="175"/>
                  </a:lnTo>
                  <a:lnTo>
                    <a:pt x="11" y="185"/>
                  </a:lnTo>
                  <a:lnTo>
                    <a:pt x="19" y="19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43" y="219"/>
                  </a:lnTo>
                  <a:lnTo>
                    <a:pt x="54" y="228"/>
                  </a:lnTo>
                  <a:lnTo>
                    <a:pt x="71" y="238"/>
                  </a:lnTo>
                  <a:lnTo>
                    <a:pt x="75" y="243"/>
                  </a:lnTo>
                  <a:lnTo>
                    <a:pt x="76" y="245"/>
                  </a:lnTo>
                  <a:lnTo>
                    <a:pt x="77" y="247"/>
                  </a:lnTo>
                  <a:lnTo>
                    <a:pt x="77" y="251"/>
                  </a:lnTo>
                  <a:lnTo>
                    <a:pt x="76" y="253"/>
                  </a:lnTo>
                  <a:lnTo>
                    <a:pt x="72" y="261"/>
                  </a:lnTo>
                  <a:lnTo>
                    <a:pt x="72" y="261"/>
                  </a:lnTo>
                  <a:lnTo>
                    <a:pt x="65" y="271"/>
                  </a:lnTo>
                  <a:lnTo>
                    <a:pt x="58" y="283"/>
                  </a:lnTo>
                  <a:lnTo>
                    <a:pt x="47" y="308"/>
                  </a:lnTo>
                  <a:lnTo>
                    <a:pt x="39" y="329"/>
                  </a:lnTo>
                  <a:lnTo>
                    <a:pt x="36" y="337"/>
                  </a:lnTo>
                  <a:lnTo>
                    <a:pt x="72" y="355"/>
                  </a:lnTo>
                  <a:lnTo>
                    <a:pt x="83" y="370"/>
                  </a:lnTo>
                  <a:lnTo>
                    <a:pt x="83" y="370"/>
                  </a:lnTo>
                  <a:lnTo>
                    <a:pt x="111" y="359"/>
                  </a:lnTo>
                  <a:lnTo>
                    <a:pt x="152" y="345"/>
                  </a:lnTo>
                  <a:lnTo>
                    <a:pt x="176" y="337"/>
                  </a:lnTo>
                  <a:lnTo>
                    <a:pt x="198" y="331"/>
                  </a:lnTo>
                  <a:lnTo>
                    <a:pt x="218" y="327"/>
                  </a:lnTo>
                  <a:lnTo>
                    <a:pt x="227" y="326"/>
                  </a:lnTo>
                  <a:lnTo>
                    <a:pt x="235" y="326"/>
                  </a:lnTo>
                  <a:lnTo>
                    <a:pt x="235" y="326"/>
                  </a:lnTo>
                  <a:lnTo>
                    <a:pt x="283" y="327"/>
                  </a:lnTo>
                  <a:lnTo>
                    <a:pt x="314" y="329"/>
                  </a:lnTo>
                  <a:lnTo>
                    <a:pt x="349" y="332"/>
                  </a:lnTo>
                  <a:lnTo>
                    <a:pt x="387" y="337"/>
                  </a:lnTo>
                  <a:lnTo>
                    <a:pt x="425" y="342"/>
                  </a:lnTo>
                  <a:lnTo>
                    <a:pt x="463" y="350"/>
                  </a:lnTo>
                  <a:lnTo>
                    <a:pt x="499" y="360"/>
                  </a:lnTo>
                  <a:lnTo>
                    <a:pt x="499" y="360"/>
                  </a:lnTo>
                  <a:lnTo>
                    <a:pt x="516" y="367"/>
                  </a:lnTo>
                  <a:lnTo>
                    <a:pt x="534" y="374"/>
                  </a:lnTo>
                  <a:lnTo>
                    <a:pt x="551" y="380"/>
                  </a:lnTo>
                  <a:lnTo>
                    <a:pt x="569" y="389"/>
                  </a:lnTo>
                  <a:lnTo>
                    <a:pt x="601" y="406"/>
                  </a:lnTo>
                  <a:lnTo>
                    <a:pt x="632" y="425"/>
                  </a:lnTo>
                  <a:lnTo>
                    <a:pt x="657" y="443"/>
                  </a:lnTo>
                  <a:lnTo>
                    <a:pt x="667" y="452"/>
                  </a:lnTo>
                  <a:lnTo>
                    <a:pt x="677" y="461"/>
                  </a:lnTo>
                  <a:lnTo>
                    <a:pt x="685" y="469"/>
                  </a:lnTo>
                  <a:lnTo>
                    <a:pt x="691" y="476"/>
                  </a:lnTo>
                  <a:lnTo>
                    <a:pt x="695" y="483"/>
                  </a:lnTo>
                  <a:lnTo>
                    <a:pt x="698" y="489"/>
                  </a:lnTo>
                  <a:lnTo>
                    <a:pt x="698" y="489"/>
                  </a:lnTo>
                  <a:lnTo>
                    <a:pt x="699" y="493"/>
                  </a:lnTo>
                  <a:lnTo>
                    <a:pt x="698" y="497"/>
                  </a:lnTo>
                  <a:lnTo>
                    <a:pt x="696" y="501"/>
                  </a:lnTo>
                  <a:lnTo>
                    <a:pt x="696" y="501"/>
                  </a:lnTo>
                  <a:lnTo>
                    <a:pt x="714" y="498"/>
                  </a:lnTo>
                  <a:lnTo>
                    <a:pt x="744" y="495"/>
                  </a:lnTo>
                  <a:lnTo>
                    <a:pt x="744" y="495"/>
                  </a:lnTo>
                  <a:lnTo>
                    <a:pt x="762" y="493"/>
                  </a:lnTo>
                  <a:lnTo>
                    <a:pt x="778" y="491"/>
                  </a:lnTo>
                  <a:lnTo>
                    <a:pt x="794" y="487"/>
                  </a:lnTo>
                  <a:lnTo>
                    <a:pt x="806" y="482"/>
                  </a:lnTo>
                  <a:lnTo>
                    <a:pt x="818" y="478"/>
                  </a:lnTo>
                  <a:lnTo>
                    <a:pt x="829" y="472"/>
                  </a:lnTo>
                  <a:lnTo>
                    <a:pt x="848" y="460"/>
                  </a:lnTo>
                  <a:lnTo>
                    <a:pt x="880" y="437"/>
                  </a:lnTo>
                  <a:lnTo>
                    <a:pt x="886" y="433"/>
                  </a:lnTo>
                  <a:lnTo>
                    <a:pt x="894" y="430"/>
                  </a:lnTo>
                  <a:lnTo>
                    <a:pt x="901" y="426"/>
                  </a:lnTo>
                  <a:lnTo>
                    <a:pt x="909" y="425"/>
                  </a:lnTo>
                  <a:lnTo>
                    <a:pt x="909" y="425"/>
                  </a:lnTo>
                  <a:lnTo>
                    <a:pt x="922" y="422"/>
                  </a:lnTo>
                  <a:lnTo>
                    <a:pt x="933" y="417"/>
                  </a:lnTo>
                  <a:lnTo>
                    <a:pt x="941" y="412"/>
                  </a:lnTo>
                  <a:lnTo>
                    <a:pt x="947" y="404"/>
                  </a:lnTo>
                  <a:lnTo>
                    <a:pt x="951" y="396"/>
                  </a:lnTo>
                  <a:lnTo>
                    <a:pt x="953" y="387"/>
                  </a:lnTo>
                  <a:lnTo>
                    <a:pt x="955" y="377"/>
                  </a:lnTo>
                  <a:lnTo>
                    <a:pt x="956" y="366"/>
                  </a:lnTo>
                  <a:lnTo>
                    <a:pt x="956" y="366"/>
                  </a:lnTo>
                  <a:lnTo>
                    <a:pt x="956" y="364"/>
                  </a:lnTo>
                  <a:lnTo>
                    <a:pt x="957" y="361"/>
                  </a:lnTo>
                  <a:lnTo>
                    <a:pt x="959" y="359"/>
                  </a:lnTo>
                  <a:lnTo>
                    <a:pt x="962" y="357"/>
                  </a:lnTo>
                  <a:lnTo>
                    <a:pt x="971" y="354"/>
                  </a:lnTo>
                  <a:lnTo>
                    <a:pt x="983" y="351"/>
                  </a:lnTo>
                  <a:lnTo>
                    <a:pt x="997" y="350"/>
                  </a:lnTo>
                  <a:lnTo>
                    <a:pt x="1013" y="349"/>
                  </a:lnTo>
                  <a:lnTo>
                    <a:pt x="1029" y="349"/>
                  </a:lnTo>
                  <a:lnTo>
                    <a:pt x="1047" y="351"/>
                  </a:lnTo>
                  <a:lnTo>
                    <a:pt x="1066" y="354"/>
                  </a:lnTo>
                  <a:lnTo>
                    <a:pt x="1085" y="357"/>
                  </a:lnTo>
                  <a:lnTo>
                    <a:pt x="1104" y="361"/>
                  </a:lnTo>
                  <a:lnTo>
                    <a:pt x="1123" y="367"/>
                  </a:lnTo>
                  <a:lnTo>
                    <a:pt x="1141" y="374"/>
                  </a:lnTo>
                  <a:lnTo>
                    <a:pt x="1157" y="381"/>
                  </a:lnTo>
                  <a:lnTo>
                    <a:pt x="1171" y="392"/>
                  </a:lnTo>
                  <a:lnTo>
                    <a:pt x="1184" y="402"/>
                  </a:lnTo>
                  <a:lnTo>
                    <a:pt x="1184" y="402"/>
                  </a:lnTo>
                  <a:lnTo>
                    <a:pt x="1203" y="422"/>
                  </a:lnTo>
                  <a:lnTo>
                    <a:pt x="1217" y="437"/>
                  </a:lnTo>
                  <a:lnTo>
                    <a:pt x="1238" y="464"/>
                  </a:lnTo>
                  <a:lnTo>
                    <a:pt x="1249" y="475"/>
                  </a:lnTo>
                  <a:lnTo>
                    <a:pt x="1259" y="487"/>
                  </a:lnTo>
                  <a:lnTo>
                    <a:pt x="1272" y="499"/>
                  </a:lnTo>
                  <a:lnTo>
                    <a:pt x="1289" y="512"/>
                  </a:lnTo>
                  <a:lnTo>
                    <a:pt x="1289" y="512"/>
                  </a:lnTo>
                  <a:lnTo>
                    <a:pt x="1308" y="528"/>
                  </a:lnTo>
                  <a:lnTo>
                    <a:pt x="1323" y="541"/>
                  </a:lnTo>
                  <a:lnTo>
                    <a:pt x="1349" y="564"/>
                  </a:lnTo>
                  <a:lnTo>
                    <a:pt x="1368" y="580"/>
                  </a:lnTo>
                  <a:lnTo>
                    <a:pt x="1376" y="586"/>
                  </a:lnTo>
                  <a:lnTo>
                    <a:pt x="1383" y="588"/>
                  </a:lnTo>
                  <a:lnTo>
                    <a:pt x="1383" y="588"/>
                  </a:lnTo>
                  <a:lnTo>
                    <a:pt x="1392" y="593"/>
                  </a:lnTo>
                  <a:lnTo>
                    <a:pt x="1404" y="598"/>
                  </a:lnTo>
                  <a:lnTo>
                    <a:pt x="1417" y="606"/>
                  </a:lnTo>
                  <a:lnTo>
                    <a:pt x="1433" y="615"/>
                  </a:lnTo>
                  <a:lnTo>
                    <a:pt x="1449" y="625"/>
                  </a:lnTo>
                  <a:lnTo>
                    <a:pt x="1464" y="636"/>
                  </a:lnTo>
                  <a:lnTo>
                    <a:pt x="1478" y="647"/>
                  </a:lnTo>
                  <a:lnTo>
                    <a:pt x="1488" y="659"/>
                  </a:lnTo>
                  <a:lnTo>
                    <a:pt x="1488" y="659"/>
                  </a:lnTo>
                  <a:lnTo>
                    <a:pt x="1507" y="681"/>
                  </a:lnTo>
                  <a:lnTo>
                    <a:pt x="1517" y="692"/>
                  </a:lnTo>
                  <a:lnTo>
                    <a:pt x="1526" y="705"/>
                  </a:lnTo>
                  <a:lnTo>
                    <a:pt x="1532" y="719"/>
                  </a:lnTo>
                  <a:lnTo>
                    <a:pt x="1536" y="727"/>
                  </a:lnTo>
                  <a:lnTo>
                    <a:pt x="1538" y="735"/>
                  </a:lnTo>
                  <a:lnTo>
                    <a:pt x="1540" y="744"/>
                  </a:lnTo>
                  <a:lnTo>
                    <a:pt x="1541" y="754"/>
                  </a:lnTo>
                  <a:lnTo>
                    <a:pt x="1541" y="765"/>
                  </a:lnTo>
                  <a:lnTo>
                    <a:pt x="1541" y="776"/>
                  </a:lnTo>
                  <a:lnTo>
                    <a:pt x="1541" y="776"/>
                  </a:lnTo>
                  <a:lnTo>
                    <a:pt x="1537" y="802"/>
                  </a:lnTo>
                  <a:lnTo>
                    <a:pt x="1532" y="829"/>
                  </a:lnTo>
                  <a:lnTo>
                    <a:pt x="1520" y="882"/>
                  </a:lnTo>
                  <a:lnTo>
                    <a:pt x="1516" y="907"/>
                  </a:lnTo>
                  <a:lnTo>
                    <a:pt x="1512" y="928"/>
                  </a:lnTo>
                  <a:lnTo>
                    <a:pt x="1512" y="938"/>
                  </a:lnTo>
                  <a:lnTo>
                    <a:pt x="1513" y="946"/>
                  </a:lnTo>
                  <a:lnTo>
                    <a:pt x="1515" y="953"/>
                  </a:lnTo>
                  <a:lnTo>
                    <a:pt x="1518" y="958"/>
                  </a:lnTo>
                  <a:lnTo>
                    <a:pt x="1518" y="958"/>
                  </a:lnTo>
                  <a:lnTo>
                    <a:pt x="1520" y="964"/>
                  </a:lnTo>
                  <a:lnTo>
                    <a:pt x="1523" y="972"/>
                  </a:lnTo>
                  <a:lnTo>
                    <a:pt x="1528" y="993"/>
                  </a:lnTo>
                  <a:lnTo>
                    <a:pt x="1532" y="1019"/>
                  </a:lnTo>
                  <a:lnTo>
                    <a:pt x="1536" y="1045"/>
                  </a:lnTo>
                  <a:lnTo>
                    <a:pt x="1540" y="1070"/>
                  </a:lnTo>
                  <a:lnTo>
                    <a:pt x="1542" y="1081"/>
                  </a:lnTo>
                  <a:lnTo>
                    <a:pt x="1545" y="1089"/>
                  </a:lnTo>
                  <a:lnTo>
                    <a:pt x="1547" y="1096"/>
                  </a:lnTo>
                  <a:lnTo>
                    <a:pt x="1550" y="1100"/>
                  </a:lnTo>
                  <a:lnTo>
                    <a:pt x="1553" y="1100"/>
                  </a:lnTo>
                  <a:lnTo>
                    <a:pt x="1555" y="1101"/>
                  </a:lnTo>
                  <a:lnTo>
                    <a:pt x="1556" y="1100"/>
                  </a:lnTo>
                  <a:lnTo>
                    <a:pt x="1558" y="1098"/>
                  </a:lnTo>
                  <a:lnTo>
                    <a:pt x="1558" y="1098"/>
                  </a:lnTo>
                  <a:lnTo>
                    <a:pt x="1563" y="1093"/>
                  </a:lnTo>
                  <a:lnTo>
                    <a:pt x="1566" y="1088"/>
                  </a:lnTo>
                  <a:lnTo>
                    <a:pt x="1568" y="1081"/>
                  </a:lnTo>
                  <a:lnTo>
                    <a:pt x="1569" y="1073"/>
                  </a:lnTo>
                  <a:lnTo>
                    <a:pt x="1572" y="1058"/>
                  </a:lnTo>
                  <a:lnTo>
                    <a:pt x="1573" y="1042"/>
                  </a:lnTo>
                  <a:lnTo>
                    <a:pt x="1574" y="1026"/>
                  </a:lnTo>
                  <a:lnTo>
                    <a:pt x="1576" y="1013"/>
                  </a:lnTo>
                  <a:lnTo>
                    <a:pt x="1578" y="1009"/>
                  </a:lnTo>
                  <a:lnTo>
                    <a:pt x="1580" y="1004"/>
                  </a:lnTo>
                  <a:lnTo>
                    <a:pt x="1584" y="1001"/>
                  </a:lnTo>
                  <a:lnTo>
                    <a:pt x="1587" y="998"/>
                  </a:lnTo>
                  <a:lnTo>
                    <a:pt x="1587" y="998"/>
                  </a:lnTo>
                  <a:lnTo>
                    <a:pt x="1592" y="998"/>
                  </a:lnTo>
                  <a:lnTo>
                    <a:pt x="1597" y="997"/>
                  </a:lnTo>
                  <a:lnTo>
                    <a:pt x="1606" y="1000"/>
                  </a:lnTo>
                  <a:lnTo>
                    <a:pt x="1615" y="1003"/>
                  </a:lnTo>
                  <a:lnTo>
                    <a:pt x="1623" y="1009"/>
                  </a:lnTo>
                  <a:lnTo>
                    <a:pt x="1626" y="1012"/>
                  </a:lnTo>
                  <a:lnTo>
                    <a:pt x="1629" y="1015"/>
                  </a:lnTo>
                  <a:lnTo>
                    <a:pt x="1630" y="1019"/>
                  </a:lnTo>
                  <a:lnTo>
                    <a:pt x="1631" y="1023"/>
                  </a:lnTo>
                  <a:lnTo>
                    <a:pt x="1631" y="1026"/>
                  </a:lnTo>
                  <a:lnTo>
                    <a:pt x="1629" y="1031"/>
                  </a:lnTo>
                  <a:lnTo>
                    <a:pt x="1626" y="1035"/>
                  </a:lnTo>
                  <a:lnTo>
                    <a:pt x="1623" y="1040"/>
                  </a:lnTo>
                  <a:lnTo>
                    <a:pt x="1623" y="1040"/>
                  </a:lnTo>
                  <a:lnTo>
                    <a:pt x="1613" y="1051"/>
                  </a:lnTo>
                  <a:lnTo>
                    <a:pt x="1603" y="1067"/>
                  </a:lnTo>
                  <a:lnTo>
                    <a:pt x="1594" y="1085"/>
                  </a:lnTo>
                  <a:lnTo>
                    <a:pt x="1585" y="1104"/>
                  </a:lnTo>
                  <a:lnTo>
                    <a:pt x="1578" y="1124"/>
                  </a:lnTo>
                  <a:lnTo>
                    <a:pt x="1576" y="1133"/>
                  </a:lnTo>
                  <a:lnTo>
                    <a:pt x="1575" y="1142"/>
                  </a:lnTo>
                  <a:lnTo>
                    <a:pt x="1575" y="1149"/>
                  </a:lnTo>
                  <a:lnTo>
                    <a:pt x="1576" y="1157"/>
                  </a:lnTo>
                  <a:lnTo>
                    <a:pt x="1578" y="1164"/>
                  </a:lnTo>
                  <a:lnTo>
                    <a:pt x="1582" y="1168"/>
                  </a:lnTo>
                  <a:lnTo>
                    <a:pt x="1582" y="1168"/>
                  </a:lnTo>
                  <a:lnTo>
                    <a:pt x="1592" y="1181"/>
                  </a:lnTo>
                  <a:lnTo>
                    <a:pt x="1605" y="1197"/>
                  </a:lnTo>
                  <a:lnTo>
                    <a:pt x="1634" y="1239"/>
                  </a:lnTo>
                  <a:lnTo>
                    <a:pt x="1664" y="1280"/>
                  </a:lnTo>
                  <a:lnTo>
                    <a:pt x="1677" y="1297"/>
                  </a:lnTo>
                  <a:lnTo>
                    <a:pt x="1688" y="1309"/>
                  </a:lnTo>
                  <a:lnTo>
                    <a:pt x="1688" y="1309"/>
                  </a:lnTo>
                  <a:lnTo>
                    <a:pt x="1697" y="1320"/>
                  </a:lnTo>
                  <a:lnTo>
                    <a:pt x="1708" y="1336"/>
                  </a:lnTo>
                  <a:lnTo>
                    <a:pt x="1719" y="1354"/>
                  </a:lnTo>
                  <a:lnTo>
                    <a:pt x="1730" y="1374"/>
                  </a:lnTo>
                  <a:lnTo>
                    <a:pt x="1753" y="1413"/>
                  </a:lnTo>
                  <a:lnTo>
                    <a:pt x="1769" y="1443"/>
                  </a:lnTo>
                  <a:lnTo>
                    <a:pt x="1769" y="1443"/>
                  </a:lnTo>
                  <a:lnTo>
                    <a:pt x="1778" y="1459"/>
                  </a:lnTo>
                  <a:lnTo>
                    <a:pt x="1781" y="1461"/>
                  </a:lnTo>
                  <a:lnTo>
                    <a:pt x="1784" y="1462"/>
                  </a:lnTo>
                  <a:lnTo>
                    <a:pt x="1788" y="1460"/>
                  </a:lnTo>
                  <a:lnTo>
                    <a:pt x="1794" y="1458"/>
                  </a:lnTo>
                  <a:lnTo>
                    <a:pt x="1803" y="1453"/>
                  </a:lnTo>
                  <a:lnTo>
                    <a:pt x="1816" y="1450"/>
                  </a:lnTo>
                  <a:lnTo>
                    <a:pt x="1816" y="1450"/>
                  </a:lnTo>
                  <a:lnTo>
                    <a:pt x="1820" y="1449"/>
                  </a:lnTo>
                  <a:lnTo>
                    <a:pt x="1824" y="1449"/>
                  </a:lnTo>
                  <a:lnTo>
                    <a:pt x="1833" y="1450"/>
                  </a:lnTo>
                  <a:lnTo>
                    <a:pt x="1842" y="1454"/>
                  </a:lnTo>
                  <a:lnTo>
                    <a:pt x="1851" y="1460"/>
                  </a:lnTo>
                  <a:lnTo>
                    <a:pt x="1860" y="1467"/>
                  </a:lnTo>
                  <a:lnTo>
                    <a:pt x="1869" y="1476"/>
                  </a:lnTo>
                  <a:lnTo>
                    <a:pt x="1878" y="1485"/>
                  </a:lnTo>
                  <a:lnTo>
                    <a:pt x="1887" y="1495"/>
                  </a:lnTo>
                  <a:lnTo>
                    <a:pt x="1902" y="1516"/>
                  </a:lnTo>
                  <a:lnTo>
                    <a:pt x="1916" y="1537"/>
                  </a:lnTo>
                  <a:lnTo>
                    <a:pt x="1925" y="1554"/>
                  </a:lnTo>
                  <a:lnTo>
                    <a:pt x="1927" y="1562"/>
                  </a:lnTo>
                  <a:lnTo>
                    <a:pt x="1927" y="1566"/>
                  </a:lnTo>
                  <a:lnTo>
                    <a:pt x="1927" y="1566"/>
                  </a:lnTo>
                  <a:lnTo>
                    <a:pt x="1928" y="1577"/>
                  </a:lnTo>
                  <a:lnTo>
                    <a:pt x="1930" y="1590"/>
                  </a:lnTo>
                  <a:lnTo>
                    <a:pt x="1936" y="1617"/>
                  </a:lnTo>
                  <a:lnTo>
                    <a:pt x="1945" y="1649"/>
                  </a:lnTo>
                  <a:lnTo>
                    <a:pt x="1945" y="1649"/>
                  </a:lnTo>
                  <a:lnTo>
                    <a:pt x="1955" y="1640"/>
                  </a:lnTo>
                  <a:lnTo>
                    <a:pt x="1967" y="1632"/>
                  </a:lnTo>
                  <a:lnTo>
                    <a:pt x="1982" y="1626"/>
                  </a:lnTo>
                  <a:lnTo>
                    <a:pt x="1990" y="1622"/>
                  </a:lnTo>
                  <a:lnTo>
                    <a:pt x="1997" y="1620"/>
                  </a:lnTo>
                  <a:lnTo>
                    <a:pt x="2005" y="1619"/>
                  </a:lnTo>
                  <a:lnTo>
                    <a:pt x="2014" y="1619"/>
                  </a:lnTo>
                  <a:lnTo>
                    <a:pt x="2022" y="1621"/>
                  </a:lnTo>
                  <a:lnTo>
                    <a:pt x="2030" y="1624"/>
                  </a:lnTo>
                  <a:lnTo>
                    <a:pt x="2038" y="1629"/>
                  </a:lnTo>
                  <a:lnTo>
                    <a:pt x="2044" y="1637"/>
                  </a:lnTo>
                  <a:lnTo>
                    <a:pt x="2044" y="1637"/>
                  </a:lnTo>
                  <a:lnTo>
                    <a:pt x="2074" y="1678"/>
                  </a:lnTo>
                  <a:lnTo>
                    <a:pt x="2090" y="1703"/>
                  </a:lnTo>
                  <a:lnTo>
                    <a:pt x="2106" y="1727"/>
                  </a:lnTo>
                  <a:lnTo>
                    <a:pt x="2120" y="1752"/>
                  </a:lnTo>
                  <a:lnTo>
                    <a:pt x="2134" y="1774"/>
                  </a:lnTo>
                  <a:lnTo>
                    <a:pt x="2144" y="1795"/>
                  </a:lnTo>
                  <a:lnTo>
                    <a:pt x="2149" y="1812"/>
                  </a:lnTo>
                  <a:lnTo>
                    <a:pt x="2149" y="1812"/>
                  </a:lnTo>
                  <a:lnTo>
                    <a:pt x="2153" y="1820"/>
                  </a:lnTo>
                  <a:lnTo>
                    <a:pt x="2156" y="1828"/>
                  </a:lnTo>
                  <a:lnTo>
                    <a:pt x="2162" y="1836"/>
                  </a:lnTo>
                  <a:lnTo>
                    <a:pt x="2167" y="1843"/>
                  </a:lnTo>
                  <a:lnTo>
                    <a:pt x="2173" y="1850"/>
                  </a:lnTo>
                  <a:lnTo>
                    <a:pt x="2180" y="1856"/>
                  </a:lnTo>
                  <a:lnTo>
                    <a:pt x="2186" y="1861"/>
                  </a:lnTo>
                  <a:lnTo>
                    <a:pt x="2194" y="1867"/>
                  </a:lnTo>
                  <a:lnTo>
                    <a:pt x="2201" y="1870"/>
                  </a:lnTo>
                  <a:lnTo>
                    <a:pt x="2207" y="1874"/>
                  </a:lnTo>
                  <a:lnTo>
                    <a:pt x="2214" y="1875"/>
                  </a:lnTo>
                  <a:lnTo>
                    <a:pt x="2221" y="1875"/>
                  </a:lnTo>
                  <a:lnTo>
                    <a:pt x="2226" y="1874"/>
                  </a:lnTo>
                  <a:lnTo>
                    <a:pt x="2231" y="1870"/>
                  </a:lnTo>
                  <a:lnTo>
                    <a:pt x="2234" y="1866"/>
                  </a:lnTo>
                  <a:lnTo>
                    <a:pt x="2238" y="1859"/>
                  </a:lnTo>
                  <a:lnTo>
                    <a:pt x="2238" y="1859"/>
                  </a:lnTo>
                  <a:lnTo>
                    <a:pt x="2240" y="1852"/>
                  </a:lnTo>
                  <a:lnTo>
                    <a:pt x="2244" y="1845"/>
                  </a:lnTo>
                  <a:lnTo>
                    <a:pt x="2250" y="1838"/>
                  </a:lnTo>
                  <a:lnTo>
                    <a:pt x="2256" y="1832"/>
                  </a:lnTo>
                  <a:lnTo>
                    <a:pt x="2269" y="1821"/>
                  </a:lnTo>
                  <a:lnTo>
                    <a:pt x="2283" y="1812"/>
                  </a:lnTo>
                  <a:lnTo>
                    <a:pt x="2297" y="1804"/>
                  </a:lnTo>
                  <a:lnTo>
                    <a:pt x="2308" y="1799"/>
                  </a:lnTo>
                  <a:lnTo>
                    <a:pt x="2319" y="1795"/>
                  </a:lnTo>
                  <a:lnTo>
                    <a:pt x="2319" y="1795"/>
                  </a:lnTo>
                  <a:lnTo>
                    <a:pt x="2329" y="1793"/>
                  </a:lnTo>
                  <a:lnTo>
                    <a:pt x="2339" y="1790"/>
                  </a:lnTo>
                  <a:lnTo>
                    <a:pt x="2352" y="1784"/>
                  </a:lnTo>
                  <a:lnTo>
                    <a:pt x="2357" y="1781"/>
                  </a:lnTo>
                  <a:lnTo>
                    <a:pt x="2364" y="1776"/>
                  </a:lnTo>
                  <a:lnTo>
                    <a:pt x="2370" y="1772"/>
                  </a:lnTo>
                  <a:lnTo>
                    <a:pt x="2374" y="1765"/>
                  </a:lnTo>
                  <a:lnTo>
                    <a:pt x="2378" y="1759"/>
                  </a:lnTo>
                  <a:lnTo>
                    <a:pt x="2381" y="1751"/>
                  </a:lnTo>
                  <a:lnTo>
                    <a:pt x="2383" y="1741"/>
                  </a:lnTo>
                  <a:lnTo>
                    <a:pt x="2384" y="1731"/>
                  </a:lnTo>
                  <a:lnTo>
                    <a:pt x="2384" y="1731"/>
                  </a:lnTo>
                  <a:lnTo>
                    <a:pt x="2384" y="1712"/>
                  </a:lnTo>
                  <a:lnTo>
                    <a:pt x="2385" y="1698"/>
                  </a:lnTo>
                  <a:lnTo>
                    <a:pt x="2387" y="1687"/>
                  </a:lnTo>
                  <a:lnTo>
                    <a:pt x="2391" y="1678"/>
                  </a:lnTo>
                  <a:lnTo>
                    <a:pt x="2396" y="1669"/>
                  </a:lnTo>
                  <a:lnTo>
                    <a:pt x="2404" y="1658"/>
                  </a:lnTo>
                  <a:lnTo>
                    <a:pt x="2413" y="1645"/>
                  </a:lnTo>
                  <a:lnTo>
                    <a:pt x="2425" y="1626"/>
                  </a:lnTo>
                  <a:lnTo>
                    <a:pt x="2425" y="1626"/>
                  </a:lnTo>
                  <a:lnTo>
                    <a:pt x="2435" y="1604"/>
                  </a:lnTo>
                  <a:lnTo>
                    <a:pt x="2443" y="1586"/>
                  </a:lnTo>
                  <a:lnTo>
                    <a:pt x="2448" y="1570"/>
                  </a:lnTo>
                  <a:lnTo>
                    <a:pt x="2450" y="1556"/>
                  </a:lnTo>
                  <a:lnTo>
                    <a:pt x="2450" y="1543"/>
                  </a:lnTo>
                  <a:lnTo>
                    <a:pt x="2450" y="1530"/>
                  </a:lnTo>
                  <a:lnTo>
                    <a:pt x="2449" y="1508"/>
                  </a:lnTo>
                  <a:lnTo>
                    <a:pt x="2449" y="1508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388476" y="2292350"/>
              <a:ext cx="1162050" cy="1189038"/>
            </a:xfrm>
            <a:custGeom>
              <a:avLst/>
              <a:gdLst>
                <a:gd name="T0" fmla="*/ 220 w 1464"/>
                <a:gd name="T1" fmla="*/ 795 h 1499"/>
                <a:gd name="T2" fmla="*/ 240 w 1464"/>
                <a:gd name="T3" fmla="*/ 854 h 1499"/>
                <a:gd name="T4" fmla="*/ 245 w 1464"/>
                <a:gd name="T5" fmla="*/ 885 h 1499"/>
                <a:gd name="T6" fmla="*/ 268 w 1464"/>
                <a:gd name="T7" fmla="*/ 920 h 1499"/>
                <a:gd name="T8" fmla="*/ 288 w 1464"/>
                <a:gd name="T9" fmla="*/ 934 h 1499"/>
                <a:gd name="T10" fmla="*/ 307 w 1464"/>
                <a:gd name="T11" fmla="*/ 944 h 1499"/>
                <a:gd name="T12" fmla="*/ 305 w 1464"/>
                <a:gd name="T13" fmla="*/ 972 h 1499"/>
                <a:gd name="T14" fmla="*/ 276 w 1464"/>
                <a:gd name="T15" fmla="*/ 1031 h 1499"/>
                <a:gd name="T16" fmla="*/ 270 w 1464"/>
                <a:gd name="T17" fmla="*/ 1060 h 1499"/>
                <a:gd name="T18" fmla="*/ 293 w 1464"/>
                <a:gd name="T19" fmla="*/ 1188 h 1499"/>
                <a:gd name="T20" fmla="*/ 294 w 1464"/>
                <a:gd name="T21" fmla="*/ 1253 h 1499"/>
                <a:gd name="T22" fmla="*/ 311 w 1464"/>
                <a:gd name="T23" fmla="*/ 1312 h 1499"/>
                <a:gd name="T24" fmla="*/ 335 w 1464"/>
                <a:gd name="T25" fmla="*/ 1383 h 1499"/>
                <a:gd name="T26" fmla="*/ 393 w 1464"/>
                <a:gd name="T27" fmla="*/ 1499 h 1499"/>
                <a:gd name="T28" fmla="*/ 1140 w 1464"/>
                <a:gd name="T29" fmla="*/ 1455 h 1499"/>
                <a:gd name="T30" fmla="*/ 1168 w 1464"/>
                <a:gd name="T31" fmla="*/ 1483 h 1499"/>
                <a:gd name="T32" fmla="*/ 1183 w 1464"/>
                <a:gd name="T33" fmla="*/ 1488 h 1499"/>
                <a:gd name="T34" fmla="*/ 1198 w 1464"/>
                <a:gd name="T35" fmla="*/ 1474 h 1499"/>
                <a:gd name="T36" fmla="*/ 1200 w 1464"/>
                <a:gd name="T37" fmla="*/ 1401 h 1499"/>
                <a:gd name="T38" fmla="*/ 1202 w 1464"/>
                <a:gd name="T39" fmla="*/ 1350 h 1499"/>
                <a:gd name="T40" fmla="*/ 1217 w 1464"/>
                <a:gd name="T41" fmla="*/ 1332 h 1499"/>
                <a:gd name="T42" fmla="*/ 1246 w 1464"/>
                <a:gd name="T43" fmla="*/ 1338 h 1499"/>
                <a:gd name="T44" fmla="*/ 1283 w 1464"/>
                <a:gd name="T45" fmla="*/ 1352 h 1499"/>
                <a:gd name="T46" fmla="*/ 1343 w 1464"/>
                <a:gd name="T47" fmla="*/ 1355 h 1499"/>
                <a:gd name="T48" fmla="*/ 1359 w 1464"/>
                <a:gd name="T49" fmla="*/ 1336 h 1499"/>
                <a:gd name="T50" fmla="*/ 1366 w 1464"/>
                <a:gd name="T51" fmla="*/ 1266 h 1499"/>
                <a:gd name="T52" fmla="*/ 1380 w 1464"/>
                <a:gd name="T53" fmla="*/ 1171 h 1499"/>
                <a:gd name="T54" fmla="*/ 1410 w 1464"/>
                <a:gd name="T55" fmla="*/ 1095 h 1499"/>
                <a:gd name="T56" fmla="*/ 1424 w 1464"/>
                <a:gd name="T57" fmla="*/ 1048 h 1499"/>
                <a:gd name="T58" fmla="*/ 1430 w 1464"/>
                <a:gd name="T59" fmla="*/ 986 h 1499"/>
                <a:gd name="T60" fmla="*/ 1441 w 1464"/>
                <a:gd name="T61" fmla="*/ 955 h 1499"/>
                <a:gd name="T62" fmla="*/ 1464 w 1464"/>
                <a:gd name="T63" fmla="*/ 873 h 1499"/>
                <a:gd name="T64" fmla="*/ 1372 w 1464"/>
                <a:gd name="T65" fmla="*/ 795 h 1499"/>
                <a:gd name="T66" fmla="*/ 1349 w 1464"/>
                <a:gd name="T67" fmla="*/ 762 h 1499"/>
                <a:gd name="T68" fmla="*/ 1319 w 1464"/>
                <a:gd name="T69" fmla="*/ 746 h 1499"/>
                <a:gd name="T70" fmla="*/ 1276 w 1464"/>
                <a:gd name="T71" fmla="*/ 728 h 1499"/>
                <a:gd name="T72" fmla="*/ 1265 w 1464"/>
                <a:gd name="T73" fmla="*/ 714 h 1499"/>
                <a:gd name="T74" fmla="*/ 1226 w 1464"/>
                <a:gd name="T75" fmla="*/ 642 h 1499"/>
                <a:gd name="T76" fmla="*/ 1213 w 1464"/>
                <a:gd name="T77" fmla="*/ 604 h 1499"/>
                <a:gd name="T78" fmla="*/ 1206 w 1464"/>
                <a:gd name="T79" fmla="*/ 587 h 1499"/>
                <a:gd name="T80" fmla="*/ 1178 w 1464"/>
                <a:gd name="T81" fmla="*/ 566 h 1499"/>
                <a:gd name="T82" fmla="*/ 1118 w 1464"/>
                <a:gd name="T83" fmla="*/ 525 h 1499"/>
                <a:gd name="T84" fmla="*/ 1069 w 1464"/>
                <a:gd name="T85" fmla="*/ 493 h 1499"/>
                <a:gd name="T86" fmla="*/ 1056 w 1464"/>
                <a:gd name="T87" fmla="*/ 467 h 1499"/>
                <a:gd name="T88" fmla="*/ 1057 w 1464"/>
                <a:gd name="T89" fmla="*/ 430 h 1499"/>
                <a:gd name="T90" fmla="*/ 1059 w 1464"/>
                <a:gd name="T91" fmla="*/ 406 h 1499"/>
                <a:gd name="T92" fmla="*/ 1035 w 1464"/>
                <a:gd name="T93" fmla="*/ 396 h 1499"/>
                <a:gd name="T94" fmla="*/ 979 w 1464"/>
                <a:gd name="T95" fmla="*/ 398 h 1499"/>
                <a:gd name="T96" fmla="*/ 855 w 1464"/>
                <a:gd name="T97" fmla="*/ 287 h 1499"/>
                <a:gd name="T98" fmla="*/ 820 w 1464"/>
                <a:gd name="T99" fmla="*/ 246 h 1499"/>
                <a:gd name="T100" fmla="*/ 798 w 1464"/>
                <a:gd name="T101" fmla="*/ 203 h 1499"/>
                <a:gd name="T102" fmla="*/ 797 w 1464"/>
                <a:gd name="T103" fmla="*/ 182 h 1499"/>
                <a:gd name="T104" fmla="*/ 790 w 1464"/>
                <a:gd name="T105" fmla="*/ 162 h 1499"/>
                <a:gd name="T106" fmla="*/ 750 w 1464"/>
                <a:gd name="T107" fmla="*/ 158 h 1499"/>
                <a:gd name="T108" fmla="*/ 703 w 1464"/>
                <a:gd name="T109" fmla="*/ 159 h 1499"/>
                <a:gd name="T110" fmla="*/ 684 w 1464"/>
                <a:gd name="T111" fmla="*/ 149 h 1499"/>
                <a:gd name="T112" fmla="*/ 673 w 1464"/>
                <a:gd name="T113" fmla="*/ 121 h 1499"/>
                <a:gd name="T114" fmla="*/ 656 w 1464"/>
                <a:gd name="T115" fmla="*/ 94 h 1499"/>
                <a:gd name="T116" fmla="*/ 650 w 1464"/>
                <a:gd name="T117" fmla="*/ 79 h 1499"/>
                <a:gd name="T118" fmla="*/ 659 w 1464"/>
                <a:gd name="T119" fmla="*/ 40 h 1499"/>
                <a:gd name="T120" fmla="*/ 1 w 1464"/>
                <a:gd name="T121" fmla="*/ 88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4" h="1499">
                  <a:moveTo>
                    <a:pt x="200" y="756"/>
                  </a:moveTo>
                  <a:lnTo>
                    <a:pt x="200" y="756"/>
                  </a:lnTo>
                  <a:lnTo>
                    <a:pt x="207" y="767"/>
                  </a:lnTo>
                  <a:lnTo>
                    <a:pt x="220" y="795"/>
                  </a:lnTo>
                  <a:lnTo>
                    <a:pt x="228" y="813"/>
                  </a:lnTo>
                  <a:lnTo>
                    <a:pt x="235" y="829"/>
                  </a:lnTo>
                  <a:lnTo>
                    <a:pt x="239" y="846"/>
                  </a:lnTo>
                  <a:lnTo>
                    <a:pt x="240" y="854"/>
                  </a:lnTo>
                  <a:lnTo>
                    <a:pt x="241" y="861"/>
                  </a:lnTo>
                  <a:lnTo>
                    <a:pt x="241" y="861"/>
                  </a:lnTo>
                  <a:lnTo>
                    <a:pt x="241" y="874"/>
                  </a:lnTo>
                  <a:lnTo>
                    <a:pt x="245" y="885"/>
                  </a:lnTo>
                  <a:lnTo>
                    <a:pt x="249" y="895"/>
                  </a:lnTo>
                  <a:lnTo>
                    <a:pt x="255" y="905"/>
                  </a:lnTo>
                  <a:lnTo>
                    <a:pt x="261" y="913"/>
                  </a:lnTo>
                  <a:lnTo>
                    <a:pt x="268" y="920"/>
                  </a:lnTo>
                  <a:lnTo>
                    <a:pt x="275" y="927"/>
                  </a:lnTo>
                  <a:lnTo>
                    <a:pt x="282" y="931"/>
                  </a:lnTo>
                  <a:lnTo>
                    <a:pt x="282" y="931"/>
                  </a:lnTo>
                  <a:lnTo>
                    <a:pt x="288" y="934"/>
                  </a:lnTo>
                  <a:lnTo>
                    <a:pt x="295" y="937"/>
                  </a:lnTo>
                  <a:lnTo>
                    <a:pt x="299" y="939"/>
                  </a:lnTo>
                  <a:lnTo>
                    <a:pt x="304" y="941"/>
                  </a:lnTo>
                  <a:lnTo>
                    <a:pt x="307" y="944"/>
                  </a:lnTo>
                  <a:lnTo>
                    <a:pt x="308" y="950"/>
                  </a:lnTo>
                  <a:lnTo>
                    <a:pt x="308" y="959"/>
                  </a:lnTo>
                  <a:lnTo>
                    <a:pt x="305" y="972"/>
                  </a:lnTo>
                  <a:lnTo>
                    <a:pt x="305" y="972"/>
                  </a:lnTo>
                  <a:lnTo>
                    <a:pt x="301" y="987"/>
                  </a:lnTo>
                  <a:lnTo>
                    <a:pt x="294" y="999"/>
                  </a:lnTo>
                  <a:lnTo>
                    <a:pt x="282" y="1020"/>
                  </a:lnTo>
                  <a:lnTo>
                    <a:pt x="276" y="1031"/>
                  </a:lnTo>
                  <a:lnTo>
                    <a:pt x="271" y="1039"/>
                  </a:lnTo>
                  <a:lnTo>
                    <a:pt x="269" y="1050"/>
                  </a:lnTo>
                  <a:lnTo>
                    <a:pt x="269" y="1055"/>
                  </a:lnTo>
                  <a:lnTo>
                    <a:pt x="270" y="1060"/>
                  </a:lnTo>
                  <a:lnTo>
                    <a:pt x="270" y="1060"/>
                  </a:lnTo>
                  <a:lnTo>
                    <a:pt x="294" y="1183"/>
                  </a:lnTo>
                  <a:lnTo>
                    <a:pt x="294" y="1183"/>
                  </a:lnTo>
                  <a:lnTo>
                    <a:pt x="293" y="1188"/>
                  </a:lnTo>
                  <a:lnTo>
                    <a:pt x="292" y="1203"/>
                  </a:lnTo>
                  <a:lnTo>
                    <a:pt x="290" y="1225"/>
                  </a:lnTo>
                  <a:lnTo>
                    <a:pt x="292" y="1238"/>
                  </a:lnTo>
                  <a:lnTo>
                    <a:pt x="294" y="1253"/>
                  </a:lnTo>
                  <a:lnTo>
                    <a:pt x="294" y="1253"/>
                  </a:lnTo>
                  <a:lnTo>
                    <a:pt x="297" y="1271"/>
                  </a:lnTo>
                  <a:lnTo>
                    <a:pt x="303" y="1291"/>
                  </a:lnTo>
                  <a:lnTo>
                    <a:pt x="311" y="1312"/>
                  </a:lnTo>
                  <a:lnTo>
                    <a:pt x="320" y="1333"/>
                  </a:lnTo>
                  <a:lnTo>
                    <a:pt x="334" y="1368"/>
                  </a:lnTo>
                  <a:lnTo>
                    <a:pt x="341" y="1383"/>
                  </a:lnTo>
                  <a:lnTo>
                    <a:pt x="335" y="1383"/>
                  </a:lnTo>
                  <a:lnTo>
                    <a:pt x="335" y="1383"/>
                  </a:lnTo>
                  <a:lnTo>
                    <a:pt x="363" y="1437"/>
                  </a:lnTo>
                  <a:lnTo>
                    <a:pt x="381" y="1474"/>
                  </a:lnTo>
                  <a:lnTo>
                    <a:pt x="393" y="1499"/>
                  </a:lnTo>
                  <a:lnTo>
                    <a:pt x="1131" y="1441"/>
                  </a:lnTo>
                  <a:lnTo>
                    <a:pt x="1131" y="1441"/>
                  </a:lnTo>
                  <a:lnTo>
                    <a:pt x="1134" y="1447"/>
                  </a:lnTo>
                  <a:lnTo>
                    <a:pt x="1140" y="1455"/>
                  </a:lnTo>
                  <a:lnTo>
                    <a:pt x="1147" y="1464"/>
                  </a:lnTo>
                  <a:lnTo>
                    <a:pt x="1153" y="1473"/>
                  </a:lnTo>
                  <a:lnTo>
                    <a:pt x="1163" y="1480"/>
                  </a:lnTo>
                  <a:lnTo>
                    <a:pt x="1168" y="1483"/>
                  </a:lnTo>
                  <a:lnTo>
                    <a:pt x="1172" y="1485"/>
                  </a:lnTo>
                  <a:lnTo>
                    <a:pt x="1178" y="1487"/>
                  </a:lnTo>
                  <a:lnTo>
                    <a:pt x="1183" y="1488"/>
                  </a:lnTo>
                  <a:lnTo>
                    <a:pt x="1183" y="1488"/>
                  </a:lnTo>
                  <a:lnTo>
                    <a:pt x="1188" y="1487"/>
                  </a:lnTo>
                  <a:lnTo>
                    <a:pt x="1192" y="1484"/>
                  </a:lnTo>
                  <a:lnTo>
                    <a:pt x="1196" y="1480"/>
                  </a:lnTo>
                  <a:lnTo>
                    <a:pt x="1198" y="1474"/>
                  </a:lnTo>
                  <a:lnTo>
                    <a:pt x="1199" y="1469"/>
                  </a:lnTo>
                  <a:lnTo>
                    <a:pt x="1200" y="1461"/>
                  </a:lnTo>
                  <a:lnTo>
                    <a:pt x="1201" y="1443"/>
                  </a:lnTo>
                  <a:lnTo>
                    <a:pt x="1200" y="1401"/>
                  </a:lnTo>
                  <a:lnTo>
                    <a:pt x="1200" y="1379"/>
                  </a:lnTo>
                  <a:lnTo>
                    <a:pt x="1201" y="1359"/>
                  </a:lnTo>
                  <a:lnTo>
                    <a:pt x="1201" y="1359"/>
                  </a:lnTo>
                  <a:lnTo>
                    <a:pt x="1202" y="1350"/>
                  </a:lnTo>
                  <a:lnTo>
                    <a:pt x="1205" y="1344"/>
                  </a:lnTo>
                  <a:lnTo>
                    <a:pt x="1208" y="1338"/>
                  </a:lnTo>
                  <a:lnTo>
                    <a:pt x="1213" y="1335"/>
                  </a:lnTo>
                  <a:lnTo>
                    <a:pt x="1217" y="1332"/>
                  </a:lnTo>
                  <a:lnTo>
                    <a:pt x="1221" y="1332"/>
                  </a:lnTo>
                  <a:lnTo>
                    <a:pt x="1227" y="1332"/>
                  </a:lnTo>
                  <a:lnTo>
                    <a:pt x="1233" y="1333"/>
                  </a:lnTo>
                  <a:lnTo>
                    <a:pt x="1246" y="1338"/>
                  </a:lnTo>
                  <a:lnTo>
                    <a:pt x="1258" y="1344"/>
                  </a:lnTo>
                  <a:lnTo>
                    <a:pt x="1272" y="1349"/>
                  </a:lnTo>
                  <a:lnTo>
                    <a:pt x="1283" y="1352"/>
                  </a:lnTo>
                  <a:lnTo>
                    <a:pt x="1283" y="1352"/>
                  </a:lnTo>
                  <a:lnTo>
                    <a:pt x="1292" y="1354"/>
                  </a:lnTo>
                  <a:lnTo>
                    <a:pt x="1302" y="1355"/>
                  </a:lnTo>
                  <a:lnTo>
                    <a:pt x="1323" y="1355"/>
                  </a:lnTo>
                  <a:lnTo>
                    <a:pt x="1343" y="1355"/>
                  </a:lnTo>
                  <a:lnTo>
                    <a:pt x="1352" y="1355"/>
                  </a:lnTo>
                  <a:lnTo>
                    <a:pt x="1360" y="1357"/>
                  </a:lnTo>
                  <a:lnTo>
                    <a:pt x="1360" y="1357"/>
                  </a:lnTo>
                  <a:lnTo>
                    <a:pt x="1359" y="1336"/>
                  </a:lnTo>
                  <a:lnTo>
                    <a:pt x="1359" y="1336"/>
                  </a:lnTo>
                  <a:lnTo>
                    <a:pt x="1360" y="1321"/>
                  </a:lnTo>
                  <a:lnTo>
                    <a:pt x="1361" y="1304"/>
                  </a:lnTo>
                  <a:lnTo>
                    <a:pt x="1366" y="1266"/>
                  </a:lnTo>
                  <a:lnTo>
                    <a:pt x="1377" y="1189"/>
                  </a:lnTo>
                  <a:lnTo>
                    <a:pt x="1377" y="1189"/>
                  </a:lnTo>
                  <a:lnTo>
                    <a:pt x="1378" y="1180"/>
                  </a:lnTo>
                  <a:lnTo>
                    <a:pt x="1380" y="1171"/>
                  </a:lnTo>
                  <a:lnTo>
                    <a:pt x="1387" y="1152"/>
                  </a:lnTo>
                  <a:lnTo>
                    <a:pt x="1394" y="1133"/>
                  </a:lnTo>
                  <a:lnTo>
                    <a:pt x="1403" y="1114"/>
                  </a:lnTo>
                  <a:lnTo>
                    <a:pt x="1410" y="1095"/>
                  </a:lnTo>
                  <a:lnTo>
                    <a:pt x="1417" y="1079"/>
                  </a:lnTo>
                  <a:lnTo>
                    <a:pt x="1422" y="1063"/>
                  </a:lnTo>
                  <a:lnTo>
                    <a:pt x="1423" y="1055"/>
                  </a:lnTo>
                  <a:lnTo>
                    <a:pt x="1424" y="1048"/>
                  </a:lnTo>
                  <a:lnTo>
                    <a:pt x="1424" y="1048"/>
                  </a:lnTo>
                  <a:lnTo>
                    <a:pt x="1425" y="1023"/>
                  </a:lnTo>
                  <a:lnTo>
                    <a:pt x="1428" y="997"/>
                  </a:lnTo>
                  <a:lnTo>
                    <a:pt x="1430" y="986"/>
                  </a:lnTo>
                  <a:lnTo>
                    <a:pt x="1434" y="975"/>
                  </a:lnTo>
                  <a:lnTo>
                    <a:pt x="1437" y="963"/>
                  </a:lnTo>
                  <a:lnTo>
                    <a:pt x="1441" y="955"/>
                  </a:lnTo>
                  <a:lnTo>
                    <a:pt x="1441" y="955"/>
                  </a:lnTo>
                  <a:lnTo>
                    <a:pt x="1445" y="944"/>
                  </a:lnTo>
                  <a:lnTo>
                    <a:pt x="1449" y="932"/>
                  </a:lnTo>
                  <a:lnTo>
                    <a:pt x="1457" y="905"/>
                  </a:lnTo>
                  <a:lnTo>
                    <a:pt x="1464" y="873"/>
                  </a:lnTo>
                  <a:lnTo>
                    <a:pt x="1411" y="867"/>
                  </a:lnTo>
                  <a:lnTo>
                    <a:pt x="1411" y="867"/>
                  </a:lnTo>
                  <a:lnTo>
                    <a:pt x="1391" y="828"/>
                  </a:lnTo>
                  <a:lnTo>
                    <a:pt x="1372" y="795"/>
                  </a:lnTo>
                  <a:lnTo>
                    <a:pt x="1362" y="780"/>
                  </a:lnTo>
                  <a:lnTo>
                    <a:pt x="1353" y="768"/>
                  </a:lnTo>
                  <a:lnTo>
                    <a:pt x="1353" y="768"/>
                  </a:lnTo>
                  <a:lnTo>
                    <a:pt x="1349" y="762"/>
                  </a:lnTo>
                  <a:lnTo>
                    <a:pt x="1343" y="758"/>
                  </a:lnTo>
                  <a:lnTo>
                    <a:pt x="1338" y="754"/>
                  </a:lnTo>
                  <a:lnTo>
                    <a:pt x="1331" y="751"/>
                  </a:lnTo>
                  <a:lnTo>
                    <a:pt x="1319" y="746"/>
                  </a:lnTo>
                  <a:lnTo>
                    <a:pt x="1305" y="741"/>
                  </a:lnTo>
                  <a:lnTo>
                    <a:pt x="1292" y="737"/>
                  </a:lnTo>
                  <a:lnTo>
                    <a:pt x="1281" y="731"/>
                  </a:lnTo>
                  <a:lnTo>
                    <a:pt x="1276" y="728"/>
                  </a:lnTo>
                  <a:lnTo>
                    <a:pt x="1272" y="724"/>
                  </a:lnTo>
                  <a:lnTo>
                    <a:pt x="1268" y="720"/>
                  </a:lnTo>
                  <a:lnTo>
                    <a:pt x="1265" y="714"/>
                  </a:lnTo>
                  <a:lnTo>
                    <a:pt x="1265" y="714"/>
                  </a:lnTo>
                  <a:lnTo>
                    <a:pt x="1259" y="702"/>
                  </a:lnTo>
                  <a:lnTo>
                    <a:pt x="1252" y="689"/>
                  </a:lnTo>
                  <a:lnTo>
                    <a:pt x="1235" y="657"/>
                  </a:lnTo>
                  <a:lnTo>
                    <a:pt x="1226" y="642"/>
                  </a:lnTo>
                  <a:lnTo>
                    <a:pt x="1219" y="627"/>
                  </a:lnTo>
                  <a:lnTo>
                    <a:pt x="1215" y="614"/>
                  </a:lnTo>
                  <a:lnTo>
                    <a:pt x="1214" y="608"/>
                  </a:lnTo>
                  <a:lnTo>
                    <a:pt x="1213" y="604"/>
                  </a:lnTo>
                  <a:lnTo>
                    <a:pt x="1213" y="604"/>
                  </a:lnTo>
                  <a:lnTo>
                    <a:pt x="1213" y="599"/>
                  </a:lnTo>
                  <a:lnTo>
                    <a:pt x="1211" y="595"/>
                  </a:lnTo>
                  <a:lnTo>
                    <a:pt x="1206" y="587"/>
                  </a:lnTo>
                  <a:lnTo>
                    <a:pt x="1200" y="580"/>
                  </a:lnTo>
                  <a:lnTo>
                    <a:pt x="1192" y="575"/>
                  </a:lnTo>
                  <a:lnTo>
                    <a:pt x="1185" y="569"/>
                  </a:lnTo>
                  <a:lnTo>
                    <a:pt x="1178" y="566"/>
                  </a:lnTo>
                  <a:lnTo>
                    <a:pt x="1171" y="562"/>
                  </a:lnTo>
                  <a:lnTo>
                    <a:pt x="1171" y="562"/>
                  </a:lnTo>
                  <a:lnTo>
                    <a:pt x="1145" y="544"/>
                  </a:lnTo>
                  <a:lnTo>
                    <a:pt x="1118" y="525"/>
                  </a:lnTo>
                  <a:lnTo>
                    <a:pt x="1084" y="504"/>
                  </a:lnTo>
                  <a:lnTo>
                    <a:pt x="1084" y="504"/>
                  </a:lnTo>
                  <a:lnTo>
                    <a:pt x="1076" y="499"/>
                  </a:lnTo>
                  <a:lnTo>
                    <a:pt x="1069" y="493"/>
                  </a:lnTo>
                  <a:lnTo>
                    <a:pt x="1064" y="486"/>
                  </a:lnTo>
                  <a:lnTo>
                    <a:pt x="1061" y="481"/>
                  </a:lnTo>
                  <a:lnTo>
                    <a:pt x="1057" y="474"/>
                  </a:lnTo>
                  <a:lnTo>
                    <a:pt x="1056" y="467"/>
                  </a:lnTo>
                  <a:lnTo>
                    <a:pt x="1055" y="462"/>
                  </a:lnTo>
                  <a:lnTo>
                    <a:pt x="1055" y="455"/>
                  </a:lnTo>
                  <a:lnTo>
                    <a:pt x="1055" y="443"/>
                  </a:lnTo>
                  <a:lnTo>
                    <a:pt x="1057" y="430"/>
                  </a:lnTo>
                  <a:lnTo>
                    <a:pt x="1059" y="419"/>
                  </a:lnTo>
                  <a:lnTo>
                    <a:pt x="1061" y="410"/>
                  </a:lnTo>
                  <a:lnTo>
                    <a:pt x="1061" y="410"/>
                  </a:lnTo>
                  <a:lnTo>
                    <a:pt x="1059" y="406"/>
                  </a:lnTo>
                  <a:lnTo>
                    <a:pt x="1057" y="402"/>
                  </a:lnTo>
                  <a:lnTo>
                    <a:pt x="1053" y="400"/>
                  </a:lnTo>
                  <a:lnTo>
                    <a:pt x="1047" y="398"/>
                  </a:lnTo>
                  <a:lnTo>
                    <a:pt x="1035" y="396"/>
                  </a:lnTo>
                  <a:lnTo>
                    <a:pt x="1019" y="396"/>
                  </a:lnTo>
                  <a:lnTo>
                    <a:pt x="1005" y="396"/>
                  </a:lnTo>
                  <a:lnTo>
                    <a:pt x="991" y="397"/>
                  </a:lnTo>
                  <a:lnTo>
                    <a:pt x="979" y="398"/>
                  </a:lnTo>
                  <a:lnTo>
                    <a:pt x="979" y="398"/>
                  </a:lnTo>
                  <a:lnTo>
                    <a:pt x="917" y="345"/>
                  </a:lnTo>
                  <a:lnTo>
                    <a:pt x="873" y="304"/>
                  </a:lnTo>
                  <a:lnTo>
                    <a:pt x="855" y="287"/>
                  </a:lnTo>
                  <a:lnTo>
                    <a:pt x="844" y="275"/>
                  </a:lnTo>
                  <a:lnTo>
                    <a:pt x="844" y="275"/>
                  </a:lnTo>
                  <a:lnTo>
                    <a:pt x="828" y="257"/>
                  </a:lnTo>
                  <a:lnTo>
                    <a:pt x="820" y="246"/>
                  </a:lnTo>
                  <a:lnTo>
                    <a:pt x="811" y="235"/>
                  </a:lnTo>
                  <a:lnTo>
                    <a:pt x="805" y="224"/>
                  </a:lnTo>
                  <a:lnTo>
                    <a:pt x="799" y="210"/>
                  </a:lnTo>
                  <a:lnTo>
                    <a:pt x="798" y="203"/>
                  </a:lnTo>
                  <a:lnTo>
                    <a:pt x="797" y="197"/>
                  </a:lnTo>
                  <a:lnTo>
                    <a:pt x="797" y="189"/>
                  </a:lnTo>
                  <a:lnTo>
                    <a:pt x="797" y="182"/>
                  </a:lnTo>
                  <a:lnTo>
                    <a:pt x="797" y="182"/>
                  </a:lnTo>
                  <a:lnTo>
                    <a:pt x="797" y="174"/>
                  </a:lnTo>
                  <a:lnTo>
                    <a:pt x="796" y="169"/>
                  </a:lnTo>
                  <a:lnTo>
                    <a:pt x="793" y="165"/>
                  </a:lnTo>
                  <a:lnTo>
                    <a:pt x="790" y="162"/>
                  </a:lnTo>
                  <a:lnTo>
                    <a:pt x="784" y="160"/>
                  </a:lnTo>
                  <a:lnTo>
                    <a:pt x="779" y="158"/>
                  </a:lnTo>
                  <a:lnTo>
                    <a:pt x="765" y="156"/>
                  </a:lnTo>
                  <a:lnTo>
                    <a:pt x="750" y="158"/>
                  </a:lnTo>
                  <a:lnTo>
                    <a:pt x="733" y="159"/>
                  </a:lnTo>
                  <a:lnTo>
                    <a:pt x="717" y="160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697" y="156"/>
                  </a:lnTo>
                  <a:lnTo>
                    <a:pt x="692" y="154"/>
                  </a:lnTo>
                  <a:lnTo>
                    <a:pt x="688" y="152"/>
                  </a:lnTo>
                  <a:lnTo>
                    <a:pt x="684" y="149"/>
                  </a:lnTo>
                  <a:lnTo>
                    <a:pt x="682" y="144"/>
                  </a:lnTo>
                  <a:lnTo>
                    <a:pt x="679" y="140"/>
                  </a:lnTo>
                  <a:lnTo>
                    <a:pt x="675" y="131"/>
                  </a:lnTo>
                  <a:lnTo>
                    <a:pt x="673" y="121"/>
                  </a:lnTo>
                  <a:lnTo>
                    <a:pt x="668" y="111"/>
                  </a:lnTo>
                  <a:lnTo>
                    <a:pt x="664" y="102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56" y="94"/>
                  </a:lnTo>
                  <a:lnTo>
                    <a:pt x="653" y="91"/>
                  </a:lnTo>
                  <a:lnTo>
                    <a:pt x="650" y="85"/>
                  </a:lnTo>
                  <a:lnTo>
                    <a:pt x="650" y="79"/>
                  </a:lnTo>
                  <a:lnTo>
                    <a:pt x="650" y="72"/>
                  </a:lnTo>
                  <a:lnTo>
                    <a:pt x="651" y="65"/>
                  </a:lnTo>
                  <a:lnTo>
                    <a:pt x="654" y="57"/>
                  </a:lnTo>
                  <a:lnTo>
                    <a:pt x="659" y="40"/>
                  </a:lnTo>
                  <a:lnTo>
                    <a:pt x="666" y="26"/>
                  </a:lnTo>
                  <a:lnTo>
                    <a:pt x="673" y="12"/>
                  </a:lnTo>
                  <a:lnTo>
                    <a:pt x="679" y="0"/>
                  </a:lnTo>
                  <a:lnTo>
                    <a:pt x="1" y="88"/>
                  </a:lnTo>
                  <a:lnTo>
                    <a:pt x="0" y="88"/>
                  </a:lnTo>
                  <a:lnTo>
                    <a:pt x="7" y="88"/>
                  </a:lnTo>
                  <a:lnTo>
                    <a:pt x="200" y="7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9904413" y="2185988"/>
              <a:ext cx="1050925" cy="796925"/>
            </a:xfrm>
            <a:custGeom>
              <a:avLst/>
              <a:gdLst>
                <a:gd name="T0" fmla="*/ 1187 w 1324"/>
                <a:gd name="T1" fmla="*/ 201 h 1005"/>
                <a:gd name="T2" fmla="*/ 1133 w 1324"/>
                <a:gd name="T3" fmla="*/ 160 h 1005"/>
                <a:gd name="T4" fmla="*/ 1109 w 1324"/>
                <a:gd name="T5" fmla="*/ 135 h 1005"/>
                <a:gd name="T6" fmla="*/ 1046 w 1324"/>
                <a:gd name="T7" fmla="*/ 87 h 1005"/>
                <a:gd name="T8" fmla="*/ 811 w 1324"/>
                <a:gd name="T9" fmla="*/ 70 h 1005"/>
                <a:gd name="T10" fmla="*/ 715 w 1324"/>
                <a:gd name="T11" fmla="*/ 76 h 1005"/>
                <a:gd name="T12" fmla="*/ 668 w 1324"/>
                <a:gd name="T13" fmla="*/ 94 h 1005"/>
                <a:gd name="T14" fmla="*/ 651 w 1324"/>
                <a:gd name="T15" fmla="*/ 87 h 1005"/>
                <a:gd name="T16" fmla="*/ 651 w 1324"/>
                <a:gd name="T17" fmla="*/ 40 h 1005"/>
                <a:gd name="T18" fmla="*/ 635 w 1324"/>
                <a:gd name="T19" fmla="*/ 20 h 1005"/>
                <a:gd name="T20" fmla="*/ 527 w 1324"/>
                <a:gd name="T21" fmla="*/ 5 h 1005"/>
                <a:gd name="T22" fmla="*/ 305 w 1324"/>
                <a:gd name="T23" fmla="*/ 11 h 1005"/>
                <a:gd name="T24" fmla="*/ 265 w 1324"/>
                <a:gd name="T25" fmla="*/ 20 h 1005"/>
                <a:gd name="T26" fmla="*/ 178 w 1324"/>
                <a:gd name="T27" fmla="*/ 74 h 1005"/>
                <a:gd name="T28" fmla="*/ 121 w 1324"/>
                <a:gd name="T29" fmla="*/ 96 h 1005"/>
                <a:gd name="T30" fmla="*/ 17 w 1324"/>
                <a:gd name="T31" fmla="*/ 157 h 1005"/>
                <a:gd name="T32" fmla="*/ 0 w 1324"/>
                <a:gd name="T33" fmla="*/ 216 h 1005"/>
                <a:gd name="T34" fmla="*/ 10 w 1324"/>
                <a:gd name="T35" fmla="*/ 231 h 1005"/>
                <a:gd name="T36" fmla="*/ 29 w 1324"/>
                <a:gd name="T37" fmla="*/ 274 h 1005"/>
                <a:gd name="T38" fmla="*/ 47 w 1324"/>
                <a:gd name="T39" fmla="*/ 290 h 1005"/>
                <a:gd name="T40" fmla="*/ 100 w 1324"/>
                <a:gd name="T41" fmla="*/ 292 h 1005"/>
                <a:gd name="T42" fmla="*/ 143 w 1324"/>
                <a:gd name="T43" fmla="*/ 299 h 1005"/>
                <a:gd name="T44" fmla="*/ 147 w 1324"/>
                <a:gd name="T45" fmla="*/ 323 h 1005"/>
                <a:gd name="T46" fmla="*/ 161 w 1324"/>
                <a:gd name="T47" fmla="*/ 369 h 1005"/>
                <a:gd name="T48" fmla="*/ 205 w 1324"/>
                <a:gd name="T49" fmla="*/ 421 h 1005"/>
                <a:gd name="T50" fmla="*/ 341 w 1324"/>
                <a:gd name="T51" fmla="*/ 531 h 1005"/>
                <a:gd name="T52" fmla="*/ 403 w 1324"/>
                <a:gd name="T53" fmla="*/ 534 h 1005"/>
                <a:gd name="T54" fmla="*/ 409 w 1324"/>
                <a:gd name="T55" fmla="*/ 553 h 1005"/>
                <a:gd name="T56" fmla="*/ 406 w 1324"/>
                <a:gd name="T57" fmla="*/ 601 h 1005"/>
                <a:gd name="T58" fmla="*/ 426 w 1324"/>
                <a:gd name="T59" fmla="*/ 633 h 1005"/>
                <a:gd name="T60" fmla="*/ 521 w 1324"/>
                <a:gd name="T61" fmla="*/ 696 h 1005"/>
                <a:gd name="T62" fmla="*/ 550 w 1324"/>
                <a:gd name="T63" fmla="*/ 714 h 1005"/>
                <a:gd name="T64" fmla="*/ 563 w 1324"/>
                <a:gd name="T65" fmla="*/ 738 h 1005"/>
                <a:gd name="T66" fmla="*/ 585 w 1324"/>
                <a:gd name="T67" fmla="*/ 791 h 1005"/>
                <a:gd name="T68" fmla="*/ 618 w 1324"/>
                <a:gd name="T69" fmla="*/ 854 h 1005"/>
                <a:gd name="T70" fmla="*/ 655 w 1324"/>
                <a:gd name="T71" fmla="*/ 875 h 1005"/>
                <a:gd name="T72" fmla="*/ 699 w 1324"/>
                <a:gd name="T73" fmla="*/ 896 h 1005"/>
                <a:gd name="T74" fmla="*/ 741 w 1324"/>
                <a:gd name="T75" fmla="*/ 962 h 1005"/>
                <a:gd name="T76" fmla="*/ 803 w 1324"/>
                <a:gd name="T77" fmla="*/ 1001 h 1005"/>
                <a:gd name="T78" fmla="*/ 871 w 1324"/>
                <a:gd name="T79" fmla="*/ 962 h 1005"/>
                <a:gd name="T80" fmla="*/ 879 w 1324"/>
                <a:gd name="T81" fmla="*/ 942 h 1005"/>
                <a:gd name="T82" fmla="*/ 913 w 1324"/>
                <a:gd name="T83" fmla="*/ 872 h 1005"/>
                <a:gd name="T84" fmla="*/ 943 w 1324"/>
                <a:gd name="T85" fmla="*/ 828 h 1005"/>
                <a:gd name="T86" fmla="*/ 1013 w 1324"/>
                <a:gd name="T87" fmla="*/ 789 h 1005"/>
                <a:gd name="T88" fmla="*/ 1069 w 1324"/>
                <a:gd name="T89" fmla="*/ 767 h 1005"/>
                <a:gd name="T90" fmla="*/ 1078 w 1324"/>
                <a:gd name="T91" fmla="*/ 732 h 1005"/>
                <a:gd name="T92" fmla="*/ 1081 w 1324"/>
                <a:gd name="T93" fmla="*/ 668 h 1005"/>
                <a:gd name="T94" fmla="*/ 1120 w 1324"/>
                <a:gd name="T95" fmla="*/ 620 h 1005"/>
                <a:gd name="T96" fmla="*/ 1163 w 1324"/>
                <a:gd name="T97" fmla="*/ 599 h 1005"/>
                <a:gd name="T98" fmla="*/ 1197 w 1324"/>
                <a:gd name="T99" fmla="*/ 561 h 1005"/>
                <a:gd name="T100" fmla="*/ 1203 w 1324"/>
                <a:gd name="T101" fmla="*/ 505 h 1005"/>
                <a:gd name="T102" fmla="*/ 1202 w 1324"/>
                <a:gd name="T103" fmla="*/ 445 h 1005"/>
                <a:gd name="T104" fmla="*/ 1238 w 1324"/>
                <a:gd name="T105" fmla="*/ 409 h 1005"/>
                <a:gd name="T106" fmla="*/ 1296 w 1324"/>
                <a:gd name="T107" fmla="*/ 347 h 1005"/>
                <a:gd name="T108" fmla="*/ 1261 w 1324"/>
                <a:gd name="T109" fmla="*/ 274 h 1005"/>
                <a:gd name="T110" fmla="*/ 1197 w 1324"/>
                <a:gd name="T111" fmla="*/ 222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4" h="1005">
                  <a:moveTo>
                    <a:pt x="1195" y="217"/>
                  </a:moveTo>
                  <a:lnTo>
                    <a:pt x="1195" y="217"/>
                  </a:lnTo>
                  <a:lnTo>
                    <a:pt x="1193" y="211"/>
                  </a:lnTo>
                  <a:lnTo>
                    <a:pt x="1191" y="206"/>
                  </a:lnTo>
                  <a:lnTo>
                    <a:pt x="1187" y="201"/>
                  </a:lnTo>
                  <a:lnTo>
                    <a:pt x="1182" y="197"/>
                  </a:lnTo>
                  <a:lnTo>
                    <a:pt x="1172" y="187"/>
                  </a:lnTo>
                  <a:lnTo>
                    <a:pt x="1158" y="179"/>
                  </a:lnTo>
                  <a:lnTo>
                    <a:pt x="1145" y="170"/>
                  </a:lnTo>
                  <a:lnTo>
                    <a:pt x="1133" y="160"/>
                  </a:lnTo>
                  <a:lnTo>
                    <a:pt x="1121" y="151"/>
                  </a:lnTo>
                  <a:lnTo>
                    <a:pt x="1117" y="145"/>
                  </a:lnTo>
                  <a:lnTo>
                    <a:pt x="1114" y="140"/>
                  </a:lnTo>
                  <a:lnTo>
                    <a:pt x="1114" y="140"/>
                  </a:lnTo>
                  <a:lnTo>
                    <a:pt x="1109" y="135"/>
                  </a:lnTo>
                  <a:lnTo>
                    <a:pt x="1105" y="130"/>
                  </a:lnTo>
                  <a:lnTo>
                    <a:pt x="1093" y="118"/>
                  </a:lnTo>
                  <a:lnTo>
                    <a:pt x="1081" y="108"/>
                  </a:lnTo>
                  <a:lnTo>
                    <a:pt x="1069" y="99"/>
                  </a:lnTo>
                  <a:lnTo>
                    <a:pt x="1046" y="87"/>
                  </a:lnTo>
                  <a:lnTo>
                    <a:pt x="1036" y="81"/>
                  </a:lnTo>
                  <a:lnTo>
                    <a:pt x="920" y="76"/>
                  </a:lnTo>
                  <a:lnTo>
                    <a:pt x="920" y="76"/>
                  </a:lnTo>
                  <a:lnTo>
                    <a:pt x="863" y="73"/>
                  </a:lnTo>
                  <a:lnTo>
                    <a:pt x="811" y="70"/>
                  </a:lnTo>
                  <a:lnTo>
                    <a:pt x="761" y="70"/>
                  </a:lnTo>
                  <a:lnTo>
                    <a:pt x="761" y="70"/>
                  </a:lnTo>
                  <a:lnTo>
                    <a:pt x="742" y="70"/>
                  </a:lnTo>
                  <a:lnTo>
                    <a:pt x="727" y="73"/>
                  </a:lnTo>
                  <a:lnTo>
                    <a:pt x="715" y="76"/>
                  </a:lnTo>
                  <a:lnTo>
                    <a:pt x="703" y="79"/>
                  </a:lnTo>
                  <a:lnTo>
                    <a:pt x="687" y="87"/>
                  </a:lnTo>
                  <a:lnTo>
                    <a:pt x="678" y="90"/>
                  </a:lnTo>
                  <a:lnTo>
                    <a:pt x="668" y="94"/>
                  </a:lnTo>
                  <a:lnTo>
                    <a:pt x="668" y="94"/>
                  </a:lnTo>
                  <a:lnTo>
                    <a:pt x="663" y="94"/>
                  </a:lnTo>
                  <a:lnTo>
                    <a:pt x="659" y="94"/>
                  </a:lnTo>
                  <a:lnTo>
                    <a:pt x="655" y="93"/>
                  </a:lnTo>
                  <a:lnTo>
                    <a:pt x="653" y="90"/>
                  </a:lnTo>
                  <a:lnTo>
                    <a:pt x="651" y="87"/>
                  </a:lnTo>
                  <a:lnTo>
                    <a:pt x="650" y="84"/>
                  </a:lnTo>
                  <a:lnTo>
                    <a:pt x="649" y="76"/>
                  </a:lnTo>
                  <a:lnTo>
                    <a:pt x="649" y="67"/>
                  </a:lnTo>
                  <a:lnTo>
                    <a:pt x="649" y="57"/>
                  </a:lnTo>
                  <a:lnTo>
                    <a:pt x="651" y="40"/>
                  </a:lnTo>
                  <a:lnTo>
                    <a:pt x="651" y="40"/>
                  </a:lnTo>
                  <a:lnTo>
                    <a:pt x="650" y="37"/>
                  </a:lnTo>
                  <a:lnTo>
                    <a:pt x="649" y="33"/>
                  </a:lnTo>
                  <a:lnTo>
                    <a:pt x="643" y="27"/>
                  </a:lnTo>
                  <a:lnTo>
                    <a:pt x="635" y="20"/>
                  </a:lnTo>
                  <a:lnTo>
                    <a:pt x="627" y="13"/>
                  </a:lnTo>
                  <a:lnTo>
                    <a:pt x="611" y="3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27" y="5"/>
                  </a:lnTo>
                  <a:lnTo>
                    <a:pt x="463" y="10"/>
                  </a:lnTo>
                  <a:lnTo>
                    <a:pt x="434" y="11"/>
                  </a:lnTo>
                  <a:lnTo>
                    <a:pt x="411" y="11"/>
                  </a:lnTo>
                  <a:lnTo>
                    <a:pt x="411" y="11"/>
                  </a:lnTo>
                  <a:lnTo>
                    <a:pt x="305" y="11"/>
                  </a:lnTo>
                  <a:lnTo>
                    <a:pt x="305" y="11"/>
                  </a:lnTo>
                  <a:lnTo>
                    <a:pt x="294" y="12"/>
                  </a:lnTo>
                  <a:lnTo>
                    <a:pt x="284" y="13"/>
                  </a:lnTo>
                  <a:lnTo>
                    <a:pt x="274" y="17"/>
                  </a:lnTo>
                  <a:lnTo>
                    <a:pt x="265" y="20"/>
                  </a:lnTo>
                  <a:lnTo>
                    <a:pt x="256" y="24"/>
                  </a:lnTo>
                  <a:lnTo>
                    <a:pt x="247" y="29"/>
                  </a:lnTo>
                  <a:lnTo>
                    <a:pt x="229" y="40"/>
                  </a:lnTo>
                  <a:lnTo>
                    <a:pt x="196" y="64"/>
                  </a:lnTo>
                  <a:lnTo>
                    <a:pt x="178" y="74"/>
                  </a:lnTo>
                  <a:lnTo>
                    <a:pt x="168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40" y="88"/>
                  </a:lnTo>
                  <a:lnTo>
                    <a:pt x="121" y="96"/>
                  </a:lnTo>
                  <a:lnTo>
                    <a:pt x="82" y="113"/>
                  </a:lnTo>
                  <a:lnTo>
                    <a:pt x="48" y="128"/>
                  </a:lnTo>
                  <a:lnTo>
                    <a:pt x="27" y="138"/>
                  </a:lnTo>
                  <a:lnTo>
                    <a:pt x="27" y="138"/>
                  </a:lnTo>
                  <a:lnTo>
                    <a:pt x="17" y="157"/>
                  </a:lnTo>
                  <a:lnTo>
                    <a:pt x="12" y="170"/>
                  </a:lnTo>
                  <a:lnTo>
                    <a:pt x="6" y="183"/>
                  </a:lnTo>
                  <a:lnTo>
                    <a:pt x="1" y="198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1" y="220"/>
                  </a:lnTo>
                  <a:lnTo>
                    <a:pt x="4" y="225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10" y="231"/>
                  </a:lnTo>
                  <a:lnTo>
                    <a:pt x="14" y="236"/>
                  </a:lnTo>
                  <a:lnTo>
                    <a:pt x="18" y="245"/>
                  </a:lnTo>
                  <a:lnTo>
                    <a:pt x="23" y="255"/>
                  </a:lnTo>
                  <a:lnTo>
                    <a:pt x="25" y="265"/>
                  </a:lnTo>
                  <a:lnTo>
                    <a:pt x="29" y="274"/>
                  </a:lnTo>
                  <a:lnTo>
                    <a:pt x="32" y="278"/>
                  </a:lnTo>
                  <a:lnTo>
                    <a:pt x="34" y="283"/>
                  </a:lnTo>
                  <a:lnTo>
                    <a:pt x="38" y="286"/>
                  </a:lnTo>
                  <a:lnTo>
                    <a:pt x="42" y="288"/>
                  </a:lnTo>
                  <a:lnTo>
                    <a:pt x="47" y="290"/>
                  </a:lnTo>
                  <a:lnTo>
                    <a:pt x="53" y="293"/>
                  </a:lnTo>
                  <a:lnTo>
                    <a:pt x="53" y="293"/>
                  </a:lnTo>
                  <a:lnTo>
                    <a:pt x="67" y="294"/>
                  </a:lnTo>
                  <a:lnTo>
                    <a:pt x="83" y="293"/>
                  </a:lnTo>
                  <a:lnTo>
                    <a:pt x="100" y="292"/>
                  </a:lnTo>
                  <a:lnTo>
                    <a:pt x="115" y="290"/>
                  </a:lnTo>
                  <a:lnTo>
                    <a:pt x="129" y="292"/>
                  </a:lnTo>
                  <a:lnTo>
                    <a:pt x="134" y="294"/>
                  </a:lnTo>
                  <a:lnTo>
                    <a:pt x="140" y="296"/>
                  </a:lnTo>
                  <a:lnTo>
                    <a:pt x="143" y="299"/>
                  </a:lnTo>
                  <a:lnTo>
                    <a:pt x="146" y="303"/>
                  </a:lnTo>
                  <a:lnTo>
                    <a:pt x="147" y="308"/>
                  </a:lnTo>
                  <a:lnTo>
                    <a:pt x="147" y="316"/>
                  </a:lnTo>
                  <a:lnTo>
                    <a:pt x="147" y="316"/>
                  </a:lnTo>
                  <a:lnTo>
                    <a:pt x="147" y="323"/>
                  </a:lnTo>
                  <a:lnTo>
                    <a:pt x="147" y="331"/>
                  </a:lnTo>
                  <a:lnTo>
                    <a:pt x="148" y="337"/>
                  </a:lnTo>
                  <a:lnTo>
                    <a:pt x="149" y="344"/>
                  </a:lnTo>
                  <a:lnTo>
                    <a:pt x="155" y="358"/>
                  </a:lnTo>
                  <a:lnTo>
                    <a:pt x="161" y="369"/>
                  </a:lnTo>
                  <a:lnTo>
                    <a:pt x="170" y="380"/>
                  </a:lnTo>
                  <a:lnTo>
                    <a:pt x="178" y="391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205" y="421"/>
                  </a:lnTo>
                  <a:lnTo>
                    <a:pt x="223" y="438"/>
                  </a:lnTo>
                  <a:lnTo>
                    <a:pt x="267" y="479"/>
                  </a:lnTo>
                  <a:lnTo>
                    <a:pt x="329" y="532"/>
                  </a:lnTo>
                  <a:lnTo>
                    <a:pt x="329" y="532"/>
                  </a:lnTo>
                  <a:lnTo>
                    <a:pt x="341" y="531"/>
                  </a:lnTo>
                  <a:lnTo>
                    <a:pt x="355" y="530"/>
                  </a:lnTo>
                  <a:lnTo>
                    <a:pt x="369" y="530"/>
                  </a:lnTo>
                  <a:lnTo>
                    <a:pt x="385" y="530"/>
                  </a:lnTo>
                  <a:lnTo>
                    <a:pt x="397" y="532"/>
                  </a:lnTo>
                  <a:lnTo>
                    <a:pt x="403" y="534"/>
                  </a:lnTo>
                  <a:lnTo>
                    <a:pt x="407" y="536"/>
                  </a:lnTo>
                  <a:lnTo>
                    <a:pt x="409" y="540"/>
                  </a:lnTo>
                  <a:lnTo>
                    <a:pt x="411" y="544"/>
                  </a:lnTo>
                  <a:lnTo>
                    <a:pt x="411" y="544"/>
                  </a:lnTo>
                  <a:lnTo>
                    <a:pt x="409" y="553"/>
                  </a:lnTo>
                  <a:lnTo>
                    <a:pt x="407" y="564"/>
                  </a:lnTo>
                  <a:lnTo>
                    <a:pt x="405" y="577"/>
                  </a:lnTo>
                  <a:lnTo>
                    <a:pt x="405" y="589"/>
                  </a:lnTo>
                  <a:lnTo>
                    <a:pt x="405" y="596"/>
                  </a:lnTo>
                  <a:lnTo>
                    <a:pt x="406" y="601"/>
                  </a:lnTo>
                  <a:lnTo>
                    <a:pt x="407" y="608"/>
                  </a:lnTo>
                  <a:lnTo>
                    <a:pt x="411" y="615"/>
                  </a:lnTo>
                  <a:lnTo>
                    <a:pt x="414" y="620"/>
                  </a:lnTo>
                  <a:lnTo>
                    <a:pt x="419" y="627"/>
                  </a:lnTo>
                  <a:lnTo>
                    <a:pt x="426" y="633"/>
                  </a:lnTo>
                  <a:lnTo>
                    <a:pt x="434" y="638"/>
                  </a:lnTo>
                  <a:lnTo>
                    <a:pt x="434" y="638"/>
                  </a:lnTo>
                  <a:lnTo>
                    <a:pt x="468" y="659"/>
                  </a:lnTo>
                  <a:lnTo>
                    <a:pt x="495" y="678"/>
                  </a:lnTo>
                  <a:lnTo>
                    <a:pt x="521" y="696"/>
                  </a:lnTo>
                  <a:lnTo>
                    <a:pt x="521" y="696"/>
                  </a:lnTo>
                  <a:lnTo>
                    <a:pt x="528" y="700"/>
                  </a:lnTo>
                  <a:lnTo>
                    <a:pt x="535" y="703"/>
                  </a:lnTo>
                  <a:lnTo>
                    <a:pt x="542" y="709"/>
                  </a:lnTo>
                  <a:lnTo>
                    <a:pt x="550" y="714"/>
                  </a:lnTo>
                  <a:lnTo>
                    <a:pt x="556" y="721"/>
                  </a:lnTo>
                  <a:lnTo>
                    <a:pt x="561" y="729"/>
                  </a:lnTo>
                  <a:lnTo>
                    <a:pt x="563" y="733"/>
                  </a:lnTo>
                  <a:lnTo>
                    <a:pt x="563" y="738"/>
                  </a:lnTo>
                  <a:lnTo>
                    <a:pt x="563" y="738"/>
                  </a:lnTo>
                  <a:lnTo>
                    <a:pt x="564" y="742"/>
                  </a:lnTo>
                  <a:lnTo>
                    <a:pt x="565" y="748"/>
                  </a:lnTo>
                  <a:lnTo>
                    <a:pt x="569" y="761"/>
                  </a:lnTo>
                  <a:lnTo>
                    <a:pt x="576" y="776"/>
                  </a:lnTo>
                  <a:lnTo>
                    <a:pt x="585" y="791"/>
                  </a:lnTo>
                  <a:lnTo>
                    <a:pt x="602" y="823"/>
                  </a:lnTo>
                  <a:lnTo>
                    <a:pt x="609" y="836"/>
                  </a:lnTo>
                  <a:lnTo>
                    <a:pt x="615" y="848"/>
                  </a:lnTo>
                  <a:lnTo>
                    <a:pt x="615" y="848"/>
                  </a:lnTo>
                  <a:lnTo>
                    <a:pt x="618" y="854"/>
                  </a:lnTo>
                  <a:lnTo>
                    <a:pt x="622" y="858"/>
                  </a:lnTo>
                  <a:lnTo>
                    <a:pt x="626" y="862"/>
                  </a:lnTo>
                  <a:lnTo>
                    <a:pt x="631" y="865"/>
                  </a:lnTo>
                  <a:lnTo>
                    <a:pt x="642" y="871"/>
                  </a:lnTo>
                  <a:lnTo>
                    <a:pt x="655" y="875"/>
                  </a:lnTo>
                  <a:lnTo>
                    <a:pt x="669" y="880"/>
                  </a:lnTo>
                  <a:lnTo>
                    <a:pt x="681" y="885"/>
                  </a:lnTo>
                  <a:lnTo>
                    <a:pt x="688" y="888"/>
                  </a:lnTo>
                  <a:lnTo>
                    <a:pt x="693" y="892"/>
                  </a:lnTo>
                  <a:lnTo>
                    <a:pt x="699" y="896"/>
                  </a:lnTo>
                  <a:lnTo>
                    <a:pt x="703" y="902"/>
                  </a:lnTo>
                  <a:lnTo>
                    <a:pt x="703" y="902"/>
                  </a:lnTo>
                  <a:lnTo>
                    <a:pt x="712" y="914"/>
                  </a:lnTo>
                  <a:lnTo>
                    <a:pt x="722" y="929"/>
                  </a:lnTo>
                  <a:lnTo>
                    <a:pt x="741" y="962"/>
                  </a:lnTo>
                  <a:lnTo>
                    <a:pt x="761" y="1001"/>
                  </a:lnTo>
                  <a:lnTo>
                    <a:pt x="796" y="1005"/>
                  </a:lnTo>
                  <a:lnTo>
                    <a:pt x="796" y="1005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27" y="991"/>
                  </a:lnTo>
                  <a:lnTo>
                    <a:pt x="840" y="985"/>
                  </a:lnTo>
                  <a:lnTo>
                    <a:pt x="852" y="978"/>
                  </a:lnTo>
                  <a:lnTo>
                    <a:pt x="862" y="970"/>
                  </a:lnTo>
                  <a:lnTo>
                    <a:pt x="871" y="962"/>
                  </a:lnTo>
                  <a:lnTo>
                    <a:pt x="874" y="958"/>
                  </a:lnTo>
                  <a:lnTo>
                    <a:pt x="877" y="953"/>
                  </a:lnTo>
                  <a:lnTo>
                    <a:pt x="879" y="948"/>
                  </a:lnTo>
                  <a:lnTo>
                    <a:pt x="879" y="942"/>
                  </a:lnTo>
                  <a:lnTo>
                    <a:pt x="879" y="942"/>
                  </a:lnTo>
                  <a:lnTo>
                    <a:pt x="880" y="931"/>
                  </a:lnTo>
                  <a:lnTo>
                    <a:pt x="883" y="920"/>
                  </a:lnTo>
                  <a:lnTo>
                    <a:pt x="889" y="909"/>
                  </a:lnTo>
                  <a:lnTo>
                    <a:pt x="897" y="897"/>
                  </a:lnTo>
                  <a:lnTo>
                    <a:pt x="913" y="872"/>
                  </a:lnTo>
                  <a:lnTo>
                    <a:pt x="922" y="857"/>
                  </a:lnTo>
                  <a:lnTo>
                    <a:pt x="931" y="843"/>
                  </a:lnTo>
                  <a:lnTo>
                    <a:pt x="931" y="843"/>
                  </a:lnTo>
                  <a:lnTo>
                    <a:pt x="937" y="835"/>
                  </a:lnTo>
                  <a:lnTo>
                    <a:pt x="943" y="828"/>
                  </a:lnTo>
                  <a:lnTo>
                    <a:pt x="949" y="823"/>
                  </a:lnTo>
                  <a:lnTo>
                    <a:pt x="957" y="816"/>
                  </a:lnTo>
                  <a:lnTo>
                    <a:pt x="975" y="806"/>
                  </a:lnTo>
                  <a:lnTo>
                    <a:pt x="994" y="797"/>
                  </a:lnTo>
                  <a:lnTo>
                    <a:pt x="1013" y="789"/>
                  </a:lnTo>
                  <a:lnTo>
                    <a:pt x="1031" y="782"/>
                  </a:lnTo>
                  <a:lnTo>
                    <a:pt x="1060" y="772"/>
                  </a:lnTo>
                  <a:lnTo>
                    <a:pt x="1060" y="772"/>
                  </a:lnTo>
                  <a:lnTo>
                    <a:pt x="1065" y="770"/>
                  </a:lnTo>
                  <a:lnTo>
                    <a:pt x="1069" y="767"/>
                  </a:lnTo>
                  <a:lnTo>
                    <a:pt x="1072" y="762"/>
                  </a:lnTo>
                  <a:lnTo>
                    <a:pt x="1074" y="757"/>
                  </a:lnTo>
                  <a:lnTo>
                    <a:pt x="1077" y="751"/>
                  </a:lnTo>
                  <a:lnTo>
                    <a:pt x="1077" y="745"/>
                  </a:lnTo>
                  <a:lnTo>
                    <a:pt x="1078" y="732"/>
                  </a:lnTo>
                  <a:lnTo>
                    <a:pt x="1077" y="704"/>
                  </a:lnTo>
                  <a:lnTo>
                    <a:pt x="1077" y="691"/>
                  </a:lnTo>
                  <a:lnTo>
                    <a:pt x="1078" y="678"/>
                  </a:lnTo>
                  <a:lnTo>
                    <a:pt x="1078" y="678"/>
                  </a:lnTo>
                  <a:lnTo>
                    <a:pt x="1081" y="668"/>
                  </a:lnTo>
                  <a:lnTo>
                    <a:pt x="1087" y="657"/>
                  </a:lnTo>
                  <a:lnTo>
                    <a:pt x="1093" y="647"/>
                  </a:lnTo>
                  <a:lnTo>
                    <a:pt x="1101" y="637"/>
                  </a:lnTo>
                  <a:lnTo>
                    <a:pt x="1110" y="628"/>
                  </a:lnTo>
                  <a:lnTo>
                    <a:pt x="1120" y="620"/>
                  </a:lnTo>
                  <a:lnTo>
                    <a:pt x="1131" y="614"/>
                  </a:lnTo>
                  <a:lnTo>
                    <a:pt x="1143" y="609"/>
                  </a:lnTo>
                  <a:lnTo>
                    <a:pt x="1143" y="609"/>
                  </a:lnTo>
                  <a:lnTo>
                    <a:pt x="1153" y="603"/>
                  </a:lnTo>
                  <a:lnTo>
                    <a:pt x="1163" y="599"/>
                  </a:lnTo>
                  <a:lnTo>
                    <a:pt x="1172" y="592"/>
                  </a:lnTo>
                  <a:lnTo>
                    <a:pt x="1181" y="586"/>
                  </a:lnTo>
                  <a:lnTo>
                    <a:pt x="1187" y="579"/>
                  </a:lnTo>
                  <a:lnTo>
                    <a:pt x="1193" y="570"/>
                  </a:lnTo>
                  <a:lnTo>
                    <a:pt x="1197" y="561"/>
                  </a:lnTo>
                  <a:lnTo>
                    <a:pt x="1201" y="550"/>
                  </a:lnTo>
                  <a:lnTo>
                    <a:pt x="1201" y="550"/>
                  </a:lnTo>
                  <a:lnTo>
                    <a:pt x="1203" y="539"/>
                  </a:lnTo>
                  <a:lnTo>
                    <a:pt x="1203" y="527"/>
                  </a:lnTo>
                  <a:lnTo>
                    <a:pt x="1203" y="505"/>
                  </a:lnTo>
                  <a:lnTo>
                    <a:pt x="1202" y="482"/>
                  </a:lnTo>
                  <a:lnTo>
                    <a:pt x="1201" y="456"/>
                  </a:lnTo>
                  <a:lnTo>
                    <a:pt x="1201" y="456"/>
                  </a:lnTo>
                  <a:lnTo>
                    <a:pt x="1201" y="450"/>
                  </a:lnTo>
                  <a:lnTo>
                    <a:pt x="1202" y="445"/>
                  </a:lnTo>
                  <a:lnTo>
                    <a:pt x="1204" y="439"/>
                  </a:lnTo>
                  <a:lnTo>
                    <a:pt x="1206" y="435"/>
                  </a:lnTo>
                  <a:lnTo>
                    <a:pt x="1213" y="427"/>
                  </a:lnTo>
                  <a:lnTo>
                    <a:pt x="1221" y="420"/>
                  </a:lnTo>
                  <a:lnTo>
                    <a:pt x="1238" y="409"/>
                  </a:lnTo>
                  <a:lnTo>
                    <a:pt x="1247" y="403"/>
                  </a:lnTo>
                  <a:lnTo>
                    <a:pt x="1253" y="398"/>
                  </a:lnTo>
                  <a:lnTo>
                    <a:pt x="1253" y="398"/>
                  </a:lnTo>
                  <a:lnTo>
                    <a:pt x="1272" y="377"/>
                  </a:lnTo>
                  <a:lnTo>
                    <a:pt x="1296" y="347"/>
                  </a:lnTo>
                  <a:lnTo>
                    <a:pt x="1324" y="309"/>
                  </a:lnTo>
                  <a:lnTo>
                    <a:pt x="1324" y="309"/>
                  </a:lnTo>
                  <a:lnTo>
                    <a:pt x="1305" y="299"/>
                  </a:lnTo>
                  <a:lnTo>
                    <a:pt x="1285" y="288"/>
                  </a:lnTo>
                  <a:lnTo>
                    <a:pt x="1261" y="274"/>
                  </a:lnTo>
                  <a:lnTo>
                    <a:pt x="1239" y="259"/>
                  </a:lnTo>
                  <a:lnTo>
                    <a:pt x="1217" y="244"/>
                  </a:lnTo>
                  <a:lnTo>
                    <a:pt x="1209" y="236"/>
                  </a:lnTo>
                  <a:lnTo>
                    <a:pt x="1202" y="229"/>
                  </a:lnTo>
                  <a:lnTo>
                    <a:pt x="1197" y="222"/>
                  </a:lnTo>
                  <a:lnTo>
                    <a:pt x="1195" y="217"/>
                  </a:lnTo>
                  <a:lnTo>
                    <a:pt x="1195" y="21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979613" y="-1941513"/>
              <a:ext cx="1428750" cy="1014413"/>
            </a:xfrm>
            <a:custGeom>
              <a:avLst/>
              <a:gdLst>
                <a:gd name="T0" fmla="*/ 537 w 1800"/>
                <a:gd name="T1" fmla="*/ 5 h 1278"/>
                <a:gd name="T2" fmla="*/ 556 w 1800"/>
                <a:gd name="T3" fmla="*/ 81 h 1278"/>
                <a:gd name="T4" fmla="*/ 552 w 1800"/>
                <a:gd name="T5" fmla="*/ 147 h 1278"/>
                <a:gd name="T6" fmla="*/ 540 w 1800"/>
                <a:gd name="T7" fmla="*/ 228 h 1278"/>
                <a:gd name="T8" fmla="*/ 487 w 1800"/>
                <a:gd name="T9" fmla="*/ 251 h 1278"/>
                <a:gd name="T10" fmla="*/ 447 w 1800"/>
                <a:gd name="T11" fmla="*/ 228 h 1278"/>
                <a:gd name="T12" fmla="*/ 354 w 1800"/>
                <a:gd name="T13" fmla="*/ 217 h 1278"/>
                <a:gd name="T14" fmla="*/ 267 w 1800"/>
                <a:gd name="T15" fmla="*/ 187 h 1278"/>
                <a:gd name="T16" fmla="*/ 198 w 1800"/>
                <a:gd name="T17" fmla="*/ 157 h 1278"/>
                <a:gd name="T18" fmla="*/ 126 w 1800"/>
                <a:gd name="T19" fmla="*/ 93 h 1278"/>
                <a:gd name="T20" fmla="*/ 71 w 1800"/>
                <a:gd name="T21" fmla="*/ 45 h 1278"/>
                <a:gd name="T22" fmla="*/ 54 w 1800"/>
                <a:gd name="T23" fmla="*/ 63 h 1278"/>
                <a:gd name="T24" fmla="*/ 37 w 1800"/>
                <a:gd name="T25" fmla="*/ 122 h 1278"/>
                <a:gd name="T26" fmla="*/ 38 w 1800"/>
                <a:gd name="T27" fmla="*/ 280 h 1278"/>
                <a:gd name="T28" fmla="*/ 54 w 1800"/>
                <a:gd name="T29" fmla="*/ 400 h 1278"/>
                <a:gd name="T30" fmla="*/ 56 w 1800"/>
                <a:gd name="T31" fmla="*/ 481 h 1278"/>
                <a:gd name="T32" fmla="*/ 66 w 1800"/>
                <a:gd name="T33" fmla="*/ 510 h 1278"/>
                <a:gd name="T34" fmla="*/ 84 w 1800"/>
                <a:gd name="T35" fmla="*/ 549 h 1278"/>
                <a:gd name="T36" fmla="*/ 69 w 1800"/>
                <a:gd name="T37" fmla="*/ 574 h 1278"/>
                <a:gd name="T38" fmla="*/ 48 w 1800"/>
                <a:gd name="T39" fmla="*/ 638 h 1278"/>
                <a:gd name="T40" fmla="*/ 53 w 1800"/>
                <a:gd name="T41" fmla="*/ 645 h 1278"/>
                <a:gd name="T42" fmla="*/ 45 w 1800"/>
                <a:gd name="T43" fmla="*/ 663 h 1278"/>
                <a:gd name="T44" fmla="*/ 29 w 1800"/>
                <a:gd name="T45" fmla="*/ 676 h 1278"/>
                <a:gd name="T46" fmla="*/ 8 w 1800"/>
                <a:gd name="T47" fmla="*/ 706 h 1278"/>
                <a:gd name="T48" fmla="*/ 0 w 1800"/>
                <a:gd name="T49" fmla="*/ 737 h 1278"/>
                <a:gd name="T50" fmla="*/ 8 w 1800"/>
                <a:gd name="T51" fmla="*/ 784 h 1278"/>
                <a:gd name="T52" fmla="*/ 37 w 1800"/>
                <a:gd name="T53" fmla="*/ 828 h 1278"/>
                <a:gd name="T54" fmla="*/ 93 w 1800"/>
                <a:gd name="T55" fmla="*/ 823 h 1278"/>
                <a:gd name="T56" fmla="*/ 155 w 1800"/>
                <a:gd name="T57" fmla="*/ 827 h 1278"/>
                <a:gd name="T58" fmla="*/ 213 w 1800"/>
                <a:gd name="T59" fmla="*/ 877 h 1278"/>
                <a:gd name="T60" fmla="*/ 247 w 1800"/>
                <a:gd name="T61" fmla="*/ 920 h 1278"/>
                <a:gd name="T62" fmla="*/ 252 w 1800"/>
                <a:gd name="T63" fmla="*/ 951 h 1278"/>
                <a:gd name="T64" fmla="*/ 265 w 1800"/>
                <a:gd name="T65" fmla="*/ 995 h 1278"/>
                <a:gd name="T66" fmla="*/ 270 w 1800"/>
                <a:gd name="T67" fmla="*/ 1056 h 1278"/>
                <a:gd name="T68" fmla="*/ 284 w 1800"/>
                <a:gd name="T69" fmla="*/ 1071 h 1278"/>
                <a:gd name="T70" fmla="*/ 314 w 1800"/>
                <a:gd name="T71" fmla="*/ 1079 h 1278"/>
                <a:gd name="T72" fmla="*/ 385 w 1800"/>
                <a:gd name="T73" fmla="*/ 1118 h 1278"/>
                <a:gd name="T74" fmla="*/ 426 w 1800"/>
                <a:gd name="T75" fmla="*/ 1115 h 1278"/>
                <a:gd name="T76" fmla="*/ 494 w 1800"/>
                <a:gd name="T77" fmla="*/ 1118 h 1278"/>
                <a:gd name="T78" fmla="*/ 618 w 1800"/>
                <a:gd name="T79" fmla="*/ 1151 h 1278"/>
                <a:gd name="T80" fmla="*/ 640 w 1800"/>
                <a:gd name="T81" fmla="*/ 1168 h 1278"/>
                <a:gd name="T82" fmla="*/ 734 w 1800"/>
                <a:gd name="T83" fmla="*/ 1206 h 1278"/>
                <a:gd name="T84" fmla="*/ 742 w 1800"/>
                <a:gd name="T85" fmla="*/ 1194 h 1278"/>
                <a:gd name="T86" fmla="*/ 888 w 1800"/>
                <a:gd name="T87" fmla="*/ 1186 h 1278"/>
                <a:gd name="T88" fmla="*/ 1040 w 1800"/>
                <a:gd name="T89" fmla="*/ 1178 h 1278"/>
                <a:gd name="T90" fmla="*/ 1102 w 1800"/>
                <a:gd name="T91" fmla="*/ 1183 h 1278"/>
                <a:gd name="T92" fmla="*/ 1342 w 1800"/>
                <a:gd name="T93" fmla="*/ 1234 h 1278"/>
                <a:gd name="T94" fmla="*/ 1434 w 1800"/>
                <a:gd name="T95" fmla="*/ 1245 h 1278"/>
                <a:gd name="T96" fmla="*/ 1571 w 1800"/>
                <a:gd name="T97" fmla="*/ 1277 h 1278"/>
                <a:gd name="T98" fmla="*/ 1591 w 1800"/>
                <a:gd name="T99" fmla="*/ 1268 h 1278"/>
                <a:gd name="T100" fmla="*/ 1601 w 1800"/>
                <a:gd name="T101" fmla="*/ 1172 h 1278"/>
                <a:gd name="T102" fmla="*/ 1614 w 1800"/>
                <a:gd name="T103" fmla="*/ 1065 h 1278"/>
                <a:gd name="T104" fmla="*/ 1670 w 1800"/>
                <a:gd name="T105" fmla="*/ 769 h 1278"/>
                <a:gd name="T106" fmla="*/ 1782 w 1800"/>
                <a:gd name="T107" fmla="*/ 368 h 1278"/>
                <a:gd name="T108" fmla="*/ 995 w 1800"/>
                <a:gd name="T109" fmla="*/ 119 h 1278"/>
                <a:gd name="T110" fmla="*/ 540 w 1800"/>
                <a:gd name="T11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0" h="1278">
                  <a:moveTo>
                    <a:pt x="540" y="0"/>
                  </a:moveTo>
                  <a:lnTo>
                    <a:pt x="540" y="0"/>
                  </a:lnTo>
                  <a:lnTo>
                    <a:pt x="538" y="0"/>
                  </a:lnTo>
                  <a:lnTo>
                    <a:pt x="537" y="1"/>
                  </a:lnTo>
                  <a:lnTo>
                    <a:pt x="537" y="5"/>
                  </a:lnTo>
                  <a:lnTo>
                    <a:pt x="537" y="10"/>
                  </a:lnTo>
                  <a:lnTo>
                    <a:pt x="540" y="24"/>
                  </a:lnTo>
                  <a:lnTo>
                    <a:pt x="546" y="42"/>
                  </a:lnTo>
                  <a:lnTo>
                    <a:pt x="551" y="61"/>
                  </a:lnTo>
                  <a:lnTo>
                    <a:pt x="556" y="81"/>
                  </a:lnTo>
                  <a:lnTo>
                    <a:pt x="558" y="100"/>
                  </a:lnTo>
                  <a:lnTo>
                    <a:pt x="559" y="109"/>
                  </a:lnTo>
                  <a:lnTo>
                    <a:pt x="558" y="118"/>
                  </a:lnTo>
                  <a:lnTo>
                    <a:pt x="558" y="118"/>
                  </a:lnTo>
                  <a:lnTo>
                    <a:pt x="552" y="147"/>
                  </a:lnTo>
                  <a:lnTo>
                    <a:pt x="547" y="175"/>
                  </a:lnTo>
                  <a:lnTo>
                    <a:pt x="542" y="203"/>
                  </a:lnTo>
                  <a:lnTo>
                    <a:pt x="541" y="215"/>
                  </a:lnTo>
                  <a:lnTo>
                    <a:pt x="540" y="228"/>
                  </a:lnTo>
                  <a:lnTo>
                    <a:pt x="540" y="228"/>
                  </a:lnTo>
                  <a:lnTo>
                    <a:pt x="540" y="299"/>
                  </a:lnTo>
                  <a:lnTo>
                    <a:pt x="540" y="299"/>
                  </a:lnTo>
                  <a:lnTo>
                    <a:pt x="529" y="287"/>
                  </a:lnTo>
                  <a:lnTo>
                    <a:pt x="502" y="264"/>
                  </a:lnTo>
                  <a:lnTo>
                    <a:pt x="487" y="251"/>
                  </a:lnTo>
                  <a:lnTo>
                    <a:pt x="472" y="239"/>
                  </a:lnTo>
                  <a:lnTo>
                    <a:pt x="457" y="232"/>
                  </a:lnTo>
                  <a:lnTo>
                    <a:pt x="452" y="229"/>
                  </a:lnTo>
                  <a:lnTo>
                    <a:pt x="447" y="228"/>
                  </a:lnTo>
                  <a:lnTo>
                    <a:pt x="447" y="228"/>
                  </a:lnTo>
                  <a:lnTo>
                    <a:pt x="430" y="227"/>
                  </a:lnTo>
                  <a:lnTo>
                    <a:pt x="409" y="225"/>
                  </a:lnTo>
                  <a:lnTo>
                    <a:pt x="385" y="222"/>
                  </a:lnTo>
                  <a:lnTo>
                    <a:pt x="354" y="217"/>
                  </a:lnTo>
                  <a:lnTo>
                    <a:pt x="354" y="217"/>
                  </a:lnTo>
                  <a:lnTo>
                    <a:pt x="337" y="214"/>
                  </a:lnTo>
                  <a:lnTo>
                    <a:pt x="323" y="210"/>
                  </a:lnTo>
                  <a:lnTo>
                    <a:pt x="310" y="206"/>
                  </a:lnTo>
                  <a:lnTo>
                    <a:pt x="298" y="200"/>
                  </a:lnTo>
                  <a:lnTo>
                    <a:pt x="267" y="187"/>
                  </a:lnTo>
                  <a:lnTo>
                    <a:pt x="248" y="178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12" y="165"/>
                  </a:lnTo>
                  <a:lnTo>
                    <a:pt x="198" y="157"/>
                  </a:lnTo>
                  <a:lnTo>
                    <a:pt x="185" y="149"/>
                  </a:lnTo>
                  <a:lnTo>
                    <a:pt x="172" y="139"/>
                  </a:lnTo>
                  <a:lnTo>
                    <a:pt x="160" y="128"/>
                  </a:lnTo>
                  <a:lnTo>
                    <a:pt x="148" y="116"/>
                  </a:lnTo>
                  <a:lnTo>
                    <a:pt x="126" y="93"/>
                  </a:lnTo>
                  <a:lnTo>
                    <a:pt x="105" y="72"/>
                  </a:lnTo>
                  <a:lnTo>
                    <a:pt x="89" y="55"/>
                  </a:lnTo>
                  <a:lnTo>
                    <a:pt x="82" y="49"/>
                  </a:lnTo>
                  <a:lnTo>
                    <a:pt x="75" y="46"/>
                  </a:lnTo>
                  <a:lnTo>
                    <a:pt x="71" y="45"/>
                  </a:lnTo>
                  <a:lnTo>
                    <a:pt x="69" y="46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0" y="54"/>
                  </a:lnTo>
                  <a:lnTo>
                    <a:pt x="54" y="63"/>
                  </a:lnTo>
                  <a:lnTo>
                    <a:pt x="50" y="73"/>
                  </a:lnTo>
                  <a:lnTo>
                    <a:pt x="45" y="84"/>
                  </a:lnTo>
                  <a:lnTo>
                    <a:pt x="42" y="96"/>
                  </a:lnTo>
                  <a:lnTo>
                    <a:pt x="39" y="109"/>
                  </a:lnTo>
                  <a:lnTo>
                    <a:pt x="37" y="122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38" y="280"/>
                  </a:lnTo>
                  <a:lnTo>
                    <a:pt x="41" y="304"/>
                  </a:lnTo>
                  <a:lnTo>
                    <a:pt x="48" y="357"/>
                  </a:lnTo>
                  <a:lnTo>
                    <a:pt x="48" y="357"/>
                  </a:lnTo>
                  <a:lnTo>
                    <a:pt x="52" y="382"/>
                  </a:lnTo>
                  <a:lnTo>
                    <a:pt x="54" y="400"/>
                  </a:lnTo>
                  <a:lnTo>
                    <a:pt x="55" y="417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5" y="463"/>
                  </a:lnTo>
                  <a:lnTo>
                    <a:pt x="56" y="481"/>
                  </a:lnTo>
                  <a:lnTo>
                    <a:pt x="57" y="489"/>
                  </a:lnTo>
                  <a:lnTo>
                    <a:pt x="60" y="497"/>
                  </a:lnTo>
                  <a:lnTo>
                    <a:pt x="63" y="503"/>
                  </a:lnTo>
                  <a:lnTo>
                    <a:pt x="66" y="510"/>
                  </a:lnTo>
                  <a:lnTo>
                    <a:pt x="66" y="510"/>
                  </a:lnTo>
                  <a:lnTo>
                    <a:pt x="77" y="524"/>
                  </a:lnTo>
                  <a:lnTo>
                    <a:pt x="81" y="532"/>
                  </a:lnTo>
                  <a:lnTo>
                    <a:pt x="84" y="545"/>
                  </a:lnTo>
                  <a:lnTo>
                    <a:pt x="84" y="545"/>
                  </a:lnTo>
                  <a:lnTo>
                    <a:pt x="84" y="549"/>
                  </a:lnTo>
                  <a:lnTo>
                    <a:pt x="84" y="554"/>
                  </a:lnTo>
                  <a:lnTo>
                    <a:pt x="83" y="557"/>
                  </a:lnTo>
                  <a:lnTo>
                    <a:pt x="81" y="561"/>
                  </a:lnTo>
                  <a:lnTo>
                    <a:pt x="75" y="568"/>
                  </a:lnTo>
                  <a:lnTo>
                    <a:pt x="69" y="574"/>
                  </a:lnTo>
                  <a:lnTo>
                    <a:pt x="62" y="579"/>
                  </a:lnTo>
                  <a:lnTo>
                    <a:pt x="55" y="583"/>
                  </a:lnTo>
                  <a:lnTo>
                    <a:pt x="48" y="586"/>
                  </a:lnTo>
                  <a:lnTo>
                    <a:pt x="48" y="586"/>
                  </a:lnTo>
                  <a:lnTo>
                    <a:pt x="48" y="638"/>
                  </a:lnTo>
                  <a:lnTo>
                    <a:pt x="48" y="638"/>
                  </a:lnTo>
                  <a:lnTo>
                    <a:pt x="50" y="643"/>
                  </a:lnTo>
                  <a:lnTo>
                    <a:pt x="51" y="645"/>
                  </a:lnTo>
                  <a:lnTo>
                    <a:pt x="52" y="645"/>
                  </a:lnTo>
                  <a:lnTo>
                    <a:pt x="53" y="645"/>
                  </a:lnTo>
                  <a:lnTo>
                    <a:pt x="54" y="645"/>
                  </a:lnTo>
                  <a:lnTo>
                    <a:pt x="54" y="646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45" y="663"/>
                  </a:lnTo>
                  <a:lnTo>
                    <a:pt x="42" y="668"/>
                  </a:lnTo>
                  <a:lnTo>
                    <a:pt x="39" y="670"/>
                  </a:lnTo>
                  <a:lnTo>
                    <a:pt x="36" y="671"/>
                  </a:lnTo>
                  <a:lnTo>
                    <a:pt x="34" y="673"/>
                  </a:lnTo>
                  <a:lnTo>
                    <a:pt x="29" y="676"/>
                  </a:lnTo>
                  <a:lnTo>
                    <a:pt x="25" y="682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4" y="700"/>
                  </a:lnTo>
                  <a:lnTo>
                    <a:pt x="8" y="706"/>
                  </a:lnTo>
                  <a:lnTo>
                    <a:pt x="5" y="709"/>
                  </a:lnTo>
                  <a:lnTo>
                    <a:pt x="1" y="712"/>
                  </a:lnTo>
                  <a:lnTo>
                    <a:pt x="0" y="717"/>
                  </a:lnTo>
                  <a:lnTo>
                    <a:pt x="0" y="725"/>
                  </a:lnTo>
                  <a:lnTo>
                    <a:pt x="0" y="7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4" y="766"/>
                  </a:lnTo>
                  <a:lnTo>
                    <a:pt x="6" y="776"/>
                  </a:lnTo>
                  <a:lnTo>
                    <a:pt x="8" y="784"/>
                  </a:lnTo>
                  <a:lnTo>
                    <a:pt x="10" y="792"/>
                  </a:lnTo>
                  <a:lnTo>
                    <a:pt x="17" y="805"/>
                  </a:lnTo>
                  <a:lnTo>
                    <a:pt x="25" y="815"/>
                  </a:lnTo>
                  <a:lnTo>
                    <a:pt x="32" y="823"/>
                  </a:lnTo>
                  <a:lnTo>
                    <a:pt x="37" y="828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58" y="828"/>
                  </a:lnTo>
                  <a:lnTo>
                    <a:pt x="74" y="825"/>
                  </a:lnTo>
                  <a:lnTo>
                    <a:pt x="93" y="823"/>
                  </a:lnTo>
                  <a:lnTo>
                    <a:pt x="113" y="822"/>
                  </a:lnTo>
                  <a:lnTo>
                    <a:pt x="132" y="822"/>
                  </a:lnTo>
                  <a:lnTo>
                    <a:pt x="140" y="823"/>
                  </a:lnTo>
                  <a:lnTo>
                    <a:pt x="148" y="825"/>
                  </a:lnTo>
                  <a:lnTo>
                    <a:pt x="155" y="827"/>
                  </a:lnTo>
                  <a:lnTo>
                    <a:pt x="160" y="832"/>
                  </a:lnTo>
                  <a:lnTo>
                    <a:pt x="160" y="832"/>
                  </a:lnTo>
                  <a:lnTo>
                    <a:pt x="170" y="841"/>
                  </a:lnTo>
                  <a:lnTo>
                    <a:pt x="184" y="852"/>
                  </a:lnTo>
                  <a:lnTo>
                    <a:pt x="213" y="877"/>
                  </a:lnTo>
                  <a:lnTo>
                    <a:pt x="226" y="889"/>
                  </a:lnTo>
                  <a:lnTo>
                    <a:pt x="237" y="901"/>
                  </a:lnTo>
                  <a:lnTo>
                    <a:pt x="242" y="908"/>
                  </a:lnTo>
                  <a:lnTo>
                    <a:pt x="245" y="913"/>
                  </a:lnTo>
                  <a:lnTo>
                    <a:pt x="247" y="920"/>
                  </a:lnTo>
                  <a:lnTo>
                    <a:pt x="248" y="926"/>
                  </a:lnTo>
                  <a:lnTo>
                    <a:pt x="248" y="926"/>
                  </a:lnTo>
                  <a:lnTo>
                    <a:pt x="248" y="936"/>
                  </a:lnTo>
                  <a:lnTo>
                    <a:pt x="250" y="944"/>
                  </a:lnTo>
                  <a:lnTo>
                    <a:pt x="252" y="951"/>
                  </a:lnTo>
                  <a:lnTo>
                    <a:pt x="254" y="958"/>
                  </a:lnTo>
                  <a:lnTo>
                    <a:pt x="261" y="974"/>
                  </a:lnTo>
                  <a:lnTo>
                    <a:pt x="263" y="984"/>
                  </a:lnTo>
                  <a:lnTo>
                    <a:pt x="265" y="995"/>
                  </a:lnTo>
                  <a:lnTo>
                    <a:pt x="265" y="995"/>
                  </a:lnTo>
                  <a:lnTo>
                    <a:pt x="267" y="1008"/>
                  </a:lnTo>
                  <a:lnTo>
                    <a:pt x="267" y="1022"/>
                  </a:lnTo>
                  <a:lnTo>
                    <a:pt x="267" y="1035"/>
                  </a:lnTo>
                  <a:lnTo>
                    <a:pt x="269" y="1046"/>
                  </a:lnTo>
                  <a:lnTo>
                    <a:pt x="270" y="1056"/>
                  </a:lnTo>
                  <a:lnTo>
                    <a:pt x="272" y="1061"/>
                  </a:lnTo>
                  <a:lnTo>
                    <a:pt x="274" y="1064"/>
                  </a:lnTo>
                  <a:lnTo>
                    <a:pt x="276" y="1068"/>
                  </a:lnTo>
                  <a:lnTo>
                    <a:pt x="280" y="1070"/>
                  </a:lnTo>
                  <a:lnTo>
                    <a:pt x="284" y="1071"/>
                  </a:lnTo>
                  <a:lnTo>
                    <a:pt x="289" y="1072"/>
                  </a:lnTo>
                  <a:lnTo>
                    <a:pt x="289" y="1072"/>
                  </a:lnTo>
                  <a:lnTo>
                    <a:pt x="294" y="1072"/>
                  </a:lnTo>
                  <a:lnTo>
                    <a:pt x="301" y="1073"/>
                  </a:lnTo>
                  <a:lnTo>
                    <a:pt x="314" y="1079"/>
                  </a:lnTo>
                  <a:lnTo>
                    <a:pt x="329" y="1087"/>
                  </a:lnTo>
                  <a:lnTo>
                    <a:pt x="343" y="1096"/>
                  </a:lnTo>
                  <a:lnTo>
                    <a:pt x="369" y="1111"/>
                  </a:lnTo>
                  <a:lnTo>
                    <a:pt x="380" y="1117"/>
                  </a:lnTo>
                  <a:lnTo>
                    <a:pt x="385" y="1118"/>
                  </a:lnTo>
                  <a:lnTo>
                    <a:pt x="388" y="1118"/>
                  </a:lnTo>
                  <a:lnTo>
                    <a:pt x="388" y="1118"/>
                  </a:lnTo>
                  <a:lnTo>
                    <a:pt x="396" y="1118"/>
                  </a:lnTo>
                  <a:lnTo>
                    <a:pt x="404" y="1117"/>
                  </a:lnTo>
                  <a:lnTo>
                    <a:pt x="426" y="1115"/>
                  </a:lnTo>
                  <a:lnTo>
                    <a:pt x="440" y="1113"/>
                  </a:lnTo>
                  <a:lnTo>
                    <a:pt x="455" y="1113"/>
                  </a:lnTo>
                  <a:lnTo>
                    <a:pt x="473" y="1115"/>
                  </a:lnTo>
                  <a:lnTo>
                    <a:pt x="494" y="1118"/>
                  </a:lnTo>
                  <a:lnTo>
                    <a:pt x="494" y="1118"/>
                  </a:lnTo>
                  <a:lnTo>
                    <a:pt x="537" y="1127"/>
                  </a:lnTo>
                  <a:lnTo>
                    <a:pt x="575" y="1135"/>
                  </a:lnTo>
                  <a:lnTo>
                    <a:pt x="590" y="1139"/>
                  </a:lnTo>
                  <a:lnTo>
                    <a:pt x="606" y="1145"/>
                  </a:lnTo>
                  <a:lnTo>
                    <a:pt x="618" y="1151"/>
                  </a:lnTo>
                  <a:lnTo>
                    <a:pt x="624" y="1155"/>
                  </a:lnTo>
                  <a:lnTo>
                    <a:pt x="628" y="1159"/>
                  </a:lnTo>
                  <a:lnTo>
                    <a:pt x="628" y="1159"/>
                  </a:lnTo>
                  <a:lnTo>
                    <a:pt x="634" y="1164"/>
                  </a:lnTo>
                  <a:lnTo>
                    <a:pt x="640" y="1168"/>
                  </a:lnTo>
                  <a:lnTo>
                    <a:pt x="655" y="1177"/>
                  </a:lnTo>
                  <a:lnTo>
                    <a:pt x="672" y="1185"/>
                  </a:lnTo>
                  <a:lnTo>
                    <a:pt x="690" y="1192"/>
                  </a:lnTo>
                  <a:lnTo>
                    <a:pt x="721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5" y="1204"/>
                  </a:lnTo>
                  <a:lnTo>
                    <a:pt x="736" y="1201"/>
                  </a:lnTo>
                  <a:lnTo>
                    <a:pt x="738" y="1197"/>
                  </a:lnTo>
                  <a:lnTo>
                    <a:pt x="742" y="1194"/>
                  </a:lnTo>
                  <a:lnTo>
                    <a:pt x="749" y="1192"/>
                  </a:lnTo>
                  <a:lnTo>
                    <a:pt x="757" y="1189"/>
                  </a:lnTo>
                  <a:lnTo>
                    <a:pt x="769" y="1188"/>
                  </a:lnTo>
                  <a:lnTo>
                    <a:pt x="769" y="1188"/>
                  </a:lnTo>
                  <a:lnTo>
                    <a:pt x="888" y="1186"/>
                  </a:lnTo>
                  <a:lnTo>
                    <a:pt x="1003" y="1183"/>
                  </a:lnTo>
                  <a:lnTo>
                    <a:pt x="1003" y="1183"/>
                  </a:lnTo>
                  <a:lnTo>
                    <a:pt x="1013" y="1183"/>
                  </a:lnTo>
                  <a:lnTo>
                    <a:pt x="1022" y="1182"/>
                  </a:lnTo>
                  <a:lnTo>
                    <a:pt x="1040" y="1178"/>
                  </a:lnTo>
                  <a:lnTo>
                    <a:pt x="1051" y="1178"/>
                  </a:lnTo>
                  <a:lnTo>
                    <a:pt x="1064" y="1178"/>
                  </a:lnTo>
                  <a:lnTo>
                    <a:pt x="1081" y="1179"/>
                  </a:lnTo>
                  <a:lnTo>
                    <a:pt x="1102" y="1183"/>
                  </a:lnTo>
                  <a:lnTo>
                    <a:pt x="1102" y="1183"/>
                  </a:lnTo>
                  <a:lnTo>
                    <a:pt x="1130" y="1188"/>
                  </a:lnTo>
                  <a:lnTo>
                    <a:pt x="1165" y="1196"/>
                  </a:lnTo>
                  <a:lnTo>
                    <a:pt x="1242" y="1214"/>
                  </a:lnTo>
                  <a:lnTo>
                    <a:pt x="1315" y="1229"/>
                  </a:lnTo>
                  <a:lnTo>
                    <a:pt x="1342" y="1234"/>
                  </a:lnTo>
                  <a:lnTo>
                    <a:pt x="1361" y="1235"/>
                  </a:lnTo>
                  <a:lnTo>
                    <a:pt x="1361" y="1235"/>
                  </a:lnTo>
                  <a:lnTo>
                    <a:pt x="1378" y="1236"/>
                  </a:lnTo>
                  <a:lnTo>
                    <a:pt x="1404" y="1241"/>
                  </a:lnTo>
                  <a:lnTo>
                    <a:pt x="1434" y="1245"/>
                  </a:lnTo>
                  <a:lnTo>
                    <a:pt x="1468" y="1252"/>
                  </a:lnTo>
                  <a:lnTo>
                    <a:pt x="1530" y="1265"/>
                  </a:lnTo>
                  <a:lnTo>
                    <a:pt x="1555" y="1271"/>
                  </a:lnTo>
                  <a:lnTo>
                    <a:pt x="1571" y="1277"/>
                  </a:lnTo>
                  <a:lnTo>
                    <a:pt x="1571" y="1277"/>
                  </a:lnTo>
                  <a:lnTo>
                    <a:pt x="1576" y="1278"/>
                  </a:lnTo>
                  <a:lnTo>
                    <a:pt x="1581" y="1278"/>
                  </a:lnTo>
                  <a:lnTo>
                    <a:pt x="1585" y="1276"/>
                  </a:lnTo>
                  <a:lnTo>
                    <a:pt x="1589" y="1272"/>
                  </a:lnTo>
                  <a:lnTo>
                    <a:pt x="1591" y="1268"/>
                  </a:lnTo>
                  <a:lnTo>
                    <a:pt x="1593" y="1262"/>
                  </a:lnTo>
                  <a:lnTo>
                    <a:pt x="1596" y="1248"/>
                  </a:lnTo>
                  <a:lnTo>
                    <a:pt x="1599" y="1231"/>
                  </a:lnTo>
                  <a:lnTo>
                    <a:pt x="1600" y="1212"/>
                  </a:lnTo>
                  <a:lnTo>
                    <a:pt x="1601" y="1172"/>
                  </a:lnTo>
                  <a:lnTo>
                    <a:pt x="1601" y="1172"/>
                  </a:lnTo>
                  <a:lnTo>
                    <a:pt x="1601" y="1159"/>
                  </a:lnTo>
                  <a:lnTo>
                    <a:pt x="1602" y="1146"/>
                  </a:lnTo>
                  <a:lnTo>
                    <a:pt x="1608" y="1109"/>
                  </a:lnTo>
                  <a:lnTo>
                    <a:pt x="1614" y="1065"/>
                  </a:lnTo>
                  <a:lnTo>
                    <a:pt x="1624" y="1015"/>
                  </a:lnTo>
                  <a:lnTo>
                    <a:pt x="1644" y="904"/>
                  </a:lnTo>
                  <a:lnTo>
                    <a:pt x="1665" y="796"/>
                  </a:lnTo>
                  <a:lnTo>
                    <a:pt x="1665" y="796"/>
                  </a:lnTo>
                  <a:lnTo>
                    <a:pt x="1670" y="769"/>
                  </a:lnTo>
                  <a:lnTo>
                    <a:pt x="1677" y="737"/>
                  </a:lnTo>
                  <a:lnTo>
                    <a:pt x="1696" y="664"/>
                  </a:lnTo>
                  <a:lnTo>
                    <a:pt x="1718" y="584"/>
                  </a:lnTo>
                  <a:lnTo>
                    <a:pt x="1741" y="503"/>
                  </a:lnTo>
                  <a:lnTo>
                    <a:pt x="1782" y="368"/>
                  </a:lnTo>
                  <a:lnTo>
                    <a:pt x="1800" y="311"/>
                  </a:lnTo>
                  <a:lnTo>
                    <a:pt x="1800" y="311"/>
                  </a:lnTo>
                  <a:lnTo>
                    <a:pt x="1621" y="268"/>
                  </a:lnTo>
                  <a:lnTo>
                    <a:pt x="1219" y="172"/>
                  </a:lnTo>
                  <a:lnTo>
                    <a:pt x="995" y="119"/>
                  </a:lnTo>
                  <a:lnTo>
                    <a:pt x="792" y="68"/>
                  </a:lnTo>
                  <a:lnTo>
                    <a:pt x="704" y="46"/>
                  </a:lnTo>
                  <a:lnTo>
                    <a:pt x="632" y="27"/>
                  </a:lnTo>
                  <a:lnTo>
                    <a:pt x="576" y="11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606551" y="-1290638"/>
              <a:ext cx="1727200" cy="1412875"/>
            </a:xfrm>
            <a:custGeom>
              <a:avLst/>
              <a:gdLst>
                <a:gd name="T0" fmla="*/ 2064 w 2176"/>
                <a:gd name="T1" fmla="*/ 438 h 1780"/>
                <a:gd name="T2" fmla="*/ 2053 w 2176"/>
                <a:gd name="T3" fmla="*/ 457 h 1780"/>
                <a:gd name="T4" fmla="*/ 2025 w 2176"/>
                <a:gd name="T5" fmla="*/ 451 h 1780"/>
                <a:gd name="T6" fmla="*/ 1848 w 2176"/>
                <a:gd name="T7" fmla="*/ 416 h 1780"/>
                <a:gd name="T8" fmla="*/ 1712 w 2176"/>
                <a:gd name="T9" fmla="*/ 394 h 1780"/>
                <a:gd name="T10" fmla="*/ 1551 w 2176"/>
                <a:gd name="T11" fmla="*/ 359 h 1780"/>
                <a:gd name="T12" fmla="*/ 1483 w 2176"/>
                <a:gd name="T13" fmla="*/ 363 h 1780"/>
                <a:gd name="T14" fmla="*/ 1239 w 2176"/>
                <a:gd name="T15" fmla="*/ 368 h 1780"/>
                <a:gd name="T16" fmla="*/ 1206 w 2176"/>
                <a:gd name="T17" fmla="*/ 381 h 1780"/>
                <a:gd name="T18" fmla="*/ 1160 w 2176"/>
                <a:gd name="T19" fmla="*/ 372 h 1780"/>
                <a:gd name="T20" fmla="*/ 1098 w 2176"/>
                <a:gd name="T21" fmla="*/ 339 h 1780"/>
                <a:gd name="T22" fmla="*/ 1060 w 2176"/>
                <a:gd name="T23" fmla="*/ 319 h 1780"/>
                <a:gd name="T24" fmla="*/ 943 w 2176"/>
                <a:gd name="T25" fmla="*/ 295 h 1780"/>
                <a:gd name="T26" fmla="*/ 866 w 2176"/>
                <a:gd name="T27" fmla="*/ 298 h 1780"/>
                <a:gd name="T28" fmla="*/ 839 w 2176"/>
                <a:gd name="T29" fmla="*/ 291 h 1780"/>
                <a:gd name="T30" fmla="*/ 764 w 2176"/>
                <a:gd name="T31" fmla="*/ 252 h 1780"/>
                <a:gd name="T32" fmla="*/ 746 w 2176"/>
                <a:gd name="T33" fmla="*/ 248 h 1780"/>
                <a:gd name="T34" fmla="*/ 737 w 2176"/>
                <a:gd name="T35" fmla="*/ 215 h 1780"/>
                <a:gd name="T36" fmla="*/ 733 w 2176"/>
                <a:gd name="T37" fmla="*/ 164 h 1780"/>
                <a:gd name="T38" fmla="*/ 718 w 2176"/>
                <a:gd name="T39" fmla="*/ 116 h 1780"/>
                <a:gd name="T40" fmla="*/ 712 w 2176"/>
                <a:gd name="T41" fmla="*/ 88 h 1780"/>
                <a:gd name="T42" fmla="*/ 640 w 2176"/>
                <a:gd name="T43" fmla="*/ 21 h 1780"/>
                <a:gd name="T44" fmla="*/ 610 w 2176"/>
                <a:gd name="T45" fmla="*/ 3 h 1780"/>
                <a:gd name="T46" fmla="*/ 528 w 2176"/>
                <a:gd name="T47" fmla="*/ 8 h 1780"/>
                <a:gd name="T48" fmla="*/ 498 w 2176"/>
                <a:gd name="T49" fmla="*/ 0 h 1780"/>
                <a:gd name="T50" fmla="*/ 449 w 2176"/>
                <a:gd name="T51" fmla="*/ 88 h 1780"/>
                <a:gd name="T52" fmla="*/ 380 w 2176"/>
                <a:gd name="T53" fmla="*/ 277 h 1780"/>
                <a:gd name="T54" fmla="*/ 356 w 2176"/>
                <a:gd name="T55" fmla="*/ 366 h 1780"/>
                <a:gd name="T56" fmla="*/ 308 w 2176"/>
                <a:gd name="T57" fmla="*/ 480 h 1780"/>
                <a:gd name="T58" fmla="*/ 238 w 2176"/>
                <a:gd name="T59" fmla="*/ 650 h 1780"/>
                <a:gd name="T60" fmla="*/ 99 w 2176"/>
                <a:gd name="T61" fmla="*/ 895 h 1780"/>
                <a:gd name="T62" fmla="*/ 85 w 2176"/>
                <a:gd name="T63" fmla="*/ 925 h 1780"/>
                <a:gd name="T64" fmla="*/ 28 w 2176"/>
                <a:gd name="T65" fmla="*/ 971 h 1780"/>
                <a:gd name="T66" fmla="*/ 4 w 2176"/>
                <a:gd name="T67" fmla="*/ 1013 h 1780"/>
                <a:gd name="T68" fmla="*/ 3 w 2176"/>
                <a:gd name="T69" fmla="*/ 1191 h 1780"/>
                <a:gd name="T70" fmla="*/ 4 w 2176"/>
                <a:gd name="T71" fmla="*/ 1259 h 1780"/>
                <a:gd name="T72" fmla="*/ 15 w 2176"/>
                <a:gd name="T73" fmla="*/ 1289 h 1780"/>
                <a:gd name="T74" fmla="*/ 15 w 2176"/>
                <a:gd name="T75" fmla="*/ 1341 h 1780"/>
                <a:gd name="T76" fmla="*/ 33 w 2176"/>
                <a:gd name="T77" fmla="*/ 1359 h 1780"/>
                <a:gd name="T78" fmla="*/ 334 w 2176"/>
                <a:gd name="T79" fmla="*/ 1430 h 1780"/>
                <a:gd name="T80" fmla="*/ 746 w 2176"/>
                <a:gd name="T81" fmla="*/ 1543 h 1780"/>
                <a:gd name="T82" fmla="*/ 1297 w 2176"/>
                <a:gd name="T83" fmla="*/ 1676 h 1780"/>
                <a:gd name="T84" fmla="*/ 1808 w 2176"/>
                <a:gd name="T85" fmla="*/ 1526 h 1780"/>
                <a:gd name="T86" fmla="*/ 1883 w 2176"/>
                <a:gd name="T87" fmla="*/ 1223 h 1780"/>
                <a:gd name="T88" fmla="*/ 1933 w 2176"/>
                <a:gd name="T89" fmla="*/ 1128 h 1780"/>
                <a:gd name="T90" fmla="*/ 1947 w 2176"/>
                <a:gd name="T91" fmla="*/ 1080 h 1780"/>
                <a:gd name="T92" fmla="*/ 1923 w 2176"/>
                <a:gd name="T93" fmla="*/ 1050 h 1780"/>
                <a:gd name="T94" fmla="*/ 1886 w 2176"/>
                <a:gd name="T95" fmla="*/ 1024 h 1780"/>
                <a:gd name="T96" fmla="*/ 1886 w 2176"/>
                <a:gd name="T97" fmla="*/ 998 h 1780"/>
                <a:gd name="T98" fmla="*/ 1905 w 2176"/>
                <a:gd name="T99" fmla="*/ 962 h 1780"/>
                <a:gd name="T100" fmla="*/ 1985 w 2176"/>
                <a:gd name="T101" fmla="*/ 889 h 1780"/>
                <a:gd name="T102" fmla="*/ 2015 w 2176"/>
                <a:gd name="T103" fmla="*/ 826 h 1780"/>
                <a:gd name="T104" fmla="*/ 2041 w 2176"/>
                <a:gd name="T105" fmla="*/ 779 h 1780"/>
                <a:gd name="T106" fmla="*/ 2107 w 2176"/>
                <a:gd name="T107" fmla="*/ 676 h 1780"/>
                <a:gd name="T108" fmla="*/ 2142 w 2176"/>
                <a:gd name="T109" fmla="*/ 640 h 1780"/>
                <a:gd name="T110" fmla="*/ 2176 w 2176"/>
                <a:gd name="T111" fmla="*/ 608 h 1780"/>
                <a:gd name="T112" fmla="*/ 2158 w 2176"/>
                <a:gd name="T113" fmla="*/ 574 h 1780"/>
                <a:gd name="T114" fmla="*/ 2097 w 2176"/>
                <a:gd name="T115" fmla="*/ 524 h 1780"/>
                <a:gd name="T116" fmla="*/ 2072 w 2176"/>
                <a:gd name="T117" fmla="*/ 486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6" h="1780">
                  <a:moveTo>
                    <a:pt x="2071" y="468"/>
                  </a:moveTo>
                  <a:lnTo>
                    <a:pt x="2071" y="468"/>
                  </a:lnTo>
                  <a:lnTo>
                    <a:pt x="2070" y="461"/>
                  </a:lnTo>
                  <a:lnTo>
                    <a:pt x="2069" y="454"/>
                  </a:lnTo>
                  <a:lnTo>
                    <a:pt x="2064" y="438"/>
                  </a:lnTo>
                  <a:lnTo>
                    <a:pt x="2064" y="438"/>
                  </a:lnTo>
                  <a:lnTo>
                    <a:pt x="2061" y="448"/>
                  </a:lnTo>
                  <a:lnTo>
                    <a:pt x="2059" y="452"/>
                  </a:lnTo>
                  <a:lnTo>
                    <a:pt x="2056" y="454"/>
                  </a:lnTo>
                  <a:lnTo>
                    <a:pt x="2053" y="457"/>
                  </a:lnTo>
                  <a:lnTo>
                    <a:pt x="2050" y="458"/>
                  </a:lnTo>
                  <a:lnTo>
                    <a:pt x="2045" y="458"/>
                  </a:lnTo>
                  <a:lnTo>
                    <a:pt x="2041" y="457"/>
                  </a:lnTo>
                  <a:lnTo>
                    <a:pt x="2041" y="457"/>
                  </a:lnTo>
                  <a:lnTo>
                    <a:pt x="2025" y="451"/>
                  </a:lnTo>
                  <a:lnTo>
                    <a:pt x="2000" y="445"/>
                  </a:lnTo>
                  <a:lnTo>
                    <a:pt x="1938" y="432"/>
                  </a:lnTo>
                  <a:lnTo>
                    <a:pt x="1904" y="425"/>
                  </a:lnTo>
                  <a:lnTo>
                    <a:pt x="1874" y="421"/>
                  </a:lnTo>
                  <a:lnTo>
                    <a:pt x="1848" y="416"/>
                  </a:lnTo>
                  <a:lnTo>
                    <a:pt x="1831" y="415"/>
                  </a:lnTo>
                  <a:lnTo>
                    <a:pt x="1831" y="415"/>
                  </a:lnTo>
                  <a:lnTo>
                    <a:pt x="1812" y="414"/>
                  </a:lnTo>
                  <a:lnTo>
                    <a:pt x="1785" y="409"/>
                  </a:lnTo>
                  <a:lnTo>
                    <a:pt x="1712" y="394"/>
                  </a:lnTo>
                  <a:lnTo>
                    <a:pt x="1635" y="376"/>
                  </a:lnTo>
                  <a:lnTo>
                    <a:pt x="1600" y="368"/>
                  </a:lnTo>
                  <a:lnTo>
                    <a:pt x="1572" y="363"/>
                  </a:lnTo>
                  <a:lnTo>
                    <a:pt x="1572" y="363"/>
                  </a:lnTo>
                  <a:lnTo>
                    <a:pt x="1551" y="359"/>
                  </a:lnTo>
                  <a:lnTo>
                    <a:pt x="1534" y="358"/>
                  </a:lnTo>
                  <a:lnTo>
                    <a:pt x="1521" y="358"/>
                  </a:lnTo>
                  <a:lnTo>
                    <a:pt x="1510" y="358"/>
                  </a:lnTo>
                  <a:lnTo>
                    <a:pt x="1492" y="362"/>
                  </a:lnTo>
                  <a:lnTo>
                    <a:pt x="1483" y="363"/>
                  </a:lnTo>
                  <a:lnTo>
                    <a:pt x="1473" y="363"/>
                  </a:lnTo>
                  <a:lnTo>
                    <a:pt x="1473" y="363"/>
                  </a:lnTo>
                  <a:lnTo>
                    <a:pt x="1358" y="366"/>
                  </a:lnTo>
                  <a:lnTo>
                    <a:pt x="1239" y="368"/>
                  </a:lnTo>
                  <a:lnTo>
                    <a:pt x="1239" y="368"/>
                  </a:lnTo>
                  <a:lnTo>
                    <a:pt x="1227" y="369"/>
                  </a:lnTo>
                  <a:lnTo>
                    <a:pt x="1219" y="372"/>
                  </a:lnTo>
                  <a:lnTo>
                    <a:pt x="1212" y="374"/>
                  </a:lnTo>
                  <a:lnTo>
                    <a:pt x="1208" y="377"/>
                  </a:lnTo>
                  <a:lnTo>
                    <a:pt x="1206" y="381"/>
                  </a:lnTo>
                  <a:lnTo>
                    <a:pt x="1205" y="384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191" y="382"/>
                  </a:lnTo>
                  <a:lnTo>
                    <a:pt x="1160" y="372"/>
                  </a:lnTo>
                  <a:lnTo>
                    <a:pt x="1142" y="365"/>
                  </a:lnTo>
                  <a:lnTo>
                    <a:pt x="1125" y="357"/>
                  </a:lnTo>
                  <a:lnTo>
                    <a:pt x="1110" y="348"/>
                  </a:lnTo>
                  <a:lnTo>
                    <a:pt x="1104" y="344"/>
                  </a:lnTo>
                  <a:lnTo>
                    <a:pt x="1098" y="339"/>
                  </a:lnTo>
                  <a:lnTo>
                    <a:pt x="1098" y="339"/>
                  </a:lnTo>
                  <a:lnTo>
                    <a:pt x="1094" y="335"/>
                  </a:lnTo>
                  <a:lnTo>
                    <a:pt x="1088" y="331"/>
                  </a:lnTo>
                  <a:lnTo>
                    <a:pt x="1076" y="325"/>
                  </a:lnTo>
                  <a:lnTo>
                    <a:pt x="1060" y="319"/>
                  </a:lnTo>
                  <a:lnTo>
                    <a:pt x="1045" y="315"/>
                  </a:lnTo>
                  <a:lnTo>
                    <a:pt x="1007" y="307"/>
                  </a:lnTo>
                  <a:lnTo>
                    <a:pt x="964" y="298"/>
                  </a:lnTo>
                  <a:lnTo>
                    <a:pt x="964" y="298"/>
                  </a:lnTo>
                  <a:lnTo>
                    <a:pt x="943" y="295"/>
                  </a:lnTo>
                  <a:lnTo>
                    <a:pt x="925" y="293"/>
                  </a:lnTo>
                  <a:lnTo>
                    <a:pt x="910" y="293"/>
                  </a:lnTo>
                  <a:lnTo>
                    <a:pt x="896" y="295"/>
                  </a:lnTo>
                  <a:lnTo>
                    <a:pt x="874" y="297"/>
                  </a:lnTo>
                  <a:lnTo>
                    <a:pt x="866" y="298"/>
                  </a:lnTo>
                  <a:lnTo>
                    <a:pt x="858" y="298"/>
                  </a:lnTo>
                  <a:lnTo>
                    <a:pt x="858" y="298"/>
                  </a:lnTo>
                  <a:lnTo>
                    <a:pt x="855" y="298"/>
                  </a:lnTo>
                  <a:lnTo>
                    <a:pt x="850" y="297"/>
                  </a:lnTo>
                  <a:lnTo>
                    <a:pt x="839" y="291"/>
                  </a:lnTo>
                  <a:lnTo>
                    <a:pt x="813" y="276"/>
                  </a:lnTo>
                  <a:lnTo>
                    <a:pt x="799" y="267"/>
                  </a:lnTo>
                  <a:lnTo>
                    <a:pt x="784" y="259"/>
                  </a:lnTo>
                  <a:lnTo>
                    <a:pt x="771" y="253"/>
                  </a:lnTo>
                  <a:lnTo>
                    <a:pt x="764" y="252"/>
                  </a:lnTo>
                  <a:lnTo>
                    <a:pt x="759" y="252"/>
                  </a:lnTo>
                  <a:lnTo>
                    <a:pt x="759" y="252"/>
                  </a:lnTo>
                  <a:lnTo>
                    <a:pt x="754" y="251"/>
                  </a:lnTo>
                  <a:lnTo>
                    <a:pt x="750" y="250"/>
                  </a:lnTo>
                  <a:lnTo>
                    <a:pt x="746" y="248"/>
                  </a:lnTo>
                  <a:lnTo>
                    <a:pt x="744" y="244"/>
                  </a:lnTo>
                  <a:lnTo>
                    <a:pt x="742" y="241"/>
                  </a:lnTo>
                  <a:lnTo>
                    <a:pt x="740" y="236"/>
                  </a:lnTo>
                  <a:lnTo>
                    <a:pt x="739" y="226"/>
                  </a:lnTo>
                  <a:lnTo>
                    <a:pt x="737" y="215"/>
                  </a:lnTo>
                  <a:lnTo>
                    <a:pt x="737" y="202"/>
                  </a:lnTo>
                  <a:lnTo>
                    <a:pt x="737" y="188"/>
                  </a:lnTo>
                  <a:lnTo>
                    <a:pt x="735" y="175"/>
                  </a:lnTo>
                  <a:lnTo>
                    <a:pt x="735" y="175"/>
                  </a:lnTo>
                  <a:lnTo>
                    <a:pt x="733" y="164"/>
                  </a:lnTo>
                  <a:lnTo>
                    <a:pt x="731" y="154"/>
                  </a:lnTo>
                  <a:lnTo>
                    <a:pt x="724" y="138"/>
                  </a:lnTo>
                  <a:lnTo>
                    <a:pt x="722" y="131"/>
                  </a:lnTo>
                  <a:lnTo>
                    <a:pt x="720" y="124"/>
                  </a:lnTo>
                  <a:lnTo>
                    <a:pt x="718" y="116"/>
                  </a:lnTo>
                  <a:lnTo>
                    <a:pt x="718" y="106"/>
                  </a:lnTo>
                  <a:lnTo>
                    <a:pt x="718" y="106"/>
                  </a:lnTo>
                  <a:lnTo>
                    <a:pt x="717" y="100"/>
                  </a:lnTo>
                  <a:lnTo>
                    <a:pt x="715" y="93"/>
                  </a:lnTo>
                  <a:lnTo>
                    <a:pt x="712" y="88"/>
                  </a:lnTo>
                  <a:lnTo>
                    <a:pt x="707" y="81"/>
                  </a:lnTo>
                  <a:lnTo>
                    <a:pt x="696" y="69"/>
                  </a:lnTo>
                  <a:lnTo>
                    <a:pt x="683" y="57"/>
                  </a:lnTo>
                  <a:lnTo>
                    <a:pt x="654" y="32"/>
                  </a:lnTo>
                  <a:lnTo>
                    <a:pt x="640" y="21"/>
                  </a:lnTo>
                  <a:lnTo>
                    <a:pt x="630" y="12"/>
                  </a:lnTo>
                  <a:lnTo>
                    <a:pt x="630" y="12"/>
                  </a:lnTo>
                  <a:lnTo>
                    <a:pt x="625" y="7"/>
                  </a:lnTo>
                  <a:lnTo>
                    <a:pt x="618" y="5"/>
                  </a:lnTo>
                  <a:lnTo>
                    <a:pt x="610" y="3"/>
                  </a:lnTo>
                  <a:lnTo>
                    <a:pt x="602" y="2"/>
                  </a:lnTo>
                  <a:lnTo>
                    <a:pt x="583" y="2"/>
                  </a:lnTo>
                  <a:lnTo>
                    <a:pt x="563" y="3"/>
                  </a:lnTo>
                  <a:lnTo>
                    <a:pt x="544" y="5"/>
                  </a:lnTo>
                  <a:lnTo>
                    <a:pt x="528" y="8"/>
                  </a:lnTo>
                  <a:lnTo>
                    <a:pt x="513" y="12"/>
                  </a:lnTo>
                  <a:lnTo>
                    <a:pt x="513" y="12"/>
                  </a:lnTo>
                  <a:lnTo>
                    <a:pt x="508" y="8"/>
                  </a:lnTo>
                  <a:lnTo>
                    <a:pt x="504" y="5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7" y="17"/>
                  </a:lnTo>
                  <a:lnTo>
                    <a:pt x="474" y="39"/>
                  </a:lnTo>
                  <a:lnTo>
                    <a:pt x="461" y="62"/>
                  </a:lnTo>
                  <a:lnTo>
                    <a:pt x="449" y="88"/>
                  </a:lnTo>
                  <a:lnTo>
                    <a:pt x="449" y="88"/>
                  </a:lnTo>
                  <a:lnTo>
                    <a:pt x="437" y="115"/>
                  </a:lnTo>
                  <a:lnTo>
                    <a:pt x="425" y="145"/>
                  </a:lnTo>
                  <a:lnTo>
                    <a:pt x="401" y="212"/>
                  </a:lnTo>
                  <a:lnTo>
                    <a:pt x="380" y="277"/>
                  </a:lnTo>
                  <a:lnTo>
                    <a:pt x="372" y="305"/>
                  </a:lnTo>
                  <a:lnTo>
                    <a:pt x="366" y="328"/>
                  </a:lnTo>
                  <a:lnTo>
                    <a:pt x="366" y="328"/>
                  </a:lnTo>
                  <a:lnTo>
                    <a:pt x="362" y="347"/>
                  </a:lnTo>
                  <a:lnTo>
                    <a:pt x="356" y="366"/>
                  </a:lnTo>
                  <a:lnTo>
                    <a:pt x="350" y="385"/>
                  </a:lnTo>
                  <a:lnTo>
                    <a:pt x="342" y="404"/>
                  </a:lnTo>
                  <a:lnTo>
                    <a:pt x="325" y="441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293" y="518"/>
                  </a:lnTo>
                  <a:lnTo>
                    <a:pt x="277" y="556"/>
                  </a:lnTo>
                  <a:lnTo>
                    <a:pt x="260" y="599"/>
                  </a:lnTo>
                  <a:lnTo>
                    <a:pt x="238" y="650"/>
                  </a:lnTo>
                  <a:lnTo>
                    <a:pt x="238" y="650"/>
                  </a:lnTo>
                  <a:lnTo>
                    <a:pt x="222" y="681"/>
                  </a:lnTo>
                  <a:lnTo>
                    <a:pt x="202" y="718"/>
                  </a:lnTo>
                  <a:lnTo>
                    <a:pt x="156" y="796"/>
                  </a:lnTo>
                  <a:lnTo>
                    <a:pt x="114" y="868"/>
                  </a:lnTo>
                  <a:lnTo>
                    <a:pt x="99" y="895"/>
                  </a:lnTo>
                  <a:lnTo>
                    <a:pt x="95" y="905"/>
                  </a:lnTo>
                  <a:lnTo>
                    <a:pt x="91" y="914"/>
                  </a:lnTo>
                  <a:lnTo>
                    <a:pt x="91" y="914"/>
                  </a:lnTo>
                  <a:lnTo>
                    <a:pt x="88" y="919"/>
                  </a:lnTo>
                  <a:lnTo>
                    <a:pt x="85" y="925"/>
                  </a:lnTo>
                  <a:lnTo>
                    <a:pt x="79" y="931"/>
                  </a:lnTo>
                  <a:lnTo>
                    <a:pt x="72" y="936"/>
                  </a:lnTo>
                  <a:lnTo>
                    <a:pt x="59" y="947"/>
                  </a:lnTo>
                  <a:lnTo>
                    <a:pt x="43" y="957"/>
                  </a:lnTo>
                  <a:lnTo>
                    <a:pt x="28" y="971"/>
                  </a:lnTo>
                  <a:lnTo>
                    <a:pt x="22" y="978"/>
                  </a:lnTo>
                  <a:lnTo>
                    <a:pt x="15" y="985"/>
                  </a:lnTo>
                  <a:lnTo>
                    <a:pt x="11" y="993"/>
                  </a:lnTo>
                  <a:lnTo>
                    <a:pt x="7" y="1003"/>
                  </a:lnTo>
                  <a:lnTo>
                    <a:pt x="4" y="1013"/>
                  </a:lnTo>
                  <a:lnTo>
                    <a:pt x="3" y="1024"/>
                  </a:lnTo>
                  <a:lnTo>
                    <a:pt x="3" y="1024"/>
                  </a:lnTo>
                  <a:lnTo>
                    <a:pt x="3" y="1176"/>
                  </a:lnTo>
                  <a:lnTo>
                    <a:pt x="3" y="1176"/>
                  </a:lnTo>
                  <a:lnTo>
                    <a:pt x="3" y="1191"/>
                  </a:lnTo>
                  <a:lnTo>
                    <a:pt x="2" y="1204"/>
                  </a:lnTo>
                  <a:lnTo>
                    <a:pt x="0" y="1228"/>
                  </a:lnTo>
                  <a:lnTo>
                    <a:pt x="0" y="1239"/>
                  </a:lnTo>
                  <a:lnTo>
                    <a:pt x="1" y="1249"/>
                  </a:lnTo>
                  <a:lnTo>
                    <a:pt x="4" y="1259"/>
                  </a:lnTo>
                  <a:lnTo>
                    <a:pt x="10" y="1270"/>
                  </a:lnTo>
                  <a:lnTo>
                    <a:pt x="10" y="1270"/>
                  </a:lnTo>
                  <a:lnTo>
                    <a:pt x="12" y="1276"/>
                  </a:lnTo>
                  <a:lnTo>
                    <a:pt x="14" y="1283"/>
                  </a:lnTo>
                  <a:lnTo>
                    <a:pt x="15" y="1289"/>
                  </a:lnTo>
                  <a:lnTo>
                    <a:pt x="15" y="1296"/>
                  </a:lnTo>
                  <a:lnTo>
                    <a:pt x="15" y="1309"/>
                  </a:lnTo>
                  <a:lnTo>
                    <a:pt x="14" y="1323"/>
                  </a:lnTo>
                  <a:lnTo>
                    <a:pt x="14" y="1335"/>
                  </a:lnTo>
                  <a:lnTo>
                    <a:pt x="15" y="1341"/>
                  </a:lnTo>
                  <a:lnTo>
                    <a:pt x="17" y="1346"/>
                  </a:lnTo>
                  <a:lnTo>
                    <a:pt x="19" y="1351"/>
                  </a:lnTo>
                  <a:lnTo>
                    <a:pt x="22" y="1354"/>
                  </a:lnTo>
                  <a:lnTo>
                    <a:pt x="27" y="1356"/>
                  </a:lnTo>
                  <a:lnTo>
                    <a:pt x="33" y="1359"/>
                  </a:lnTo>
                  <a:lnTo>
                    <a:pt x="33" y="1359"/>
                  </a:lnTo>
                  <a:lnTo>
                    <a:pt x="90" y="1370"/>
                  </a:lnTo>
                  <a:lnTo>
                    <a:pt x="186" y="1392"/>
                  </a:lnTo>
                  <a:lnTo>
                    <a:pt x="289" y="1418"/>
                  </a:lnTo>
                  <a:lnTo>
                    <a:pt x="334" y="1430"/>
                  </a:lnTo>
                  <a:lnTo>
                    <a:pt x="366" y="1440"/>
                  </a:lnTo>
                  <a:lnTo>
                    <a:pt x="366" y="1440"/>
                  </a:lnTo>
                  <a:lnTo>
                    <a:pt x="417" y="1455"/>
                  </a:lnTo>
                  <a:lnTo>
                    <a:pt x="504" y="1479"/>
                  </a:lnTo>
                  <a:lnTo>
                    <a:pt x="746" y="1543"/>
                  </a:lnTo>
                  <a:lnTo>
                    <a:pt x="997" y="1607"/>
                  </a:lnTo>
                  <a:lnTo>
                    <a:pt x="1094" y="1630"/>
                  </a:lnTo>
                  <a:lnTo>
                    <a:pt x="1157" y="1645"/>
                  </a:lnTo>
                  <a:lnTo>
                    <a:pt x="1157" y="1645"/>
                  </a:lnTo>
                  <a:lnTo>
                    <a:pt x="1297" y="1676"/>
                  </a:lnTo>
                  <a:lnTo>
                    <a:pt x="1497" y="1721"/>
                  </a:lnTo>
                  <a:lnTo>
                    <a:pt x="1755" y="1780"/>
                  </a:lnTo>
                  <a:lnTo>
                    <a:pt x="1755" y="1780"/>
                  </a:lnTo>
                  <a:lnTo>
                    <a:pt x="1770" y="1702"/>
                  </a:lnTo>
                  <a:lnTo>
                    <a:pt x="1808" y="1526"/>
                  </a:lnTo>
                  <a:lnTo>
                    <a:pt x="1829" y="1428"/>
                  </a:lnTo>
                  <a:lnTo>
                    <a:pt x="1851" y="1337"/>
                  </a:lnTo>
                  <a:lnTo>
                    <a:pt x="1870" y="1266"/>
                  </a:lnTo>
                  <a:lnTo>
                    <a:pt x="1876" y="1240"/>
                  </a:lnTo>
                  <a:lnTo>
                    <a:pt x="1883" y="1223"/>
                  </a:lnTo>
                  <a:lnTo>
                    <a:pt x="1883" y="1223"/>
                  </a:lnTo>
                  <a:lnTo>
                    <a:pt x="1895" y="1199"/>
                  </a:lnTo>
                  <a:lnTo>
                    <a:pt x="1909" y="1175"/>
                  </a:lnTo>
                  <a:lnTo>
                    <a:pt x="1922" y="1151"/>
                  </a:lnTo>
                  <a:lnTo>
                    <a:pt x="1933" y="1128"/>
                  </a:lnTo>
                  <a:lnTo>
                    <a:pt x="1938" y="1117"/>
                  </a:lnTo>
                  <a:lnTo>
                    <a:pt x="1942" y="1107"/>
                  </a:lnTo>
                  <a:lnTo>
                    <a:pt x="1945" y="1098"/>
                  </a:lnTo>
                  <a:lnTo>
                    <a:pt x="1947" y="1088"/>
                  </a:lnTo>
                  <a:lnTo>
                    <a:pt x="1947" y="1080"/>
                  </a:lnTo>
                  <a:lnTo>
                    <a:pt x="1945" y="1073"/>
                  </a:lnTo>
                  <a:lnTo>
                    <a:pt x="1941" y="1066"/>
                  </a:lnTo>
                  <a:lnTo>
                    <a:pt x="1936" y="1060"/>
                  </a:lnTo>
                  <a:lnTo>
                    <a:pt x="1936" y="1060"/>
                  </a:lnTo>
                  <a:lnTo>
                    <a:pt x="1923" y="1050"/>
                  </a:lnTo>
                  <a:lnTo>
                    <a:pt x="1911" y="1043"/>
                  </a:lnTo>
                  <a:lnTo>
                    <a:pt x="1901" y="1037"/>
                  </a:lnTo>
                  <a:lnTo>
                    <a:pt x="1892" y="1031"/>
                  </a:lnTo>
                  <a:lnTo>
                    <a:pt x="1890" y="1028"/>
                  </a:lnTo>
                  <a:lnTo>
                    <a:pt x="1886" y="1024"/>
                  </a:lnTo>
                  <a:lnTo>
                    <a:pt x="1885" y="1021"/>
                  </a:lnTo>
                  <a:lnTo>
                    <a:pt x="1884" y="1016"/>
                  </a:lnTo>
                  <a:lnTo>
                    <a:pt x="1884" y="1011"/>
                  </a:lnTo>
                  <a:lnTo>
                    <a:pt x="1884" y="1004"/>
                  </a:lnTo>
                  <a:lnTo>
                    <a:pt x="1886" y="998"/>
                  </a:lnTo>
                  <a:lnTo>
                    <a:pt x="1889" y="990"/>
                  </a:lnTo>
                  <a:lnTo>
                    <a:pt x="1889" y="990"/>
                  </a:lnTo>
                  <a:lnTo>
                    <a:pt x="1893" y="981"/>
                  </a:lnTo>
                  <a:lnTo>
                    <a:pt x="1899" y="971"/>
                  </a:lnTo>
                  <a:lnTo>
                    <a:pt x="1905" y="962"/>
                  </a:lnTo>
                  <a:lnTo>
                    <a:pt x="1913" y="952"/>
                  </a:lnTo>
                  <a:lnTo>
                    <a:pt x="1932" y="934"/>
                  </a:lnTo>
                  <a:lnTo>
                    <a:pt x="1951" y="916"/>
                  </a:lnTo>
                  <a:lnTo>
                    <a:pt x="1969" y="902"/>
                  </a:lnTo>
                  <a:lnTo>
                    <a:pt x="1985" y="889"/>
                  </a:lnTo>
                  <a:lnTo>
                    <a:pt x="2000" y="878"/>
                  </a:lnTo>
                  <a:lnTo>
                    <a:pt x="2000" y="878"/>
                  </a:lnTo>
                  <a:lnTo>
                    <a:pt x="2003" y="868"/>
                  </a:lnTo>
                  <a:lnTo>
                    <a:pt x="2009" y="841"/>
                  </a:lnTo>
                  <a:lnTo>
                    <a:pt x="2015" y="826"/>
                  </a:lnTo>
                  <a:lnTo>
                    <a:pt x="2023" y="809"/>
                  </a:lnTo>
                  <a:lnTo>
                    <a:pt x="2031" y="793"/>
                  </a:lnTo>
                  <a:lnTo>
                    <a:pt x="2036" y="785"/>
                  </a:lnTo>
                  <a:lnTo>
                    <a:pt x="2041" y="779"/>
                  </a:lnTo>
                  <a:lnTo>
                    <a:pt x="2041" y="779"/>
                  </a:lnTo>
                  <a:lnTo>
                    <a:pt x="2052" y="765"/>
                  </a:lnTo>
                  <a:lnTo>
                    <a:pt x="2061" y="751"/>
                  </a:lnTo>
                  <a:lnTo>
                    <a:pt x="2079" y="720"/>
                  </a:lnTo>
                  <a:lnTo>
                    <a:pt x="2098" y="689"/>
                  </a:lnTo>
                  <a:lnTo>
                    <a:pt x="2107" y="676"/>
                  </a:lnTo>
                  <a:lnTo>
                    <a:pt x="2118" y="661"/>
                  </a:lnTo>
                  <a:lnTo>
                    <a:pt x="2118" y="661"/>
                  </a:lnTo>
                  <a:lnTo>
                    <a:pt x="2123" y="656"/>
                  </a:lnTo>
                  <a:lnTo>
                    <a:pt x="2129" y="650"/>
                  </a:lnTo>
                  <a:lnTo>
                    <a:pt x="2142" y="640"/>
                  </a:lnTo>
                  <a:lnTo>
                    <a:pt x="2156" y="631"/>
                  </a:lnTo>
                  <a:lnTo>
                    <a:pt x="2166" y="622"/>
                  </a:lnTo>
                  <a:lnTo>
                    <a:pt x="2170" y="618"/>
                  </a:lnTo>
                  <a:lnTo>
                    <a:pt x="2174" y="613"/>
                  </a:lnTo>
                  <a:lnTo>
                    <a:pt x="2176" y="608"/>
                  </a:lnTo>
                  <a:lnTo>
                    <a:pt x="2176" y="602"/>
                  </a:lnTo>
                  <a:lnTo>
                    <a:pt x="2175" y="596"/>
                  </a:lnTo>
                  <a:lnTo>
                    <a:pt x="2171" y="590"/>
                  </a:lnTo>
                  <a:lnTo>
                    <a:pt x="2166" y="582"/>
                  </a:lnTo>
                  <a:lnTo>
                    <a:pt x="2158" y="574"/>
                  </a:lnTo>
                  <a:lnTo>
                    <a:pt x="2158" y="574"/>
                  </a:lnTo>
                  <a:lnTo>
                    <a:pt x="2141" y="558"/>
                  </a:lnTo>
                  <a:lnTo>
                    <a:pt x="2124" y="545"/>
                  </a:lnTo>
                  <a:lnTo>
                    <a:pt x="2110" y="534"/>
                  </a:lnTo>
                  <a:lnTo>
                    <a:pt x="2097" y="524"/>
                  </a:lnTo>
                  <a:lnTo>
                    <a:pt x="2085" y="513"/>
                  </a:lnTo>
                  <a:lnTo>
                    <a:pt x="2081" y="507"/>
                  </a:lnTo>
                  <a:lnTo>
                    <a:pt x="2078" y="500"/>
                  </a:lnTo>
                  <a:lnTo>
                    <a:pt x="2074" y="494"/>
                  </a:lnTo>
                  <a:lnTo>
                    <a:pt x="2072" y="486"/>
                  </a:lnTo>
                  <a:lnTo>
                    <a:pt x="2071" y="478"/>
                  </a:lnTo>
                  <a:lnTo>
                    <a:pt x="2071" y="468"/>
                  </a:lnTo>
                  <a:lnTo>
                    <a:pt x="2071" y="46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212976" y="-11113"/>
              <a:ext cx="1362075" cy="2087563"/>
            </a:xfrm>
            <a:custGeom>
              <a:avLst/>
              <a:gdLst>
                <a:gd name="T0" fmla="*/ 1125 w 1716"/>
                <a:gd name="T1" fmla="*/ 2592 h 2629"/>
                <a:gd name="T2" fmla="*/ 1130 w 1716"/>
                <a:gd name="T3" fmla="*/ 2583 h 2629"/>
                <a:gd name="T4" fmla="*/ 1138 w 1716"/>
                <a:gd name="T5" fmla="*/ 2552 h 2629"/>
                <a:gd name="T6" fmla="*/ 1145 w 1716"/>
                <a:gd name="T7" fmla="*/ 2480 h 2629"/>
                <a:gd name="T8" fmla="*/ 1151 w 1716"/>
                <a:gd name="T9" fmla="*/ 2368 h 2629"/>
                <a:gd name="T10" fmla="*/ 1159 w 1716"/>
                <a:gd name="T11" fmla="*/ 2298 h 2629"/>
                <a:gd name="T12" fmla="*/ 1167 w 1716"/>
                <a:gd name="T13" fmla="*/ 2270 h 2629"/>
                <a:gd name="T14" fmla="*/ 1172 w 1716"/>
                <a:gd name="T15" fmla="*/ 2264 h 2629"/>
                <a:gd name="T16" fmla="*/ 1177 w 1716"/>
                <a:gd name="T17" fmla="*/ 2262 h 2629"/>
                <a:gd name="T18" fmla="*/ 1191 w 1716"/>
                <a:gd name="T19" fmla="*/ 2259 h 2629"/>
                <a:gd name="T20" fmla="*/ 1205 w 1716"/>
                <a:gd name="T21" fmla="*/ 2262 h 2629"/>
                <a:gd name="T22" fmla="*/ 1227 w 1716"/>
                <a:gd name="T23" fmla="*/ 2269 h 2629"/>
                <a:gd name="T24" fmla="*/ 1252 w 1716"/>
                <a:gd name="T25" fmla="*/ 2286 h 2629"/>
                <a:gd name="T26" fmla="*/ 1263 w 1716"/>
                <a:gd name="T27" fmla="*/ 2301 h 2629"/>
                <a:gd name="T28" fmla="*/ 1265 w 1716"/>
                <a:gd name="T29" fmla="*/ 2305 h 2629"/>
                <a:gd name="T30" fmla="*/ 1271 w 1716"/>
                <a:gd name="T31" fmla="*/ 2310 h 2629"/>
                <a:gd name="T32" fmla="*/ 1281 w 1716"/>
                <a:gd name="T33" fmla="*/ 2308 h 2629"/>
                <a:gd name="T34" fmla="*/ 1296 w 1716"/>
                <a:gd name="T35" fmla="*/ 2301 h 2629"/>
                <a:gd name="T36" fmla="*/ 1327 w 1716"/>
                <a:gd name="T37" fmla="*/ 2275 h 2629"/>
                <a:gd name="T38" fmla="*/ 1340 w 1716"/>
                <a:gd name="T39" fmla="*/ 2259 h 2629"/>
                <a:gd name="T40" fmla="*/ 1349 w 1716"/>
                <a:gd name="T41" fmla="*/ 2244 h 2629"/>
                <a:gd name="T42" fmla="*/ 1354 w 1716"/>
                <a:gd name="T43" fmla="*/ 2229 h 2629"/>
                <a:gd name="T44" fmla="*/ 1355 w 1716"/>
                <a:gd name="T45" fmla="*/ 2212 h 2629"/>
                <a:gd name="T46" fmla="*/ 1373 w 1716"/>
                <a:gd name="T47" fmla="*/ 2120 h 2629"/>
                <a:gd name="T48" fmla="*/ 1398 w 1716"/>
                <a:gd name="T49" fmla="*/ 2008 h 2629"/>
                <a:gd name="T50" fmla="*/ 1716 w 1716"/>
                <a:gd name="T51" fmla="*/ 338 h 2629"/>
                <a:gd name="T52" fmla="*/ 991 w 1716"/>
                <a:gd name="T53" fmla="*/ 164 h 2629"/>
                <a:gd name="T54" fmla="*/ 991 w 1716"/>
                <a:gd name="T55" fmla="*/ 168 h 2629"/>
                <a:gd name="T56" fmla="*/ 533 w 1716"/>
                <a:gd name="T57" fmla="*/ 64 h 2629"/>
                <a:gd name="T58" fmla="*/ 393 w 1716"/>
                <a:gd name="T59" fmla="*/ 33 h 2629"/>
                <a:gd name="T60" fmla="*/ 257 w 1716"/>
                <a:gd name="T61" fmla="*/ 0 h 2629"/>
                <a:gd name="T62" fmla="*/ 1091 w 1716"/>
                <a:gd name="T63" fmla="*/ 2629 h 2629"/>
                <a:gd name="T64" fmla="*/ 1110 w 1716"/>
                <a:gd name="T65" fmla="*/ 2608 h 2629"/>
                <a:gd name="T66" fmla="*/ 1125 w 1716"/>
                <a:gd name="T67" fmla="*/ 2592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6" h="2629">
                  <a:moveTo>
                    <a:pt x="1125" y="2592"/>
                  </a:moveTo>
                  <a:lnTo>
                    <a:pt x="1125" y="2592"/>
                  </a:lnTo>
                  <a:lnTo>
                    <a:pt x="1128" y="2589"/>
                  </a:lnTo>
                  <a:lnTo>
                    <a:pt x="1130" y="2583"/>
                  </a:lnTo>
                  <a:lnTo>
                    <a:pt x="1134" y="2570"/>
                  </a:lnTo>
                  <a:lnTo>
                    <a:pt x="1138" y="2552"/>
                  </a:lnTo>
                  <a:lnTo>
                    <a:pt x="1140" y="2531"/>
                  </a:lnTo>
                  <a:lnTo>
                    <a:pt x="1145" y="2480"/>
                  </a:lnTo>
                  <a:lnTo>
                    <a:pt x="1148" y="2424"/>
                  </a:lnTo>
                  <a:lnTo>
                    <a:pt x="1151" y="2368"/>
                  </a:lnTo>
                  <a:lnTo>
                    <a:pt x="1156" y="2319"/>
                  </a:lnTo>
                  <a:lnTo>
                    <a:pt x="1159" y="2298"/>
                  </a:lnTo>
                  <a:lnTo>
                    <a:pt x="1163" y="2282"/>
                  </a:lnTo>
                  <a:lnTo>
                    <a:pt x="1167" y="2270"/>
                  </a:lnTo>
                  <a:lnTo>
                    <a:pt x="1169" y="2266"/>
                  </a:lnTo>
                  <a:lnTo>
                    <a:pt x="1172" y="2264"/>
                  </a:lnTo>
                  <a:lnTo>
                    <a:pt x="1172" y="2264"/>
                  </a:lnTo>
                  <a:lnTo>
                    <a:pt x="1177" y="2262"/>
                  </a:lnTo>
                  <a:lnTo>
                    <a:pt x="1184" y="2259"/>
                  </a:lnTo>
                  <a:lnTo>
                    <a:pt x="1191" y="2259"/>
                  </a:lnTo>
                  <a:lnTo>
                    <a:pt x="1198" y="2259"/>
                  </a:lnTo>
                  <a:lnTo>
                    <a:pt x="1205" y="2262"/>
                  </a:lnTo>
                  <a:lnTo>
                    <a:pt x="1213" y="2263"/>
                  </a:lnTo>
                  <a:lnTo>
                    <a:pt x="1227" y="2269"/>
                  </a:lnTo>
                  <a:lnTo>
                    <a:pt x="1241" y="2277"/>
                  </a:lnTo>
                  <a:lnTo>
                    <a:pt x="1252" y="2286"/>
                  </a:lnTo>
                  <a:lnTo>
                    <a:pt x="1261" y="2296"/>
                  </a:lnTo>
                  <a:lnTo>
                    <a:pt x="1263" y="2301"/>
                  </a:lnTo>
                  <a:lnTo>
                    <a:pt x="1265" y="2305"/>
                  </a:lnTo>
                  <a:lnTo>
                    <a:pt x="1265" y="2305"/>
                  </a:lnTo>
                  <a:lnTo>
                    <a:pt x="1268" y="2308"/>
                  </a:lnTo>
                  <a:lnTo>
                    <a:pt x="1271" y="2310"/>
                  </a:lnTo>
                  <a:lnTo>
                    <a:pt x="1276" y="2310"/>
                  </a:lnTo>
                  <a:lnTo>
                    <a:pt x="1281" y="2308"/>
                  </a:lnTo>
                  <a:lnTo>
                    <a:pt x="1288" y="2305"/>
                  </a:lnTo>
                  <a:lnTo>
                    <a:pt x="1296" y="2301"/>
                  </a:lnTo>
                  <a:lnTo>
                    <a:pt x="1311" y="2289"/>
                  </a:lnTo>
                  <a:lnTo>
                    <a:pt x="1327" y="2275"/>
                  </a:lnTo>
                  <a:lnTo>
                    <a:pt x="1334" y="2267"/>
                  </a:lnTo>
                  <a:lnTo>
                    <a:pt x="1340" y="2259"/>
                  </a:lnTo>
                  <a:lnTo>
                    <a:pt x="1346" y="2251"/>
                  </a:lnTo>
                  <a:lnTo>
                    <a:pt x="1349" y="2244"/>
                  </a:lnTo>
                  <a:lnTo>
                    <a:pt x="1353" y="2236"/>
                  </a:lnTo>
                  <a:lnTo>
                    <a:pt x="1354" y="2229"/>
                  </a:lnTo>
                  <a:lnTo>
                    <a:pt x="1354" y="2229"/>
                  </a:lnTo>
                  <a:lnTo>
                    <a:pt x="1355" y="2212"/>
                  </a:lnTo>
                  <a:lnTo>
                    <a:pt x="1359" y="2187"/>
                  </a:lnTo>
                  <a:lnTo>
                    <a:pt x="1373" y="2120"/>
                  </a:lnTo>
                  <a:lnTo>
                    <a:pt x="1387" y="2053"/>
                  </a:lnTo>
                  <a:lnTo>
                    <a:pt x="1398" y="2008"/>
                  </a:lnTo>
                  <a:lnTo>
                    <a:pt x="1394" y="2001"/>
                  </a:lnTo>
                  <a:lnTo>
                    <a:pt x="1716" y="338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733" y="109"/>
                  </a:lnTo>
                  <a:lnTo>
                    <a:pt x="533" y="64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39" y="21"/>
                  </a:lnTo>
                  <a:lnTo>
                    <a:pt x="257" y="0"/>
                  </a:lnTo>
                  <a:lnTo>
                    <a:pt x="0" y="993"/>
                  </a:lnTo>
                  <a:lnTo>
                    <a:pt x="1091" y="2629"/>
                  </a:lnTo>
                  <a:lnTo>
                    <a:pt x="1091" y="2629"/>
                  </a:lnTo>
                  <a:lnTo>
                    <a:pt x="1110" y="2608"/>
                  </a:lnTo>
                  <a:lnTo>
                    <a:pt x="1125" y="2592"/>
                  </a:lnTo>
                  <a:lnTo>
                    <a:pt x="1125" y="2592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3000376" y="-1695450"/>
              <a:ext cx="1270000" cy="2078038"/>
            </a:xfrm>
            <a:custGeom>
              <a:avLst/>
              <a:gdLst>
                <a:gd name="T0" fmla="*/ 1527 w 1600"/>
                <a:gd name="T1" fmla="*/ 1649 h 2617"/>
                <a:gd name="T2" fmla="*/ 1485 w 1600"/>
                <a:gd name="T3" fmla="*/ 1683 h 2617"/>
                <a:gd name="T4" fmla="*/ 1443 w 1600"/>
                <a:gd name="T5" fmla="*/ 1689 h 2617"/>
                <a:gd name="T6" fmla="*/ 1322 w 1600"/>
                <a:gd name="T7" fmla="*/ 1679 h 2617"/>
                <a:gd name="T8" fmla="*/ 1292 w 1600"/>
                <a:gd name="T9" fmla="*/ 1685 h 2617"/>
                <a:gd name="T10" fmla="*/ 1276 w 1600"/>
                <a:gd name="T11" fmla="*/ 1707 h 2617"/>
                <a:gd name="T12" fmla="*/ 1242 w 1600"/>
                <a:gd name="T13" fmla="*/ 1702 h 2617"/>
                <a:gd name="T14" fmla="*/ 1172 w 1600"/>
                <a:gd name="T15" fmla="*/ 1706 h 2617"/>
                <a:gd name="T16" fmla="*/ 1144 w 1600"/>
                <a:gd name="T17" fmla="*/ 1703 h 2617"/>
                <a:gd name="T18" fmla="*/ 1130 w 1600"/>
                <a:gd name="T19" fmla="*/ 1661 h 2617"/>
                <a:gd name="T20" fmla="*/ 1120 w 1600"/>
                <a:gd name="T21" fmla="*/ 1582 h 2617"/>
                <a:gd name="T22" fmla="*/ 1093 w 1600"/>
                <a:gd name="T23" fmla="*/ 1537 h 2617"/>
                <a:gd name="T24" fmla="*/ 1029 w 1600"/>
                <a:gd name="T25" fmla="*/ 1514 h 2617"/>
                <a:gd name="T26" fmla="*/ 1012 w 1600"/>
                <a:gd name="T27" fmla="*/ 1502 h 2617"/>
                <a:gd name="T28" fmla="*/ 1046 w 1600"/>
                <a:gd name="T29" fmla="*/ 1471 h 2617"/>
                <a:gd name="T30" fmla="*/ 1033 w 1600"/>
                <a:gd name="T31" fmla="*/ 1399 h 2617"/>
                <a:gd name="T32" fmla="*/ 992 w 1600"/>
                <a:gd name="T33" fmla="*/ 1263 h 2617"/>
                <a:gd name="T34" fmla="*/ 949 w 1600"/>
                <a:gd name="T35" fmla="*/ 1251 h 2617"/>
                <a:gd name="T36" fmla="*/ 911 w 1600"/>
                <a:gd name="T37" fmla="*/ 1289 h 2617"/>
                <a:gd name="T38" fmla="*/ 879 w 1600"/>
                <a:gd name="T39" fmla="*/ 1261 h 2617"/>
                <a:gd name="T40" fmla="*/ 854 w 1600"/>
                <a:gd name="T41" fmla="*/ 1204 h 2617"/>
                <a:gd name="T42" fmla="*/ 871 w 1600"/>
                <a:gd name="T43" fmla="*/ 1147 h 2617"/>
                <a:gd name="T44" fmla="*/ 871 w 1600"/>
                <a:gd name="T45" fmla="*/ 1110 h 2617"/>
                <a:gd name="T46" fmla="*/ 876 w 1600"/>
                <a:gd name="T47" fmla="*/ 1074 h 2617"/>
                <a:gd name="T48" fmla="*/ 947 w 1600"/>
                <a:gd name="T49" fmla="*/ 929 h 2617"/>
                <a:gd name="T50" fmla="*/ 947 w 1600"/>
                <a:gd name="T51" fmla="*/ 909 h 2617"/>
                <a:gd name="T52" fmla="*/ 903 w 1600"/>
                <a:gd name="T53" fmla="*/ 885 h 2617"/>
                <a:gd name="T54" fmla="*/ 876 w 1600"/>
                <a:gd name="T55" fmla="*/ 880 h 2617"/>
                <a:gd name="T56" fmla="*/ 843 w 1600"/>
                <a:gd name="T57" fmla="*/ 820 h 2617"/>
                <a:gd name="T58" fmla="*/ 820 w 1600"/>
                <a:gd name="T59" fmla="*/ 739 h 2617"/>
                <a:gd name="T60" fmla="*/ 795 w 1600"/>
                <a:gd name="T61" fmla="*/ 684 h 2617"/>
                <a:gd name="T62" fmla="*/ 736 w 1600"/>
                <a:gd name="T63" fmla="*/ 612 h 2617"/>
                <a:gd name="T64" fmla="*/ 714 w 1600"/>
                <a:gd name="T65" fmla="*/ 587 h 2617"/>
                <a:gd name="T66" fmla="*/ 709 w 1600"/>
                <a:gd name="T67" fmla="*/ 549 h 2617"/>
                <a:gd name="T68" fmla="*/ 719 w 1600"/>
                <a:gd name="T69" fmla="*/ 507 h 2617"/>
                <a:gd name="T70" fmla="*/ 699 w 1600"/>
                <a:gd name="T71" fmla="*/ 459 h 2617"/>
                <a:gd name="T72" fmla="*/ 665 w 1600"/>
                <a:gd name="T73" fmla="*/ 395 h 2617"/>
                <a:gd name="T74" fmla="*/ 670 w 1600"/>
                <a:gd name="T75" fmla="*/ 331 h 2617"/>
                <a:gd name="T76" fmla="*/ 686 w 1600"/>
                <a:gd name="T77" fmla="*/ 259 h 2617"/>
                <a:gd name="T78" fmla="*/ 514 w 1600"/>
                <a:gd name="T79" fmla="*/ 0 h 2617"/>
                <a:gd name="T80" fmla="*/ 392 w 1600"/>
                <a:gd name="T81" fmla="*/ 427 h 2617"/>
                <a:gd name="T82" fmla="*/ 338 w 1600"/>
                <a:gd name="T83" fmla="*/ 702 h 2617"/>
                <a:gd name="T84" fmla="*/ 315 w 1600"/>
                <a:gd name="T85" fmla="*/ 858 h 2617"/>
                <a:gd name="T86" fmla="*/ 311 w 1600"/>
                <a:gd name="T87" fmla="*/ 937 h 2617"/>
                <a:gd name="T88" fmla="*/ 315 w 1600"/>
                <a:gd name="T89" fmla="*/ 976 h 2617"/>
                <a:gd name="T90" fmla="*/ 323 w 1600"/>
                <a:gd name="T91" fmla="*/ 1008 h 2617"/>
                <a:gd name="T92" fmla="*/ 370 w 1600"/>
                <a:gd name="T93" fmla="*/ 1053 h 2617"/>
                <a:gd name="T94" fmla="*/ 415 w 1600"/>
                <a:gd name="T95" fmla="*/ 1096 h 2617"/>
                <a:gd name="T96" fmla="*/ 415 w 1600"/>
                <a:gd name="T97" fmla="*/ 1124 h 2617"/>
                <a:gd name="T98" fmla="*/ 367 w 1600"/>
                <a:gd name="T99" fmla="*/ 1162 h 2617"/>
                <a:gd name="T100" fmla="*/ 324 w 1600"/>
                <a:gd name="T101" fmla="*/ 1227 h 2617"/>
                <a:gd name="T102" fmla="*/ 280 w 1600"/>
                <a:gd name="T103" fmla="*/ 1293 h 2617"/>
                <a:gd name="T104" fmla="*/ 247 w 1600"/>
                <a:gd name="T105" fmla="*/ 1375 h 2617"/>
                <a:gd name="T106" fmla="*/ 196 w 1600"/>
                <a:gd name="T107" fmla="*/ 1424 h 2617"/>
                <a:gd name="T108" fmla="*/ 138 w 1600"/>
                <a:gd name="T109" fmla="*/ 1488 h 2617"/>
                <a:gd name="T110" fmla="*/ 128 w 1600"/>
                <a:gd name="T111" fmla="*/ 1518 h 2617"/>
                <a:gd name="T112" fmla="*/ 137 w 1600"/>
                <a:gd name="T113" fmla="*/ 1539 h 2617"/>
                <a:gd name="T114" fmla="*/ 181 w 1600"/>
                <a:gd name="T115" fmla="*/ 1567 h 2617"/>
                <a:gd name="T116" fmla="*/ 190 w 1600"/>
                <a:gd name="T117" fmla="*/ 1605 h 2617"/>
                <a:gd name="T118" fmla="*/ 153 w 1600"/>
                <a:gd name="T119" fmla="*/ 1682 h 2617"/>
                <a:gd name="T120" fmla="*/ 115 w 1600"/>
                <a:gd name="T121" fmla="*/ 1770 h 2617"/>
                <a:gd name="T122" fmla="*/ 0 w 1600"/>
                <a:gd name="T123" fmla="*/ 228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0" h="2617">
                  <a:moveTo>
                    <a:pt x="1457" y="2580"/>
                  </a:moveTo>
                  <a:lnTo>
                    <a:pt x="1450" y="2617"/>
                  </a:lnTo>
                  <a:lnTo>
                    <a:pt x="1463" y="2592"/>
                  </a:lnTo>
                  <a:lnTo>
                    <a:pt x="1600" y="1711"/>
                  </a:lnTo>
                  <a:lnTo>
                    <a:pt x="1527" y="1649"/>
                  </a:lnTo>
                  <a:lnTo>
                    <a:pt x="1527" y="1649"/>
                  </a:lnTo>
                  <a:lnTo>
                    <a:pt x="1521" y="1655"/>
                  </a:lnTo>
                  <a:lnTo>
                    <a:pt x="1504" y="1670"/>
                  </a:lnTo>
                  <a:lnTo>
                    <a:pt x="1495" y="1677"/>
                  </a:lnTo>
                  <a:lnTo>
                    <a:pt x="1485" y="1683"/>
                  </a:lnTo>
                  <a:lnTo>
                    <a:pt x="1476" y="1689"/>
                  </a:lnTo>
                  <a:lnTo>
                    <a:pt x="1472" y="1690"/>
                  </a:lnTo>
                  <a:lnTo>
                    <a:pt x="1468" y="1690"/>
                  </a:lnTo>
                  <a:lnTo>
                    <a:pt x="1468" y="1690"/>
                  </a:lnTo>
                  <a:lnTo>
                    <a:pt x="1443" y="1689"/>
                  </a:lnTo>
                  <a:lnTo>
                    <a:pt x="1400" y="1687"/>
                  </a:lnTo>
                  <a:lnTo>
                    <a:pt x="1355" y="1682"/>
                  </a:lnTo>
                  <a:lnTo>
                    <a:pt x="1336" y="1681"/>
                  </a:lnTo>
                  <a:lnTo>
                    <a:pt x="1322" y="1679"/>
                  </a:lnTo>
                  <a:lnTo>
                    <a:pt x="1322" y="1679"/>
                  </a:lnTo>
                  <a:lnTo>
                    <a:pt x="1313" y="1677"/>
                  </a:lnTo>
                  <a:lnTo>
                    <a:pt x="1305" y="1677"/>
                  </a:lnTo>
                  <a:lnTo>
                    <a:pt x="1299" y="1679"/>
                  </a:lnTo>
                  <a:lnTo>
                    <a:pt x="1295" y="1681"/>
                  </a:lnTo>
                  <a:lnTo>
                    <a:pt x="1292" y="1685"/>
                  </a:lnTo>
                  <a:lnTo>
                    <a:pt x="1288" y="1690"/>
                  </a:lnTo>
                  <a:lnTo>
                    <a:pt x="1282" y="1702"/>
                  </a:lnTo>
                  <a:lnTo>
                    <a:pt x="1282" y="1702"/>
                  </a:lnTo>
                  <a:lnTo>
                    <a:pt x="1278" y="1704"/>
                  </a:lnTo>
                  <a:lnTo>
                    <a:pt x="1276" y="1707"/>
                  </a:lnTo>
                  <a:lnTo>
                    <a:pt x="1272" y="1708"/>
                  </a:lnTo>
                  <a:lnTo>
                    <a:pt x="1268" y="1708"/>
                  </a:lnTo>
                  <a:lnTo>
                    <a:pt x="1259" y="1708"/>
                  </a:lnTo>
                  <a:lnTo>
                    <a:pt x="1250" y="1706"/>
                  </a:lnTo>
                  <a:lnTo>
                    <a:pt x="1242" y="1702"/>
                  </a:lnTo>
                  <a:lnTo>
                    <a:pt x="1235" y="1699"/>
                  </a:lnTo>
                  <a:lnTo>
                    <a:pt x="1228" y="1696"/>
                  </a:lnTo>
                  <a:lnTo>
                    <a:pt x="1228" y="1696"/>
                  </a:lnTo>
                  <a:lnTo>
                    <a:pt x="1197" y="1702"/>
                  </a:lnTo>
                  <a:lnTo>
                    <a:pt x="1172" y="1706"/>
                  </a:lnTo>
                  <a:lnTo>
                    <a:pt x="1152" y="1708"/>
                  </a:lnTo>
                  <a:lnTo>
                    <a:pt x="1152" y="1708"/>
                  </a:lnTo>
                  <a:lnTo>
                    <a:pt x="1150" y="1707"/>
                  </a:lnTo>
                  <a:lnTo>
                    <a:pt x="1146" y="1706"/>
                  </a:lnTo>
                  <a:lnTo>
                    <a:pt x="1144" y="1703"/>
                  </a:lnTo>
                  <a:lnTo>
                    <a:pt x="1141" y="1701"/>
                  </a:lnTo>
                  <a:lnTo>
                    <a:pt x="1137" y="1693"/>
                  </a:lnTo>
                  <a:lnTo>
                    <a:pt x="1134" y="1683"/>
                  </a:lnTo>
                  <a:lnTo>
                    <a:pt x="1132" y="1672"/>
                  </a:lnTo>
                  <a:lnTo>
                    <a:pt x="1130" y="1661"/>
                  </a:lnTo>
                  <a:lnTo>
                    <a:pt x="1128" y="1637"/>
                  </a:lnTo>
                  <a:lnTo>
                    <a:pt x="1128" y="1637"/>
                  </a:lnTo>
                  <a:lnTo>
                    <a:pt x="1127" y="1617"/>
                  </a:lnTo>
                  <a:lnTo>
                    <a:pt x="1124" y="1599"/>
                  </a:lnTo>
                  <a:lnTo>
                    <a:pt x="1120" y="1582"/>
                  </a:lnTo>
                  <a:lnTo>
                    <a:pt x="1112" y="1561"/>
                  </a:lnTo>
                  <a:lnTo>
                    <a:pt x="1112" y="1561"/>
                  </a:lnTo>
                  <a:lnTo>
                    <a:pt x="1106" y="1551"/>
                  </a:lnTo>
                  <a:lnTo>
                    <a:pt x="1101" y="1544"/>
                  </a:lnTo>
                  <a:lnTo>
                    <a:pt x="1093" y="1537"/>
                  </a:lnTo>
                  <a:lnTo>
                    <a:pt x="1084" y="1531"/>
                  </a:lnTo>
                  <a:lnTo>
                    <a:pt x="1073" y="1527"/>
                  </a:lnTo>
                  <a:lnTo>
                    <a:pt x="1060" y="1522"/>
                  </a:lnTo>
                  <a:lnTo>
                    <a:pt x="1029" y="1514"/>
                  </a:lnTo>
                  <a:lnTo>
                    <a:pt x="1029" y="1514"/>
                  </a:lnTo>
                  <a:lnTo>
                    <a:pt x="1022" y="1512"/>
                  </a:lnTo>
                  <a:lnTo>
                    <a:pt x="1017" y="1510"/>
                  </a:lnTo>
                  <a:lnTo>
                    <a:pt x="1013" y="1508"/>
                  </a:lnTo>
                  <a:lnTo>
                    <a:pt x="1012" y="1504"/>
                  </a:lnTo>
                  <a:lnTo>
                    <a:pt x="1012" y="1502"/>
                  </a:lnTo>
                  <a:lnTo>
                    <a:pt x="1014" y="1499"/>
                  </a:lnTo>
                  <a:lnTo>
                    <a:pt x="1020" y="1493"/>
                  </a:lnTo>
                  <a:lnTo>
                    <a:pt x="1038" y="1481"/>
                  </a:lnTo>
                  <a:lnTo>
                    <a:pt x="1045" y="1474"/>
                  </a:lnTo>
                  <a:lnTo>
                    <a:pt x="1046" y="1471"/>
                  </a:lnTo>
                  <a:lnTo>
                    <a:pt x="1047" y="1468"/>
                  </a:lnTo>
                  <a:lnTo>
                    <a:pt x="1047" y="1468"/>
                  </a:lnTo>
                  <a:lnTo>
                    <a:pt x="1046" y="1457"/>
                  </a:lnTo>
                  <a:lnTo>
                    <a:pt x="1044" y="1442"/>
                  </a:lnTo>
                  <a:lnTo>
                    <a:pt x="1033" y="1399"/>
                  </a:lnTo>
                  <a:lnTo>
                    <a:pt x="1012" y="1310"/>
                  </a:lnTo>
                  <a:lnTo>
                    <a:pt x="1012" y="1310"/>
                  </a:lnTo>
                  <a:lnTo>
                    <a:pt x="1007" y="1292"/>
                  </a:lnTo>
                  <a:lnTo>
                    <a:pt x="1000" y="1276"/>
                  </a:lnTo>
                  <a:lnTo>
                    <a:pt x="992" y="1263"/>
                  </a:lnTo>
                  <a:lnTo>
                    <a:pt x="984" y="1251"/>
                  </a:lnTo>
                  <a:lnTo>
                    <a:pt x="971" y="1234"/>
                  </a:lnTo>
                  <a:lnTo>
                    <a:pt x="965" y="1227"/>
                  </a:lnTo>
                  <a:lnTo>
                    <a:pt x="965" y="1227"/>
                  </a:lnTo>
                  <a:lnTo>
                    <a:pt x="949" y="1251"/>
                  </a:lnTo>
                  <a:lnTo>
                    <a:pt x="933" y="1270"/>
                  </a:lnTo>
                  <a:lnTo>
                    <a:pt x="918" y="1286"/>
                  </a:lnTo>
                  <a:lnTo>
                    <a:pt x="918" y="1286"/>
                  </a:lnTo>
                  <a:lnTo>
                    <a:pt x="915" y="1289"/>
                  </a:lnTo>
                  <a:lnTo>
                    <a:pt x="911" y="1289"/>
                  </a:lnTo>
                  <a:lnTo>
                    <a:pt x="906" y="1286"/>
                  </a:lnTo>
                  <a:lnTo>
                    <a:pt x="900" y="1284"/>
                  </a:lnTo>
                  <a:lnTo>
                    <a:pt x="895" y="1280"/>
                  </a:lnTo>
                  <a:lnTo>
                    <a:pt x="890" y="1274"/>
                  </a:lnTo>
                  <a:lnTo>
                    <a:pt x="879" y="1261"/>
                  </a:lnTo>
                  <a:lnTo>
                    <a:pt x="869" y="1245"/>
                  </a:lnTo>
                  <a:lnTo>
                    <a:pt x="861" y="1229"/>
                  </a:lnTo>
                  <a:lnTo>
                    <a:pt x="856" y="1215"/>
                  </a:lnTo>
                  <a:lnTo>
                    <a:pt x="855" y="1209"/>
                  </a:lnTo>
                  <a:lnTo>
                    <a:pt x="854" y="1204"/>
                  </a:lnTo>
                  <a:lnTo>
                    <a:pt x="854" y="1204"/>
                  </a:lnTo>
                  <a:lnTo>
                    <a:pt x="855" y="1195"/>
                  </a:lnTo>
                  <a:lnTo>
                    <a:pt x="858" y="1184"/>
                  </a:lnTo>
                  <a:lnTo>
                    <a:pt x="867" y="1159"/>
                  </a:lnTo>
                  <a:lnTo>
                    <a:pt x="871" y="1147"/>
                  </a:lnTo>
                  <a:lnTo>
                    <a:pt x="874" y="1134"/>
                  </a:lnTo>
                  <a:lnTo>
                    <a:pt x="874" y="1128"/>
                  </a:lnTo>
                  <a:lnTo>
                    <a:pt x="874" y="1122"/>
                  </a:lnTo>
                  <a:lnTo>
                    <a:pt x="873" y="1117"/>
                  </a:lnTo>
                  <a:lnTo>
                    <a:pt x="871" y="1110"/>
                  </a:lnTo>
                  <a:lnTo>
                    <a:pt x="871" y="1110"/>
                  </a:lnTo>
                  <a:lnTo>
                    <a:pt x="870" y="1104"/>
                  </a:lnTo>
                  <a:lnTo>
                    <a:pt x="870" y="1095"/>
                  </a:lnTo>
                  <a:lnTo>
                    <a:pt x="873" y="1085"/>
                  </a:lnTo>
                  <a:lnTo>
                    <a:pt x="876" y="1074"/>
                  </a:lnTo>
                  <a:lnTo>
                    <a:pt x="886" y="1047"/>
                  </a:lnTo>
                  <a:lnTo>
                    <a:pt x="898" y="1019"/>
                  </a:lnTo>
                  <a:lnTo>
                    <a:pt x="913" y="991"/>
                  </a:lnTo>
                  <a:lnTo>
                    <a:pt x="926" y="966"/>
                  </a:lnTo>
                  <a:lnTo>
                    <a:pt x="947" y="929"/>
                  </a:lnTo>
                  <a:lnTo>
                    <a:pt x="947" y="929"/>
                  </a:lnTo>
                  <a:lnTo>
                    <a:pt x="950" y="923"/>
                  </a:lnTo>
                  <a:lnTo>
                    <a:pt x="951" y="919"/>
                  </a:lnTo>
                  <a:lnTo>
                    <a:pt x="950" y="913"/>
                  </a:lnTo>
                  <a:lnTo>
                    <a:pt x="947" y="909"/>
                  </a:lnTo>
                  <a:lnTo>
                    <a:pt x="944" y="905"/>
                  </a:lnTo>
                  <a:lnTo>
                    <a:pt x="940" y="901"/>
                  </a:lnTo>
                  <a:lnTo>
                    <a:pt x="928" y="894"/>
                  </a:lnTo>
                  <a:lnTo>
                    <a:pt x="916" y="890"/>
                  </a:lnTo>
                  <a:lnTo>
                    <a:pt x="903" y="885"/>
                  </a:lnTo>
                  <a:lnTo>
                    <a:pt x="892" y="883"/>
                  </a:lnTo>
                  <a:lnTo>
                    <a:pt x="883" y="882"/>
                  </a:lnTo>
                  <a:lnTo>
                    <a:pt x="883" y="882"/>
                  </a:lnTo>
                  <a:lnTo>
                    <a:pt x="879" y="882"/>
                  </a:lnTo>
                  <a:lnTo>
                    <a:pt x="876" y="880"/>
                  </a:lnTo>
                  <a:lnTo>
                    <a:pt x="873" y="876"/>
                  </a:lnTo>
                  <a:lnTo>
                    <a:pt x="869" y="872"/>
                  </a:lnTo>
                  <a:lnTo>
                    <a:pt x="862" y="861"/>
                  </a:lnTo>
                  <a:lnTo>
                    <a:pt x="855" y="847"/>
                  </a:lnTo>
                  <a:lnTo>
                    <a:pt x="843" y="820"/>
                  </a:lnTo>
                  <a:lnTo>
                    <a:pt x="836" y="800"/>
                  </a:lnTo>
                  <a:lnTo>
                    <a:pt x="836" y="800"/>
                  </a:lnTo>
                  <a:lnTo>
                    <a:pt x="831" y="783"/>
                  </a:lnTo>
                  <a:lnTo>
                    <a:pt x="827" y="761"/>
                  </a:lnTo>
                  <a:lnTo>
                    <a:pt x="820" y="739"/>
                  </a:lnTo>
                  <a:lnTo>
                    <a:pt x="817" y="728"/>
                  </a:lnTo>
                  <a:lnTo>
                    <a:pt x="813" y="718"/>
                  </a:lnTo>
                  <a:lnTo>
                    <a:pt x="813" y="718"/>
                  </a:lnTo>
                  <a:lnTo>
                    <a:pt x="802" y="696"/>
                  </a:lnTo>
                  <a:lnTo>
                    <a:pt x="795" y="684"/>
                  </a:lnTo>
                  <a:lnTo>
                    <a:pt x="788" y="669"/>
                  </a:lnTo>
                  <a:lnTo>
                    <a:pt x="779" y="655"/>
                  </a:lnTo>
                  <a:lnTo>
                    <a:pt x="766" y="640"/>
                  </a:lnTo>
                  <a:lnTo>
                    <a:pt x="753" y="626"/>
                  </a:lnTo>
                  <a:lnTo>
                    <a:pt x="736" y="612"/>
                  </a:lnTo>
                  <a:lnTo>
                    <a:pt x="736" y="612"/>
                  </a:lnTo>
                  <a:lnTo>
                    <a:pt x="728" y="606"/>
                  </a:lnTo>
                  <a:lnTo>
                    <a:pt x="722" y="599"/>
                  </a:lnTo>
                  <a:lnTo>
                    <a:pt x="717" y="593"/>
                  </a:lnTo>
                  <a:lnTo>
                    <a:pt x="714" y="587"/>
                  </a:lnTo>
                  <a:lnTo>
                    <a:pt x="710" y="580"/>
                  </a:lnTo>
                  <a:lnTo>
                    <a:pt x="709" y="573"/>
                  </a:lnTo>
                  <a:lnTo>
                    <a:pt x="708" y="567"/>
                  </a:lnTo>
                  <a:lnTo>
                    <a:pt x="708" y="561"/>
                  </a:lnTo>
                  <a:lnTo>
                    <a:pt x="709" y="549"/>
                  </a:lnTo>
                  <a:lnTo>
                    <a:pt x="713" y="536"/>
                  </a:lnTo>
                  <a:lnTo>
                    <a:pt x="716" y="524"/>
                  </a:lnTo>
                  <a:lnTo>
                    <a:pt x="719" y="513"/>
                  </a:lnTo>
                  <a:lnTo>
                    <a:pt x="719" y="513"/>
                  </a:lnTo>
                  <a:lnTo>
                    <a:pt x="719" y="507"/>
                  </a:lnTo>
                  <a:lnTo>
                    <a:pt x="719" y="502"/>
                  </a:lnTo>
                  <a:lnTo>
                    <a:pt x="717" y="495"/>
                  </a:lnTo>
                  <a:lnTo>
                    <a:pt x="715" y="488"/>
                  </a:lnTo>
                  <a:lnTo>
                    <a:pt x="708" y="474"/>
                  </a:lnTo>
                  <a:lnTo>
                    <a:pt x="699" y="459"/>
                  </a:lnTo>
                  <a:lnTo>
                    <a:pt x="680" y="430"/>
                  </a:lnTo>
                  <a:lnTo>
                    <a:pt x="672" y="416"/>
                  </a:lnTo>
                  <a:lnTo>
                    <a:pt x="667" y="402"/>
                  </a:lnTo>
                  <a:lnTo>
                    <a:pt x="667" y="402"/>
                  </a:lnTo>
                  <a:lnTo>
                    <a:pt x="665" y="395"/>
                  </a:lnTo>
                  <a:lnTo>
                    <a:pt x="664" y="387"/>
                  </a:lnTo>
                  <a:lnTo>
                    <a:pt x="664" y="379"/>
                  </a:lnTo>
                  <a:lnTo>
                    <a:pt x="665" y="370"/>
                  </a:lnTo>
                  <a:lnTo>
                    <a:pt x="667" y="350"/>
                  </a:lnTo>
                  <a:lnTo>
                    <a:pt x="670" y="331"/>
                  </a:lnTo>
                  <a:lnTo>
                    <a:pt x="679" y="296"/>
                  </a:lnTo>
                  <a:lnTo>
                    <a:pt x="683" y="283"/>
                  </a:lnTo>
                  <a:lnTo>
                    <a:pt x="684" y="273"/>
                  </a:lnTo>
                  <a:lnTo>
                    <a:pt x="684" y="273"/>
                  </a:lnTo>
                  <a:lnTo>
                    <a:pt x="686" y="259"/>
                  </a:lnTo>
                  <a:lnTo>
                    <a:pt x="690" y="232"/>
                  </a:lnTo>
                  <a:lnTo>
                    <a:pt x="705" y="161"/>
                  </a:lnTo>
                  <a:lnTo>
                    <a:pt x="725" y="63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493" y="67"/>
                  </a:lnTo>
                  <a:lnTo>
                    <a:pt x="452" y="202"/>
                  </a:lnTo>
                  <a:lnTo>
                    <a:pt x="430" y="281"/>
                  </a:lnTo>
                  <a:lnTo>
                    <a:pt x="409" y="357"/>
                  </a:lnTo>
                  <a:lnTo>
                    <a:pt x="392" y="427"/>
                  </a:lnTo>
                  <a:lnTo>
                    <a:pt x="384" y="457"/>
                  </a:lnTo>
                  <a:lnTo>
                    <a:pt x="380" y="484"/>
                  </a:lnTo>
                  <a:lnTo>
                    <a:pt x="380" y="484"/>
                  </a:lnTo>
                  <a:lnTo>
                    <a:pt x="360" y="592"/>
                  </a:lnTo>
                  <a:lnTo>
                    <a:pt x="338" y="702"/>
                  </a:lnTo>
                  <a:lnTo>
                    <a:pt x="329" y="752"/>
                  </a:lnTo>
                  <a:lnTo>
                    <a:pt x="322" y="797"/>
                  </a:lnTo>
                  <a:lnTo>
                    <a:pt x="317" y="833"/>
                  </a:lnTo>
                  <a:lnTo>
                    <a:pt x="316" y="847"/>
                  </a:lnTo>
                  <a:lnTo>
                    <a:pt x="315" y="858"/>
                  </a:lnTo>
                  <a:lnTo>
                    <a:pt x="315" y="858"/>
                  </a:lnTo>
                  <a:lnTo>
                    <a:pt x="315" y="882"/>
                  </a:lnTo>
                  <a:lnTo>
                    <a:pt x="315" y="905"/>
                  </a:lnTo>
                  <a:lnTo>
                    <a:pt x="313" y="928"/>
                  </a:lnTo>
                  <a:lnTo>
                    <a:pt x="311" y="937"/>
                  </a:lnTo>
                  <a:lnTo>
                    <a:pt x="309" y="946"/>
                  </a:lnTo>
                  <a:lnTo>
                    <a:pt x="309" y="946"/>
                  </a:lnTo>
                  <a:lnTo>
                    <a:pt x="314" y="961"/>
                  </a:lnTo>
                  <a:lnTo>
                    <a:pt x="315" y="969"/>
                  </a:lnTo>
                  <a:lnTo>
                    <a:pt x="315" y="976"/>
                  </a:lnTo>
                  <a:lnTo>
                    <a:pt x="315" y="976"/>
                  </a:lnTo>
                  <a:lnTo>
                    <a:pt x="316" y="985"/>
                  </a:lnTo>
                  <a:lnTo>
                    <a:pt x="317" y="994"/>
                  </a:lnTo>
                  <a:lnTo>
                    <a:pt x="319" y="1001"/>
                  </a:lnTo>
                  <a:lnTo>
                    <a:pt x="323" y="1008"/>
                  </a:lnTo>
                  <a:lnTo>
                    <a:pt x="326" y="1014"/>
                  </a:lnTo>
                  <a:lnTo>
                    <a:pt x="330" y="1019"/>
                  </a:lnTo>
                  <a:lnTo>
                    <a:pt x="342" y="1031"/>
                  </a:lnTo>
                  <a:lnTo>
                    <a:pt x="355" y="1041"/>
                  </a:lnTo>
                  <a:lnTo>
                    <a:pt x="370" y="1053"/>
                  </a:lnTo>
                  <a:lnTo>
                    <a:pt x="385" y="1065"/>
                  </a:lnTo>
                  <a:lnTo>
                    <a:pt x="403" y="1081"/>
                  </a:lnTo>
                  <a:lnTo>
                    <a:pt x="403" y="1081"/>
                  </a:lnTo>
                  <a:lnTo>
                    <a:pt x="411" y="1090"/>
                  </a:lnTo>
                  <a:lnTo>
                    <a:pt x="415" y="1096"/>
                  </a:lnTo>
                  <a:lnTo>
                    <a:pt x="419" y="1103"/>
                  </a:lnTo>
                  <a:lnTo>
                    <a:pt x="420" y="1110"/>
                  </a:lnTo>
                  <a:lnTo>
                    <a:pt x="420" y="1115"/>
                  </a:lnTo>
                  <a:lnTo>
                    <a:pt x="419" y="1120"/>
                  </a:lnTo>
                  <a:lnTo>
                    <a:pt x="415" y="1124"/>
                  </a:lnTo>
                  <a:lnTo>
                    <a:pt x="411" y="1130"/>
                  </a:lnTo>
                  <a:lnTo>
                    <a:pt x="400" y="1138"/>
                  </a:lnTo>
                  <a:lnTo>
                    <a:pt x="387" y="1147"/>
                  </a:lnTo>
                  <a:lnTo>
                    <a:pt x="374" y="1157"/>
                  </a:lnTo>
                  <a:lnTo>
                    <a:pt x="367" y="1162"/>
                  </a:lnTo>
                  <a:lnTo>
                    <a:pt x="362" y="1169"/>
                  </a:lnTo>
                  <a:lnTo>
                    <a:pt x="362" y="1169"/>
                  </a:lnTo>
                  <a:lnTo>
                    <a:pt x="352" y="1183"/>
                  </a:lnTo>
                  <a:lnTo>
                    <a:pt x="342" y="1197"/>
                  </a:lnTo>
                  <a:lnTo>
                    <a:pt x="324" y="1227"/>
                  </a:lnTo>
                  <a:lnTo>
                    <a:pt x="306" y="1257"/>
                  </a:lnTo>
                  <a:lnTo>
                    <a:pt x="296" y="1272"/>
                  </a:lnTo>
                  <a:lnTo>
                    <a:pt x="286" y="1286"/>
                  </a:lnTo>
                  <a:lnTo>
                    <a:pt x="286" y="1286"/>
                  </a:lnTo>
                  <a:lnTo>
                    <a:pt x="280" y="1293"/>
                  </a:lnTo>
                  <a:lnTo>
                    <a:pt x="276" y="1300"/>
                  </a:lnTo>
                  <a:lnTo>
                    <a:pt x="267" y="1317"/>
                  </a:lnTo>
                  <a:lnTo>
                    <a:pt x="260" y="1333"/>
                  </a:lnTo>
                  <a:lnTo>
                    <a:pt x="254" y="1349"/>
                  </a:lnTo>
                  <a:lnTo>
                    <a:pt x="247" y="1375"/>
                  </a:lnTo>
                  <a:lnTo>
                    <a:pt x="244" y="1386"/>
                  </a:lnTo>
                  <a:lnTo>
                    <a:pt x="244" y="1386"/>
                  </a:lnTo>
                  <a:lnTo>
                    <a:pt x="230" y="1396"/>
                  </a:lnTo>
                  <a:lnTo>
                    <a:pt x="214" y="1408"/>
                  </a:lnTo>
                  <a:lnTo>
                    <a:pt x="196" y="1424"/>
                  </a:lnTo>
                  <a:lnTo>
                    <a:pt x="176" y="1441"/>
                  </a:lnTo>
                  <a:lnTo>
                    <a:pt x="158" y="1460"/>
                  </a:lnTo>
                  <a:lnTo>
                    <a:pt x="151" y="1469"/>
                  </a:lnTo>
                  <a:lnTo>
                    <a:pt x="144" y="1479"/>
                  </a:lnTo>
                  <a:lnTo>
                    <a:pt x="138" y="1488"/>
                  </a:lnTo>
                  <a:lnTo>
                    <a:pt x="134" y="1497"/>
                  </a:lnTo>
                  <a:lnTo>
                    <a:pt x="134" y="1497"/>
                  </a:lnTo>
                  <a:lnTo>
                    <a:pt x="130" y="1506"/>
                  </a:lnTo>
                  <a:lnTo>
                    <a:pt x="129" y="1512"/>
                  </a:lnTo>
                  <a:lnTo>
                    <a:pt x="128" y="1518"/>
                  </a:lnTo>
                  <a:lnTo>
                    <a:pt x="128" y="1523"/>
                  </a:lnTo>
                  <a:lnTo>
                    <a:pt x="129" y="1528"/>
                  </a:lnTo>
                  <a:lnTo>
                    <a:pt x="132" y="1532"/>
                  </a:lnTo>
                  <a:lnTo>
                    <a:pt x="134" y="1536"/>
                  </a:lnTo>
                  <a:lnTo>
                    <a:pt x="137" y="1539"/>
                  </a:lnTo>
                  <a:lnTo>
                    <a:pt x="146" y="1545"/>
                  </a:lnTo>
                  <a:lnTo>
                    <a:pt x="156" y="1550"/>
                  </a:lnTo>
                  <a:lnTo>
                    <a:pt x="167" y="1558"/>
                  </a:lnTo>
                  <a:lnTo>
                    <a:pt x="181" y="1567"/>
                  </a:lnTo>
                  <a:lnTo>
                    <a:pt x="181" y="1567"/>
                  </a:lnTo>
                  <a:lnTo>
                    <a:pt x="186" y="1573"/>
                  </a:lnTo>
                  <a:lnTo>
                    <a:pt x="190" y="1580"/>
                  </a:lnTo>
                  <a:lnTo>
                    <a:pt x="191" y="1587"/>
                  </a:lnTo>
                  <a:lnTo>
                    <a:pt x="191" y="1596"/>
                  </a:lnTo>
                  <a:lnTo>
                    <a:pt x="190" y="1605"/>
                  </a:lnTo>
                  <a:lnTo>
                    <a:pt x="187" y="1615"/>
                  </a:lnTo>
                  <a:lnTo>
                    <a:pt x="183" y="1625"/>
                  </a:lnTo>
                  <a:lnTo>
                    <a:pt x="178" y="1636"/>
                  </a:lnTo>
                  <a:lnTo>
                    <a:pt x="166" y="1659"/>
                  </a:lnTo>
                  <a:lnTo>
                    <a:pt x="153" y="1682"/>
                  </a:lnTo>
                  <a:lnTo>
                    <a:pt x="139" y="1707"/>
                  </a:lnTo>
                  <a:lnTo>
                    <a:pt x="128" y="1731"/>
                  </a:lnTo>
                  <a:lnTo>
                    <a:pt x="128" y="1731"/>
                  </a:lnTo>
                  <a:lnTo>
                    <a:pt x="121" y="1747"/>
                  </a:lnTo>
                  <a:lnTo>
                    <a:pt x="115" y="1770"/>
                  </a:lnTo>
                  <a:lnTo>
                    <a:pt x="97" y="1836"/>
                  </a:lnTo>
                  <a:lnTo>
                    <a:pt x="78" y="1920"/>
                  </a:lnTo>
                  <a:lnTo>
                    <a:pt x="57" y="2012"/>
                  </a:lnTo>
                  <a:lnTo>
                    <a:pt x="20" y="2185"/>
                  </a:lnTo>
                  <a:lnTo>
                    <a:pt x="0" y="2283"/>
                  </a:lnTo>
                  <a:lnTo>
                    <a:pt x="725" y="2457"/>
                  </a:lnTo>
                  <a:lnTo>
                    <a:pt x="725" y="2458"/>
                  </a:lnTo>
                  <a:lnTo>
                    <a:pt x="1457" y="2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319463" y="258763"/>
              <a:ext cx="1189038" cy="1493838"/>
            </a:xfrm>
            <a:custGeom>
              <a:avLst/>
              <a:gdLst>
                <a:gd name="T0" fmla="*/ 6 w 1499"/>
                <a:gd name="T1" fmla="*/ 1662 h 1883"/>
                <a:gd name="T2" fmla="*/ 1320 w 1499"/>
                <a:gd name="T3" fmla="*/ 1883 h 1883"/>
                <a:gd name="T4" fmla="*/ 1499 w 1499"/>
                <a:gd name="T5" fmla="*/ 538 h 1883"/>
                <a:gd name="T6" fmla="*/ 996 w 1499"/>
                <a:gd name="T7" fmla="*/ 467 h 1883"/>
                <a:gd name="T8" fmla="*/ 1054 w 1499"/>
                <a:gd name="T9" fmla="*/ 122 h 1883"/>
                <a:gd name="T10" fmla="*/ 322 w 1499"/>
                <a:gd name="T11" fmla="*/ 0 h 1883"/>
                <a:gd name="T12" fmla="*/ 0 w 1499"/>
                <a:gd name="T13" fmla="*/ 1662 h 1883"/>
                <a:gd name="T14" fmla="*/ 4 w 1499"/>
                <a:gd name="T15" fmla="*/ 1669 h 1883"/>
                <a:gd name="T16" fmla="*/ 4 w 1499"/>
                <a:gd name="T17" fmla="*/ 1669 h 1883"/>
                <a:gd name="T18" fmla="*/ 6 w 1499"/>
                <a:gd name="T19" fmla="*/ 1662 h 1883"/>
                <a:gd name="T20" fmla="*/ 6 w 1499"/>
                <a:gd name="T21" fmla="*/ 1662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9" h="1883">
                  <a:moveTo>
                    <a:pt x="6" y="1662"/>
                  </a:moveTo>
                  <a:lnTo>
                    <a:pt x="1320" y="1883"/>
                  </a:lnTo>
                  <a:lnTo>
                    <a:pt x="1499" y="538"/>
                  </a:lnTo>
                  <a:lnTo>
                    <a:pt x="996" y="467"/>
                  </a:lnTo>
                  <a:lnTo>
                    <a:pt x="1054" y="122"/>
                  </a:lnTo>
                  <a:lnTo>
                    <a:pt x="322" y="0"/>
                  </a:lnTo>
                  <a:lnTo>
                    <a:pt x="0" y="1662"/>
                  </a:lnTo>
                  <a:lnTo>
                    <a:pt x="4" y="1669"/>
                  </a:lnTo>
                  <a:lnTo>
                    <a:pt x="4" y="1669"/>
                  </a:lnTo>
                  <a:lnTo>
                    <a:pt x="6" y="1662"/>
                  </a:lnTo>
                  <a:lnTo>
                    <a:pt x="6" y="16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4367213" y="688975"/>
              <a:ext cx="1558925" cy="1203325"/>
            </a:xfrm>
            <a:custGeom>
              <a:avLst/>
              <a:gdLst>
                <a:gd name="T0" fmla="*/ 3 w 1965"/>
                <a:gd name="T1" fmla="*/ 1342 h 1516"/>
                <a:gd name="T2" fmla="*/ 2 w 1965"/>
                <a:gd name="T3" fmla="*/ 1349 h 1516"/>
                <a:gd name="T4" fmla="*/ 2 w 1965"/>
                <a:gd name="T5" fmla="*/ 1349 h 1516"/>
                <a:gd name="T6" fmla="*/ 87 w 1965"/>
                <a:gd name="T7" fmla="*/ 1355 h 1516"/>
                <a:gd name="T8" fmla="*/ 188 w 1965"/>
                <a:gd name="T9" fmla="*/ 1363 h 1516"/>
                <a:gd name="T10" fmla="*/ 301 w 1965"/>
                <a:gd name="T11" fmla="*/ 1373 h 1516"/>
                <a:gd name="T12" fmla="*/ 424 w 1965"/>
                <a:gd name="T13" fmla="*/ 1384 h 1516"/>
                <a:gd name="T14" fmla="*/ 688 w 1965"/>
                <a:gd name="T15" fmla="*/ 1410 h 1516"/>
                <a:gd name="T16" fmla="*/ 957 w 1965"/>
                <a:gd name="T17" fmla="*/ 1437 h 1516"/>
                <a:gd name="T18" fmla="*/ 1206 w 1965"/>
                <a:gd name="T19" fmla="*/ 1463 h 1516"/>
                <a:gd name="T20" fmla="*/ 1414 w 1965"/>
                <a:gd name="T21" fmla="*/ 1487 h 1516"/>
                <a:gd name="T22" fmla="*/ 1607 w 1965"/>
                <a:gd name="T23" fmla="*/ 1508 h 1516"/>
                <a:gd name="T24" fmla="*/ 1610 w 1965"/>
                <a:gd name="T25" fmla="*/ 1516 h 1516"/>
                <a:gd name="T26" fmla="*/ 1871 w 1965"/>
                <a:gd name="T27" fmla="*/ 1505 h 1516"/>
                <a:gd name="T28" fmla="*/ 1965 w 1965"/>
                <a:gd name="T29" fmla="*/ 170 h 1516"/>
                <a:gd name="T30" fmla="*/ 179 w 1965"/>
                <a:gd name="T31" fmla="*/ 0 h 1516"/>
                <a:gd name="T32" fmla="*/ 0 w 1965"/>
                <a:gd name="T33" fmla="*/ 1340 h 1516"/>
                <a:gd name="T34" fmla="*/ 3 w 1965"/>
                <a:gd name="T35" fmla="*/ 1342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5" h="1516">
                  <a:moveTo>
                    <a:pt x="3" y="1342"/>
                  </a:moveTo>
                  <a:lnTo>
                    <a:pt x="2" y="1349"/>
                  </a:lnTo>
                  <a:lnTo>
                    <a:pt x="2" y="1349"/>
                  </a:lnTo>
                  <a:lnTo>
                    <a:pt x="87" y="1355"/>
                  </a:lnTo>
                  <a:lnTo>
                    <a:pt x="188" y="1363"/>
                  </a:lnTo>
                  <a:lnTo>
                    <a:pt x="301" y="1373"/>
                  </a:lnTo>
                  <a:lnTo>
                    <a:pt x="424" y="1384"/>
                  </a:lnTo>
                  <a:lnTo>
                    <a:pt x="688" y="1410"/>
                  </a:lnTo>
                  <a:lnTo>
                    <a:pt x="957" y="1437"/>
                  </a:lnTo>
                  <a:lnTo>
                    <a:pt x="1206" y="1463"/>
                  </a:lnTo>
                  <a:lnTo>
                    <a:pt x="1414" y="1487"/>
                  </a:lnTo>
                  <a:lnTo>
                    <a:pt x="1607" y="1508"/>
                  </a:lnTo>
                  <a:lnTo>
                    <a:pt x="1610" y="1516"/>
                  </a:lnTo>
                  <a:lnTo>
                    <a:pt x="1871" y="1505"/>
                  </a:lnTo>
                  <a:lnTo>
                    <a:pt x="1965" y="170"/>
                  </a:lnTo>
                  <a:lnTo>
                    <a:pt x="179" y="0"/>
                  </a:lnTo>
                  <a:lnTo>
                    <a:pt x="0" y="1340"/>
                  </a:lnTo>
                  <a:lnTo>
                    <a:pt x="3" y="134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511801" y="261938"/>
              <a:ext cx="1757363" cy="850900"/>
            </a:xfrm>
            <a:custGeom>
              <a:avLst/>
              <a:gdLst>
                <a:gd name="T0" fmla="*/ 499 w 2214"/>
                <a:gd name="T1" fmla="*/ 1029 h 1071"/>
                <a:gd name="T2" fmla="*/ 589 w 2214"/>
                <a:gd name="T3" fmla="*/ 1036 h 1071"/>
                <a:gd name="T4" fmla="*/ 815 w 2214"/>
                <a:gd name="T5" fmla="*/ 1047 h 1071"/>
                <a:gd name="T6" fmla="*/ 1085 w 2214"/>
                <a:gd name="T7" fmla="*/ 1055 h 1071"/>
                <a:gd name="T8" fmla="*/ 1515 w 2214"/>
                <a:gd name="T9" fmla="*/ 1064 h 1071"/>
                <a:gd name="T10" fmla="*/ 2006 w 2214"/>
                <a:gd name="T11" fmla="*/ 1069 h 1071"/>
                <a:gd name="T12" fmla="*/ 2214 w 2214"/>
                <a:gd name="T13" fmla="*/ 1071 h 1071"/>
                <a:gd name="T14" fmla="*/ 2178 w 2214"/>
                <a:gd name="T15" fmla="*/ 1017 h 1071"/>
                <a:gd name="T16" fmla="*/ 2138 w 2214"/>
                <a:gd name="T17" fmla="*/ 947 h 1071"/>
                <a:gd name="T18" fmla="*/ 2113 w 2214"/>
                <a:gd name="T19" fmla="*/ 897 h 1071"/>
                <a:gd name="T20" fmla="*/ 2104 w 2214"/>
                <a:gd name="T21" fmla="*/ 870 h 1071"/>
                <a:gd name="T22" fmla="*/ 2102 w 2214"/>
                <a:gd name="T23" fmla="*/ 860 h 1071"/>
                <a:gd name="T24" fmla="*/ 2098 w 2214"/>
                <a:gd name="T25" fmla="*/ 822 h 1071"/>
                <a:gd name="T26" fmla="*/ 2085 w 2214"/>
                <a:gd name="T27" fmla="*/ 781 h 1071"/>
                <a:gd name="T28" fmla="*/ 2071 w 2214"/>
                <a:gd name="T29" fmla="*/ 743 h 1071"/>
                <a:gd name="T30" fmla="*/ 2056 w 2214"/>
                <a:gd name="T31" fmla="*/ 714 h 1071"/>
                <a:gd name="T32" fmla="*/ 2052 w 2214"/>
                <a:gd name="T33" fmla="*/ 706 h 1071"/>
                <a:gd name="T34" fmla="*/ 2037 w 2214"/>
                <a:gd name="T35" fmla="*/ 660 h 1071"/>
                <a:gd name="T36" fmla="*/ 2014 w 2214"/>
                <a:gd name="T37" fmla="*/ 568 h 1071"/>
                <a:gd name="T38" fmla="*/ 1984 w 2214"/>
                <a:gd name="T39" fmla="*/ 439 h 1071"/>
                <a:gd name="T40" fmla="*/ 1979 w 2214"/>
                <a:gd name="T41" fmla="*/ 415 h 1071"/>
                <a:gd name="T42" fmla="*/ 1969 w 2214"/>
                <a:gd name="T43" fmla="*/ 378 h 1071"/>
                <a:gd name="T44" fmla="*/ 1950 w 2214"/>
                <a:gd name="T45" fmla="*/ 330 h 1071"/>
                <a:gd name="T46" fmla="*/ 1913 w 2214"/>
                <a:gd name="T47" fmla="*/ 248 h 1071"/>
                <a:gd name="T48" fmla="*/ 1910 w 2214"/>
                <a:gd name="T49" fmla="*/ 247 h 1071"/>
                <a:gd name="T50" fmla="*/ 1899 w 2214"/>
                <a:gd name="T51" fmla="*/ 236 h 1071"/>
                <a:gd name="T52" fmla="*/ 1892 w 2214"/>
                <a:gd name="T53" fmla="*/ 228 h 1071"/>
                <a:gd name="T54" fmla="*/ 1856 w 2214"/>
                <a:gd name="T55" fmla="*/ 177 h 1071"/>
                <a:gd name="T56" fmla="*/ 1835 w 2214"/>
                <a:gd name="T57" fmla="*/ 152 h 1071"/>
                <a:gd name="T58" fmla="*/ 1820 w 2214"/>
                <a:gd name="T59" fmla="*/ 139 h 1071"/>
                <a:gd name="T60" fmla="*/ 1809 w 2214"/>
                <a:gd name="T61" fmla="*/ 135 h 1071"/>
                <a:gd name="T62" fmla="*/ 1804 w 2214"/>
                <a:gd name="T63" fmla="*/ 134 h 1071"/>
                <a:gd name="T64" fmla="*/ 1737 w 2214"/>
                <a:gd name="T65" fmla="*/ 133 h 1071"/>
                <a:gd name="T66" fmla="*/ 1662 w 2214"/>
                <a:gd name="T67" fmla="*/ 133 h 1071"/>
                <a:gd name="T68" fmla="*/ 1634 w 2214"/>
                <a:gd name="T69" fmla="*/ 134 h 1071"/>
                <a:gd name="T70" fmla="*/ 1585 w 2214"/>
                <a:gd name="T71" fmla="*/ 140 h 1071"/>
                <a:gd name="T72" fmla="*/ 1546 w 2214"/>
                <a:gd name="T73" fmla="*/ 146 h 1071"/>
                <a:gd name="T74" fmla="*/ 1530 w 2214"/>
                <a:gd name="T75" fmla="*/ 146 h 1071"/>
                <a:gd name="T76" fmla="*/ 1515 w 2214"/>
                <a:gd name="T77" fmla="*/ 143 h 1071"/>
                <a:gd name="T78" fmla="*/ 1501 w 2214"/>
                <a:gd name="T79" fmla="*/ 135 h 1071"/>
                <a:gd name="T80" fmla="*/ 1487 w 2214"/>
                <a:gd name="T81" fmla="*/ 122 h 1071"/>
                <a:gd name="T82" fmla="*/ 1464 w 2214"/>
                <a:gd name="T83" fmla="*/ 96 h 1071"/>
                <a:gd name="T84" fmla="*/ 1429 w 2214"/>
                <a:gd name="T85" fmla="*/ 58 h 1071"/>
                <a:gd name="T86" fmla="*/ 1271 w 2214"/>
                <a:gd name="T87" fmla="*/ 53 h 1071"/>
                <a:gd name="T88" fmla="*/ 664 w 2214"/>
                <a:gd name="T89" fmla="*/ 31 h 1071"/>
                <a:gd name="T90" fmla="*/ 228 w 2214"/>
                <a:gd name="T91" fmla="*/ 11 h 1071"/>
                <a:gd name="T92" fmla="*/ 56 w 2214"/>
                <a:gd name="T93" fmla="*/ 0 h 1071"/>
                <a:gd name="T94" fmla="*/ 0 w 2214"/>
                <a:gd name="T95" fmla="*/ 65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14" h="1071">
                  <a:moveTo>
                    <a:pt x="522" y="708"/>
                  </a:moveTo>
                  <a:lnTo>
                    <a:pt x="499" y="1029"/>
                  </a:lnTo>
                  <a:lnTo>
                    <a:pt x="499" y="1029"/>
                  </a:lnTo>
                  <a:lnTo>
                    <a:pt x="589" y="1036"/>
                  </a:lnTo>
                  <a:lnTo>
                    <a:pt x="695" y="1041"/>
                  </a:lnTo>
                  <a:lnTo>
                    <a:pt x="815" y="1047"/>
                  </a:lnTo>
                  <a:lnTo>
                    <a:pt x="946" y="1051"/>
                  </a:lnTo>
                  <a:lnTo>
                    <a:pt x="1085" y="1055"/>
                  </a:lnTo>
                  <a:lnTo>
                    <a:pt x="1228" y="1058"/>
                  </a:lnTo>
                  <a:lnTo>
                    <a:pt x="1515" y="1064"/>
                  </a:lnTo>
                  <a:lnTo>
                    <a:pt x="1784" y="1067"/>
                  </a:lnTo>
                  <a:lnTo>
                    <a:pt x="2006" y="1069"/>
                  </a:lnTo>
                  <a:lnTo>
                    <a:pt x="2214" y="1071"/>
                  </a:lnTo>
                  <a:lnTo>
                    <a:pt x="2214" y="1071"/>
                  </a:lnTo>
                  <a:lnTo>
                    <a:pt x="2196" y="1045"/>
                  </a:lnTo>
                  <a:lnTo>
                    <a:pt x="2178" y="1017"/>
                  </a:lnTo>
                  <a:lnTo>
                    <a:pt x="2158" y="983"/>
                  </a:lnTo>
                  <a:lnTo>
                    <a:pt x="2138" y="947"/>
                  </a:lnTo>
                  <a:lnTo>
                    <a:pt x="2120" y="913"/>
                  </a:lnTo>
                  <a:lnTo>
                    <a:pt x="2113" y="897"/>
                  </a:lnTo>
                  <a:lnTo>
                    <a:pt x="2108" y="883"/>
                  </a:lnTo>
                  <a:lnTo>
                    <a:pt x="2104" y="870"/>
                  </a:lnTo>
                  <a:lnTo>
                    <a:pt x="2102" y="860"/>
                  </a:lnTo>
                  <a:lnTo>
                    <a:pt x="2102" y="860"/>
                  </a:lnTo>
                  <a:lnTo>
                    <a:pt x="2101" y="841"/>
                  </a:lnTo>
                  <a:lnTo>
                    <a:pt x="2098" y="822"/>
                  </a:lnTo>
                  <a:lnTo>
                    <a:pt x="2092" y="801"/>
                  </a:lnTo>
                  <a:lnTo>
                    <a:pt x="2085" y="781"/>
                  </a:lnTo>
                  <a:lnTo>
                    <a:pt x="2079" y="761"/>
                  </a:lnTo>
                  <a:lnTo>
                    <a:pt x="2071" y="743"/>
                  </a:lnTo>
                  <a:lnTo>
                    <a:pt x="2063" y="727"/>
                  </a:lnTo>
                  <a:lnTo>
                    <a:pt x="2056" y="714"/>
                  </a:lnTo>
                  <a:lnTo>
                    <a:pt x="2056" y="714"/>
                  </a:lnTo>
                  <a:lnTo>
                    <a:pt x="2052" y="706"/>
                  </a:lnTo>
                  <a:lnTo>
                    <a:pt x="2047" y="695"/>
                  </a:lnTo>
                  <a:lnTo>
                    <a:pt x="2037" y="660"/>
                  </a:lnTo>
                  <a:lnTo>
                    <a:pt x="2025" y="618"/>
                  </a:lnTo>
                  <a:lnTo>
                    <a:pt x="2014" y="568"/>
                  </a:lnTo>
                  <a:lnTo>
                    <a:pt x="1992" y="475"/>
                  </a:lnTo>
                  <a:lnTo>
                    <a:pt x="1984" y="439"/>
                  </a:lnTo>
                  <a:lnTo>
                    <a:pt x="1979" y="415"/>
                  </a:lnTo>
                  <a:lnTo>
                    <a:pt x="1979" y="415"/>
                  </a:lnTo>
                  <a:lnTo>
                    <a:pt x="1976" y="400"/>
                  </a:lnTo>
                  <a:lnTo>
                    <a:pt x="1969" y="378"/>
                  </a:lnTo>
                  <a:lnTo>
                    <a:pt x="1960" y="355"/>
                  </a:lnTo>
                  <a:lnTo>
                    <a:pt x="1950" y="330"/>
                  </a:lnTo>
                  <a:lnTo>
                    <a:pt x="1929" y="282"/>
                  </a:lnTo>
                  <a:lnTo>
                    <a:pt x="1913" y="248"/>
                  </a:lnTo>
                  <a:lnTo>
                    <a:pt x="1913" y="248"/>
                  </a:lnTo>
                  <a:lnTo>
                    <a:pt x="1910" y="247"/>
                  </a:lnTo>
                  <a:lnTo>
                    <a:pt x="1904" y="242"/>
                  </a:lnTo>
                  <a:lnTo>
                    <a:pt x="1899" y="236"/>
                  </a:lnTo>
                  <a:lnTo>
                    <a:pt x="1892" y="228"/>
                  </a:lnTo>
                  <a:lnTo>
                    <a:pt x="1892" y="228"/>
                  </a:lnTo>
                  <a:lnTo>
                    <a:pt x="1867" y="194"/>
                  </a:lnTo>
                  <a:lnTo>
                    <a:pt x="1856" y="177"/>
                  </a:lnTo>
                  <a:lnTo>
                    <a:pt x="1846" y="164"/>
                  </a:lnTo>
                  <a:lnTo>
                    <a:pt x="1835" y="152"/>
                  </a:lnTo>
                  <a:lnTo>
                    <a:pt x="1825" y="143"/>
                  </a:lnTo>
                  <a:lnTo>
                    <a:pt x="1820" y="139"/>
                  </a:lnTo>
                  <a:lnTo>
                    <a:pt x="1815" y="136"/>
                  </a:lnTo>
                  <a:lnTo>
                    <a:pt x="1809" y="135"/>
                  </a:lnTo>
                  <a:lnTo>
                    <a:pt x="1804" y="134"/>
                  </a:lnTo>
                  <a:lnTo>
                    <a:pt x="1804" y="134"/>
                  </a:lnTo>
                  <a:lnTo>
                    <a:pt x="1776" y="134"/>
                  </a:lnTo>
                  <a:lnTo>
                    <a:pt x="1737" y="133"/>
                  </a:lnTo>
                  <a:lnTo>
                    <a:pt x="1689" y="131"/>
                  </a:lnTo>
                  <a:lnTo>
                    <a:pt x="1662" y="133"/>
                  </a:lnTo>
                  <a:lnTo>
                    <a:pt x="1634" y="134"/>
                  </a:lnTo>
                  <a:lnTo>
                    <a:pt x="1634" y="134"/>
                  </a:lnTo>
                  <a:lnTo>
                    <a:pt x="1607" y="137"/>
                  </a:lnTo>
                  <a:lnTo>
                    <a:pt x="1585" y="140"/>
                  </a:lnTo>
                  <a:lnTo>
                    <a:pt x="1563" y="144"/>
                  </a:lnTo>
                  <a:lnTo>
                    <a:pt x="1546" y="146"/>
                  </a:lnTo>
                  <a:lnTo>
                    <a:pt x="1538" y="146"/>
                  </a:lnTo>
                  <a:lnTo>
                    <a:pt x="1530" y="146"/>
                  </a:lnTo>
                  <a:lnTo>
                    <a:pt x="1522" y="145"/>
                  </a:lnTo>
                  <a:lnTo>
                    <a:pt x="1515" y="143"/>
                  </a:lnTo>
                  <a:lnTo>
                    <a:pt x="1508" y="139"/>
                  </a:lnTo>
                  <a:lnTo>
                    <a:pt x="1501" y="135"/>
                  </a:lnTo>
                  <a:lnTo>
                    <a:pt x="1494" y="129"/>
                  </a:lnTo>
                  <a:lnTo>
                    <a:pt x="1487" y="122"/>
                  </a:lnTo>
                  <a:lnTo>
                    <a:pt x="1487" y="122"/>
                  </a:lnTo>
                  <a:lnTo>
                    <a:pt x="1464" y="96"/>
                  </a:lnTo>
                  <a:lnTo>
                    <a:pt x="1445" y="74"/>
                  </a:lnTo>
                  <a:lnTo>
                    <a:pt x="1429" y="58"/>
                  </a:lnTo>
                  <a:lnTo>
                    <a:pt x="1429" y="58"/>
                  </a:lnTo>
                  <a:lnTo>
                    <a:pt x="1271" y="53"/>
                  </a:lnTo>
                  <a:lnTo>
                    <a:pt x="891" y="40"/>
                  </a:lnTo>
                  <a:lnTo>
                    <a:pt x="664" y="31"/>
                  </a:lnTo>
                  <a:lnTo>
                    <a:pt x="437" y="21"/>
                  </a:lnTo>
                  <a:lnTo>
                    <a:pt x="228" y="11"/>
                  </a:lnTo>
                  <a:lnTo>
                    <a:pt x="136" y="5"/>
                  </a:lnTo>
                  <a:lnTo>
                    <a:pt x="56" y="0"/>
                  </a:lnTo>
                  <a:lnTo>
                    <a:pt x="4" y="628"/>
                  </a:lnTo>
                  <a:lnTo>
                    <a:pt x="0" y="659"/>
                  </a:lnTo>
                  <a:lnTo>
                    <a:pt x="522" y="7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848351" y="1077913"/>
              <a:ext cx="1574800" cy="876300"/>
            </a:xfrm>
            <a:custGeom>
              <a:avLst/>
              <a:gdLst>
                <a:gd name="T0" fmla="*/ 1886 w 1985"/>
                <a:gd name="T1" fmla="*/ 294 h 1102"/>
                <a:gd name="T2" fmla="*/ 1876 w 1985"/>
                <a:gd name="T3" fmla="*/ 283 h 1102"/>
                <a:gd name="T4" fmla="*/ 1869 w 1985"/>
                <a:gd name="T5" fmla="*/ 269 h 1102"/>
                <a:gd name="T6" fmla="*/ 1860 w 1985"/>
                <a:gd name="T7" fmla="*/ 236 h 1102"/>
                <a:gd name="T8" fmla="*/ 1857 w 1985"/>
                <a:gd name="T9" fmla="*/ 201 h 1102"/>
                <a:gd name="T10" fmla="*/ 1857 w 1985"/>
                <a:gd name="T11" fmla="*/ 177 h 1102"/>
                <a:gd name="T12" fmla="*/ 1859 w 1985"/>
                <a:gd name="T13" fmla="*/ 169 h 1102"/>
                <a:gd name="T14" fmla="*/ 1865 w 1985"/>
                <a:gd name="T15" fmla="*/ 163 h 1102"/>
                <a:gd name="T16" fmla="*/ 1884 w 1985"/>
                <a:gd name="T17" fmla="*/ 154 h 1102"/>
                <a:gd name="T18" fmla="*/ 1915 w 1985"/>
                <a:gd name="T19" fmla="*/ 142 h 1102"/>
                <a:gd name="T20" fmla="*/ 1920 w 1985"/>
                <a:gd name="T21" fmla="*/ 135 h 1102"/>
                <a:gd name="T22" fmla="*/ 1923 w 1985"/>
                <a:gd name="T23" fmla="*/ 133 h 1102"/>
                <a:gd name="T24" fmla="*/ 1923 w 1985"/>
                <a:gd name="T25" fmla="*/ 127 h 1102"/>
                <a:gd name="T26" fmla="*/ 1915 w 1985"/>
                <a:gd name="T27" fmla="*/ 120 h 1102"/>
                <a:gd name="T28" fmla="*/ 1888 w 1985"/>
                <a:gd name="T29" fmla="*/ 108 h 1102"/>
                <a:gd name="T30" fmla="*/ 1868 w 1985"/>
                <a:gd name="T31" fmla="*/ 101 h 1102"/>
                <a:gd name="T32" fmla="*/ 1846 w 1985"/>
                <a:gd name="T33" fmla="*/ 87 h 1102"/>
                <a:gd name="T34" fmla="*/ 1786 w 1985"/>
                <a:gd name="T35" fmla="*/ 48 h 1102"/>
                <a:gd name="T36" fmla="*/ 1770 w 1985"/>
                <a:gd name="T37" fmla="*/ 42 h 1102"/>
                <a:gd name="T38" fmla="*/ 1488 w 1985"/>
                <a:gd name="T39" fmla="*/ 40 h 1102"/>
                <a:gd name="T40" fmla="*/ 1006 w 1985"/>
                <a:gd name="T41" fmla="*/ 33 h 1102"/>
                <a:gd name="T42" fmla="*/ 483 w 1985"/>
                <a:gd name="T43" fmla="*/ 21 h 1102"/>
                <a:gd name="T44" fmla="*/ 255 w 1985"/>
                <a:gd name="T45" fmla="*/ 11 h 1102"/>
                <a:gd name="T46" fmla="*/ 77 w 1985"/>
                <a:gd name="T47" fmla="*/ 0 h 1102"/>
                <a:gd name="T48" fmla="*/ 0 w 1985"/>
                <a:gd name="T49" fmla="*/ 1014 h 1102"/>
                <a:gd name="T50" fmla="*/ 103 w 1985"/>
                <a:gd name="T51" fmla="*/ 1017 h 1102"/>
                <a:gd name="T52" fmla="*/ 241 w 1985"/>
                <a:gd name="T53" fmla="*/ 1020 h 1102"/>
                <a:gd name="T54" fmla="*/ 300 w 1985"/>
                <a:gd name="T55" fmla="*/ 1023 h 1102"/>
                <a:gd name="T56" fmla="*/ 678 w 1985"/>
                <a:gd name="T57" fmla="*/ 1046 h 1102"/>
                <a:gd name="T58" fmla="*/ 1051 w 1985"/>
                <a:gd name="T59" fmla="*/ 1071 h 1102"/>
                <a:gd name="T60" fmla="*/ 1107 w 1985"/>
                <a:gd name="T61" fmla="*/ 1073 h 1102"/>
                <a:gd name="T62" fmla="*/ 1205 w 1985"/>
                <a:gd name="T63" fmla="*/ 1077 h 1102"/>
                <a:gd name="T64" fmla="*/ 1431 w 1985"/>
                <a:gd name="T65" fmla="*/ 1095 h 1102"/>
                <a:gd name="T66" fmla="*/ 1563 w 1985"/>
                <a:gd name="T67" fmla="*/ 1102 h 1102"/>
                <a:gd name="T68" fmla="*/ 1604 w 1985"/>
                <a:gd name="T69" fmla="*/ 1102 h 1102"/>
                <a:gd name="T70" fmla="*/ 1822 w 1985"/>
                <a:gd name="T71" fmla="*/ 1088 h 1102"/>
                <a:gd name="T72" fmla="*/ 1980 w 1985"/>
                <a:gd name="T73" fmla="*/ 1079 h 1102"/>
                <a:gd name="T74" fmla="*/ 1985 w 1985"/>
                <a:gd name="T75" fmla="*/ 364 h 1102"/>
                <a:gd name="T76" fmla="*/ 1982 w 1985"/>
                <a:gd name="T77" fmla="*/ 350 h 1102"/>
                <a:gd name="T78" fmla="*/ 1974 w 1985"/>
                <a:gd name="T79" fmla="*/ 339 h 1102"/>
                <a:gd name="T80" fmla="*/ 1962 w 1985"/>
                <a:gd name="T81" fmla="*/ 330 h 1102"/>
                <a:gd name="T82" fmla="*/ 1914 w 1985"/>
                <a:gd name="T83" fmla="*/ 308 h 1102"/>
                <a:gd name="T84" fmla="*/ 1891 w 1985"/>
                <a:gd name="T85" fmla="*/ 298 h 1102"/>
                <a:gd name="T86" fmla="*/ 1886 w 1985"/>
                <a:gd name="T87" fmla="*/ 294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5" h="1102">
                  <a:moveTo>
                    <a:pt x="1886" y="294"/>
                  </a:moveTo>
                  <a:lnTo>
                    <a:pt x="1886" y="294"/>
                  </a:lnTo>
                  <a:lnTo>
                    <a:pt x="1880" y="289"/>
                  </a:lnTo>
                  <a:lnTo>
                    <a:pt x="1876" y="283"/>
                  </a:lnTo>
                  <a:lnTo>
                    <a:pt x="1872" y="276"/>
                  </a:lnTo>
                  <a:lnTo>
                    <a:pt x="1869" y="269"/>
                  </a:lnTo>
                  <a:lnTo>
                    <a:pt x="1863" y="253"/>
                  </a:lnTo>
                  <a:lnTo>
                    <a:pt x="1860" y="236"/>
                  </a:lnTo>
                  <a:lnTo>
                    <a:pt x="1858" y="218"/>
                  </a:lnTo>
                  <a:lnTo>
                    <a:pt x="1857" y="201"/>
                  </a:lnTo>
                  <a:lnTo>
                    <a:pt x="1857" y="177"/>
                  </a:lnTo>
                  <a:lnTo>
                    <a:pt x="1857" y="177"/>
                  </a:lnTo>
                  <a:lnTo>
                    <a:pt x="1857" y="172"/>
                  </a:lnTo>
                  <a:lnTo>
                    <a:pt x="1859" y="169"/>
                  </a:lnTo>
                  <a:lnTo>
                    <a:pt x="1861" y="165"/>
                  </a:lnTo>
                  <a:lnTo>
                    <a:pt x="1865" y="163"/>
                  </a:lnTo>
                  <a:lnTo>
                    <a:pt x="1874" y="158"/>
                  </a:lnTo>
                  <a:lnTo>
                    <a:pt x="1884" y="154"/>
                  </a:lnTo>
                  <a:lnTo>
                    <a:pt x="1906" y="146"/>
                  </a:lnTo>
                  <a:lnTo>
                    <a:pt x="1915" y="142"/>
                  </a:lnTo>
                  <a:lnTo>
                    <a:pt x="1918" y="139"/>
                  </a:lnTo>
                  <a:lnTo>
                    <a:pt x="1920" y="135"/>
                  </a:lnTo>
                  <a:lnTo>
                    <a:pt x="1920" y="135"/>
                  </a:lnTo>
                  <a:lnTo>
                    <a:pt x="1923" y="133"/>
                  </a:lnTo>
                  <a:lnTo>
                    <a:pt x="1923" y="130"/>
                  </a:lnTo>
                  <a:lnTo>
                    <a:pt x="1923" y="127"/>
                  </a:lnTo>
                  <a:lnTo>
                    <a:pt x="1920" y="124"/>
                  </a:lnTo>
                  <a:lnTo>
                    <a:pt x="1915" y="120"/>
                  </a:lnTo>
                  <a:lnTo>
                    <a:pt x="1907" y="116"/>
                  </a:lnTo>
                  <a:lnTo>
                    <a:pt x="1888" y="108"/>
                  </a:lnTo>
                  <a:lnTo>
                    <a:pt x="1878" y="105"/>
                  </a:lnTo>
                  <a:lnTo>
                    <a:pt x="1868" y="101"/>
                  </a:lnTo>
                  <a:lnTo>
                    <a:pt x="1868" y="101"/>
                  </a:lnTo>
                  <a:lnTo>
                    <a:pt x="1846" y="87"/>
                  </a:lnTo>
                  <a:lnTo>
                    <a:pt x="1819" y="70"/>
                  </a:lnTo>
                  <a:lnTo>
                    <a:pt x="1786" y="48"/>
                  </a:lnTo>
                  <a:lnTo>
                    <a:pt x="1786" y="48"/>
                  </a:lnTo>
                  <a:lnTo>
                    <a:pt x="1770" y="42"/>
                  </a:lnTo>
                  <a:lnTo>
                    <a:pt x="1770" y="42"/>
                  </a:lnTo>
                  <a:lnTo>
                    <a:pt x="1488" y="40"/>
                  </a:lnTo>
                  <a:lnTo>
                    <a:pt x="1262" y="37"/>
                  </a:lnTo>
                  <a:lnTo>
                    <a:pt x="1006" y="33"/>
                  </a:lnTo>
                  <a:lnTo>
                    <a:pt x="740" y="28"/>
                  </a:lnTo>
                  <a:lnTo>
                    <a:pt x="483" y="21"/>
                  </a:lnTo>
                  <a:lnTo>
                    <a:pt x="365" y="17"/>
                  </a:lnTo>
                  <a:lnTo>
                    <a:pt x="255" y="11"/>
                  </a:lnTo>
                  <a:lnTo>
                    <a:pt x="159" y="6"/>
                  </a:lnTo>
                  <a:lnTo>
                    <a:pt x="77" y="0"/>
                  </a:lnTo>
                  <a:lnTo>
                    <a:pt x="6" y="1014"/>
                  </a:lnTo>
                  <a:lnTo>
                    <a:pt x="0" y="1014"/>
                  </a:lnTo>
                  <a:lnTo>
                    <a:pt x="0" y="1014"/>
                  </a:lnTo>
                  <a:lnTo>
                    <a:pt x="103" y="1017"/>
                  </a:lnTo>
                  <a:lnTo>
                    <a:pt x="175" y="1019"/>
                  </a:lnTo>
                  <a:lnTo>
                    <a:pt x="241" y="1020"/>
                  </a:lnTo>
                  <a:lnTo>
                    <a:pt x="241" y="1020"/>
                  </a:lnTo>
                  <a:lnTo>
                    <a:pt x="300" y="1023"/>
                  </a:lnTo>
                  <a:lnTo>
                    <a:pt x="402" y="1028"/>
                  </a:lnTo>
                  <a:lnTo>
                    <a:pt x="678" y="1046"/>
                  </a:lnTo>
                  <a:lnTo>
                    <a:pt x="951" y="1064"/>
                  </a:lnTo>
                  <a:lnTo>
                    <a:pt x="1051" y="1071"/>
                  </a:lnTo>
                  <a:lnTo>
                    <a:pt x="1107" y="1073"/>
                  </a:lnTo>
                  <a:lnTo>
                    <a:pt x="1107" y="1073"/>
                  </a:lnTo>
                  <a:lnTo>
                    <a:pt x="1147" y="1074"/>
                  </a:lnTo>
                  <a:lnTo>
                    <a:pt x="1205" y="1077"/>
                  </a:lnTo>
                  <a:lnTo>
                    <a:pt x="1354" y="1090"/>
                  </a:lnTo>
                  <a:lnTo>
                    <a:pt x="1431" y="1095"/>
                  </a:lnTo>
                  <a:lnTo>
                    <a:pt x="1502" y="1100"/>
                  </a:lnTo>
                  <a:lnTo>
                    <a:pt x="1563" y="1102"/>
                  </a:lnTo>
                  <a:lnTo>
                    <a:pt x="1586" y="1102"/>
                  </a:lnTo>
                  <a:lnTo>
                    <a:pt x="1604" y="1102"/>
                  </a:lnTo>
                  <a:lnTo>
                    <a:pt x="1604" y="1102"/>
                  </a:lnTo>
                  <a:lnTo>
                    <a:pt x="1822" y="1088"/>
                  </a:lnTo>
                  <a:lnTo>
                    <a:pt x="1980" y="1079"/>
                  </a:lnTo>
                  <a:lnTo>
                    <a:pt x="1980" y="1079"/>
                  </a:lnTo>
                  <a:lnTo>
                    <a:pt x="1985" y="364"/>
                  </a:lnTo>
                  <a:lnTo>
                    <a:pt x="1985" y="364"/>
                  </a:lnTo>
                  <a:lnTo>
                    <a:pt x="1984" y="357"/>
                  </a:lnTo>
                  <a:lnTo>
                    <a:pt x="1982" y="350"/>
                  </a:lnTo>
                  <a:lnTo>
                    <a:pt x="1979" y="344"/>
                  </a:lnTo>
                  <a:lnTo>
                    <a:pt x="1974" y="339"/>
                  </a:lnTo>
                  <a:lnTo>
                    <a:pt x="1967" y="334"/>
                  </a:lnTo>
                  <a:lnTo>
                    <a:pt x="1962" y="330"/>
                  </a:lnTo>
                  <a:lnTo>
                    <a:pt x="1946" y="322"/>
                  </a:lnTo>
                  <a:lnTo>
                    <a:pt x="1914" y="308"/>
                  </a:lnTo>
                  <a:lnTo>
                    <a:pt x="1898" y="302"/>
                  </a:lnTo>
                  <a:lnTo>
                    <a:pt x="1891" y="298"/>
                  </a:lnTo>
                  <a:lnTo>
                    <a:pt x="1886" y="294"/>
                  </a:lnTo>
                  <a:lnTo>
                    <a:pt x="1886" y="294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638801" y="1882775"/>
              <a:ext cx="1830388" cy="942975"/>
            </a:xfrm>
            <a:custGeom>
              <a:avLst/>
              <a:gdLst>
                <a:gd name="T0" fmla="*/ 802 w 2305"/>
                <a:gd name="T1" fmla="*/ 855 h 1187"/>
                <a:gd name="T2" fmla="*/ 859 w 2305"/>
                <a:gd name="T3" fmla="*/ 910 h 1187"/>
                <a:gd name="T4" fmla="*/ 878 w 2305"/>
                <a:gd name="T5" fmla="*/ 920 h 1187"/>
                <a:gd name="T6" fmla="*/ 990 w 2305"/>
                <a:gd name="T7" fmla="*/ 931 h 1187"/>
                <a:gd name="T8" fmla="*/ 1036 w 2305"/>
                <a:gd name="T9" fmla="*/ 940 h 1187"/>
                <a:gd name="T10" fmla="*/ 1028 w 2305"/>
                <a:gd name="T11" fmla="*/ 948 h 1187"/>
                <a:gd name="T12" fmla="*/ 983 w 2305"/>
                <a:gd name="T13" fmla="*/ 954 h 1187"/>
                <a:gd name="T14" fmla="*/ 1026 w 2305"/>
                <a:gd name="T15" fmla="*/ 980 h 1187"/>
                <a:gd name="T16" fmla="*/ 1095 w 2305"/>
                <a:gd name="T17" fmla="*/ 996 h 1187"/>
                <a:gd name="T18" fmla="*/ 1124 w 2305"/>
                <a:gd name="T19" fmla="*/ 996 h 1187"/>
                <a:gd name="T20" fmla="*/ 1218 w 2305"/>
                <a:gd name="T21" fmla="*/ 1025 h 1187"/>
                <a:gd name="T22" fmla="*/ 1317 w 2305"/>
                <a:gd name="T23" fmla="*/ 1030 h 1187"/>
                <a:gd name="T24" fmla="*/ 1329 w 2305"/>
                <a:gd name="T25" fmla="*/ 1039 h 1187"/>
                <a:gd name="T26" fmla="*/ 1329 w 2305"/>
                <a:gd name="T27" fmla="*/ 1056 h 1187"/>
                <a:gd name="T28" fmla="*/ 1317 w 2305"/>
                <a:gd name="T29" fmla="*/ 1072 h 1187"/>
                <a:gd name="T30" fmla="*/ 1334 w 2305"/>
                <a:gd name="T31" fmla="*/ 1105 h 1187"/>
                <a:gd name="T32" fmla="*/ 1359 w 2305"/>
                <a:gd name="T33" fmla="*/ 1121 h 1187"/>
                <a:gd name="T34" fmla="*/ 1384 w 2305"/>
                <a:gd name="T35" fmla="*/ 1125 h 1187"/>
                <a:gd name="T36" fmla="*/ 1408 w 2305"/>
                <a:gd name="T37" fmla="*/ 1119 h 1187"/>
                <a:gd name="T38" fmla="*/ 1431 w 2305"/>
                <a:gd name="T39" fmla="*/ 1102 h 1187"/>
                <a:gd name="T40" fmla="*/ 1464 w 2305"/>
                <a:gd name="T41" fmla="*/ 1100 h 1187"/>
                <a:gd name="T42" fmla="*/ 1506 w 2305"/>
                <a:gd name="T43" fmla="*/ 1106 h 1187"/>
                <a:gd name="T44" fmla="*/ 1485 w 2305"/>
                <a:gd name="T45" fmla="*/ 1112 h 1187"/>
                <a:gd name="T46" fmla="*/ 1475 w 2305"/>
                <a:gd name="T47" fmla="*/ 1124 h 1187"/>
                <a:gd name="T48" fmla="*/ 1479 w 2305"/>
                <a:gd name="T49" fmla="*/ 1144 h 1187"/>
                <a:gd name="T50" fmla="*/ 1494 w 2305"/>
                <a:gd name="T51" fmla="*/ 1158 h 1187"/>
                <a:gd name="T52" fmla="*/ 1563 w 2305"/>
                <a:gd name="T53" fmla="*/ 1171 h 1187"/>
                <a:gd name="T54" fmla="*/ 1598 w 2305"/>
                <a:gd name="T55" fmla="*/ 1170 h 1187"/>
                <a:gd name="T56" fmla="*/ 1617 w 2305"/>
                <a:gd name="T57" fmla="*/ 1157 h 1187"/>
                <a:gd name="T58" fmla="*/ 1626 w 2305"/>
                <a:gd name="T59" fmla="*/ 1124 h 1187"/>
                <a:gd name="T60" fmla="*/ 1639 w 2305"/>
                <a:gd name="T61" fmla="*/ 1106 h 1187"/>
                <a:gd name="T62" fmla="*/ 1659 w 2305"/>
                <a:gd name="T63" fmla="*/ 1096 h 1187"/>
                <a:gd name="T64" fmla="*/ 1676 w 2305"/>
                <a:gd name="T65" fmla="*/ 1105 h 1187"/>
                <a:gd name="T66" fmla="*/ 1709 w 2305"/>
                <a:gd name="T67" fmla="*/ 1107 h 1187"/>
                <a:gd name="T68" fmla="*/ 1724 w 2305"/>
                <a:gd name="T69" fmla="*/ 1115 h 1187"/>
                <a:gd name="T70" fmla="*/ 1740 w 2305"/>
                <a:gd name="T71" fmla="*/ 1141 h 1187"/>
                <a:gd name="T72" fmla="*/ 1757 w 2305"/>
                <a:gd name="T73" fmla="*/ 1153 h 1187"/>
                <a:gd name="T74" fmla="*/ 1817 w 2305"/>
                <a:gd name="T75" fmla="*/ 1170 h 1187"/>
                <a:gd name="T76" fmla="*/ 1885 w 2305"/>
                <a:gd name="T77" fmla="*/ 1159 h 1187"/>
                <a:gd name="T78" fmla="*/ 1929 w 2305"/>
                <a:gd name="T79" fmla="*/ 1143 h 1187"/>
                <a:gd name="T80" fmla="*/ 1967 w 2305"/>
                <a:gd name="T81" fmla="*/ 1101 h 1187"/>
                <a:gd name="T82" fmla="*/ 1994 w 2305"/>
                <a:gd name="T83" fmla="*/ 1081 h 1187"/>
                <a:gd name="T84" fmla="*/ 2003 w 2305"/>
                <a:gd name="T85" fmla="*/ 1088 h 1187"/>
                <a:gd name="T86" fmla="*/ 2024 w 2305"/>
                <a:gd name="T87" fmla="*/ 1101 h 1187"/>
                <a:gd name="T88" fmla="*/ 2058 w 2305"/>
                <a:gd name="T89" fmla="*/ 1100 h 1187"/>
                <a:gd name="T90" fmla="*/ 2081 w 2305"/>
                <a:gd name="T91" fmla="*/ 1086 h 1187"/>
                <a:gd name="T92" fmla="*/ 2099 w 2305"/>
                <a:gd name="T93" fmla="*/ 1067 h 1187"/>
                <a:gd name="T94" fmla="*/ 2123 w 2305"/>
                <a:gd name="T95" fmla="*/ 1082 h 1187"/>
                <a:gd name="T96" fmla="*/ 2184 w 2305"/>
                <a:gd name="T97" fmla="*/ 1134 h 1187"/>
                <a:gd name="T98" fmla="*/ 2213 w 2305"/>
                <a:gd name="T99" fmla="*/ 1148 h 1187"/>
                <a:gd name="T100" fmla="*/ 2290 w 2305"/>
                <a:gd name="T101" fmla="*/ 1174 h 1187"/>
                <a:gd name="T102" fmla="*/ 2296 w 2305"/>
                <a:gd name="T103" fmla="*/ 816 h 1187"/>
                <a:gd name="T104" fmla="*/ 2289 w 2305"/>
                <a:gd name="T105" fmla="*/ 473 h 1187"/>
                <a:gd name="T106" fmla="*/ 2266 w 2305"/>
                <a:gd name="T107" fmla="*/ 261 h 1187"/>
                <a:gd name="T108" fmla="*/ 2067 w 2305"/>
                <a:gd name="T109" fmla="*/ 75 h 1187"/>
                <a:gd name="T110" fmla="*/ 1826 w 2305"/>
                <a:gd name="T111" fmla="*/ 88 h 1187"/>
                <a:gd name="T112" fmla="*/ 1468 w 2305"/>
                <a:gd name="T113" fmla="*/ 63 h 1187"/>
                <a:gd name="T114" fmla="*/ 1314 w 2305"/>
                <a:gd name="T115" fmla="*/ 57 h 1187"/>
                <a:gd name="T116" fmla="*/ 563 w 2305"/>
                <a:gd name="T117" fmla="*/ 9 h 1187"/>
                <a:gd name="T118" fmla="*/ 366 w 2305"/>
                <a:gd name="T119" fmla="*/ 3 h 1187"/>
                <a:gd name="T120" fmla="*/ 12 w 2305"/>
                <a:gd name="T121" fmla="*/ 21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5" h="1187">
                  <a:moveTo>
                    <a:pt x="0" y="166"/>
                  </a:moveTo>
                  <a:lnTo>
                    <a:pt x="797" y="211"/>
                  </a:lnTo>
                  <a:lnTo>
                    <a:pt x="802" y="855"/>
                  </a:lnTo>
                  <a:lnTo>
                    <a:pt x="802" y="855"/>
                  </a:lnTo>
                  <a:lnTo>
                    <a:pt x="811" y="865"/>
                  </a:lnTo>
                  <a:lnTo>
                    <a:pt x="833" y="887"/>
                  </a:lnTo>
                  <a:lnTo>
                    <a:pt x="847" y="898"/>
                  </a:lnTo>
                  <a:lnTo>
                    <a:pt x="859" y="910"/>
                  </a:lnTo>
                  <a:lnTo>
                    <a:pt x="870" y="916"/>
                  </a:lnTo>
                  <a:lnTo>
                    <a:pt x="875" y="919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87" y="920"/>
                  </a:lnTo>
                  <a:lnTo>
                    <a:pt x="898" y="921"/>
                  </a:lnTo>
                  <a:lnTo>
                    <a:pt x="990" y="931"/>
                  </a:lnTo>
                  <a:lnTo>
                    <a:pt x="990" y="931"/>
                  </a:lnTo>
                  <a:lnTo>
                    <a:pt x="1008" y="933"/>
                  </a:lnTo>
                  <a:lnTo>
                    <a:pt x="1021" y="935"/>
                  </a:lnTo>
                  <a:lnTo>
                    <a:pt x="1030" y="938"/>
                  </a:lnTo>
                  <a:lnTo>
                    <a:pt x="1036" y="940"/>
                  </a:lnTo>
                  <a:lnTo>
                    <a:pt x="1037" y="942"/>
                  </a:lnTo>
                  <a:lnTo>
                    <a:pt x="1037" y="943"/>
                  </a:lnTo>
                  <a:lnTo>
                    <a:pt x="1033" y="945"/>
                  </a:lnTo>
                  <a:lnTo>
                    <a:pt x="1028" y="948"/>
                  </a:lnTo>
                  <a:lnTo>
                    <a:pt x="1014" y="950"/>
                  </a:lnTo>
                  <a:lnTo>
                    <a:pt x="1000" y="952"/>
                  </a:lnTo>
                  <a:lnTo>
                    <a:pt x="983" y="954"/>
                  </a:lnTo>
                  <a:lnTo>
                    <a:pt x="983" y="954"/>
                  </a:lnTo>
                  <a:lnTo>
                    <a:pt x="990" y="960"/>
                  </a:lnTo>
                  <a:lnTo>
                    <a:pt x="999" y="965"/>
                  </a:lnTo>
                  <a:lnTo>
                    <a:pt x="1011" y="973"/>
                  </a:lnTo>
                  <a:lnTo>
                    <a:pt x="1026" y="980"/>
                  </a:lnTo>
                  <a:lnTo>
                    <a:pt x="1046" y="987"/>
                  </a:lnTo>
                  <a:lnTo>
                    <a:pt x="1068" y="992"/>
                  </a:lnTo>
                  <a:lnTo>
                    <a:pt x="1082" y="995"/>
                  </a:lnTo>
                  <a:lnTo>
                    <a:pt x="1095" y="996"/>
                  </a:lnTo>
                  <a:lnTo>
                    <a:pt x="1095" y="996"/>
                  </a:lnTo>
                  <a:lnTo>
                    <a:pt x="1132" y="998"/>
                  </a:lnTo>
                  <a:lnTo>
                    <a:pt x="1124" y="996"/>
                  </a:lnTo>
                  <a:lnTo>
                    <a:pt x="1124" y="996"/>
                  </a:lnTo>
                  <a:lnTo>
                    <a:pt x="1135" y="997"/>
                  </a:lnTo>
                  <a:lnTo>
                    <a:pt x="1139" y="998"/>
                  </a:lnTo>
                  <a:lnTo>
                    <a:pt x="1132" y="998"/>
                  </a:lnTo>
                  <a:lnTo>
                    <a:pt x="1218" y="1025"/>
                  </a:lnTo>
                  <a:lnTo>
                    <a:pt x="1270" y="1014"/>
                  </a:lnTo>
                  <a:lnTo>
                    <a:pt x="1270" y="1014"/>
                  </a:lnTo>
                  <a:lnTo>
                    <a:pt x="1283" y="1017"/>
                  </a:lnTo>
                  <a:lnTo>
                    <a:pt x="1317" y="1030"/>
                  </a:lnTo>
                  <a:lnTo>
                    <a:pt x="1317" y="1030"/>
                  </a:lnTo>
                  <a:lnTo>
                    <a:pt x="1322" y="1033"/>
                  </a:lnTo>
                  <a:lnTo>
                    <a:pt x="1325" y="1036"/>
                  </a:lnTo>
                  <a:lnTo>
                    <a:pt x="1329" y="1039"/>
                  </a:lnTo>
                  <a:lnTo>
                    <a:pt x="1330" y="1041"/>
                  </a:lnTo>
                  <a:lnTo>
                    <a:pt x="1331" y="1045"/>
                  </a:lnTo>
                  <a:lnTo>
                    <a:pt x="1330" y="1048"/>
                  </a:lnTo>
                  <a:lnTo>
                    <a:pt x="1329" y="1056"/>
                  </a:lnTo>
                  <a:lnTo>
                    <a:pt x="1325" y="1062"/>
                  </a:lnTo>
                  <a:lnTo>
                    <a:pt x="1322" y="1067"/>
                  </a:lnTo>
                  <a:lnTo>
                    <a:pt x="1317" y="1072"/>
                  </a:lnTo>
                  <a:lnTo>
                    <a:pt x="1317" y="1072"/>
                  </a:lnTo>
                  <a:lnTo>
                    <a:pt x="1320" y="1079"/>
                  </a:lnTo>
                  <a:lnTo>
                    <a:pt x="1322" y="1086"/>
                  </a:lnTo>
                  <a:lnTo>
                    <a:pt x="1326" y="1096"/>
                  </a:lnTo>
                  <a:lnTo>
                    <a:pt x="1334" y="1105"/>
                  </a:lnTo>
                  <a:lnTo>
                    <a:pt x="1339" y="1110"/>
                  </a:lnTo>
                  <a:lnTo>
                    <a:pt x="1344" y="1113"/>
                  </a:lnTo>
                  <a:lnTo>
                    <a:pt x="1351" y="1117"/>
                  </a:lnTo>
                  <a:lnTo>
                    <a:pt x="1359" y="1121"/>
                  </a:lnTo>
                  <a:lnTo>
                    <a:pt x="1367" y="1123"/>
                  </a:lnTo>
                  <a:lnTo>
                    <a:pt x="1375" y="1124"/>
                  </a:lnTo>
                  <a:lnTo>
                    <a:pt x="1375" y="1124"/>
                  </a:lnTo>
                  <a:lnTo>
                    <a:pt x="1384" y="1125"/>
                  </a:lnTo>
                  <a:lnTo>
                    <a:pt x="1392" y="1124"/>
                  </a:lnTo>
                  <a:lnTo>
                    <a:pt x="1399" y="1123"/>
                  </a:lnTo>
                  <a:lnTo>
                    <a:pt x="1403" y="1122"/>
                  </a:lnTo>
                  <a:lnTo>
                    <a:pt x="1408" y="1119"/>
                  </a:lnTo>
                  <a:lnTo>
                    <a:pt x="1412" y="1116"/>
                  </a:lnTo>
                  <a:lnTo>
                    <a:pt x="1419" y="1111"/>
                  </a:lnTo>
                  <a:lnTo>
                    <a:pt x="1427" y="1105"/>
                  </a:lnTo>
                  <a:lnTo>
                    <a:pt x="1431" y="1102"/>
                  </a:lnTo>
                  <a:lnTo>
                    <a:pt x="1438" y="1101"/>
                  </a:lnTo>
                  <a:lnTo>
                    <a:pt x="1445" y="1100"/>
                  </a:lnTo>
                  <a:lnTo>
                    <a:pt x="1453" y="1098"/>
                  </a:lnTo>
                  <a:lnTo>
                    <a:pt x="1464" y="1100"/>
                  </a:lnTo>
                  <a:lnTo>
                    <a:pt x="1475" y="1101"/>
                  </a:lnTo>
                  <a:lnTo>
                    <a:pt x="1475" y="1101"/>
                  </a:lnTo>
                  <a:lnTo>
                    <a:pt x="1505" y="1106"/>
                  </a:lnTo>
                  <a:lnTo>
                    <a:pt x="1506" y="1106"/>
                  </a:lnTo>
                  <a:lnTo>
                    <a:pt x="1506" y="1107"/>
                  </a:lnTo>
                  <a:lnTo>
                    <a:pt x="1502" y="1109"/>
                  </a:lnTo>
                  <a:lnTo>
                    <a:pt x="1494" y="1110"/>
                  </a:lnTo>
                  <a:lnTo>
                    <a:pt x="1485" y="1112"/>
                  </a:lnTo>
                  <a:lnTo>
                    <a:pt x="1482" y="1114"/>
                  </a:lnTo>
                  <a:lnTo>
                    <a:pt x="1478" y="1117"/>
                  </a:lnTo>
                  <a:lnTo>
                    <a:pt x="1476" y="1120"/>
                  </a:lnTo>
                  <a:lnTo>
                    <a:pt x="1475" y="1124"/>
                  </a:lnTo>
                  <a:lnTo>
                    <a:pt x="1475" y="1124"/>
                  </a:lnTo>
                  <a:lnTo>
                    <a:pt x="1476" y="1133"/>
                  </a:lnTo>
                  <a:lnTo>
                    <a:pt x="1477" y="1141"/>
                  </a:lnTo>
                  <a:lnTo>
                    <a:pt x="1479" y="1144"/>
                  </a:lnTo>
                  <a:lnTo>
                    <a:pt x="1482" y="1148"/>
                  </a:lnTo>
                  <a:lnTo>
                    <a:pt x="1485" y="1151"/>
                  </a:lnTo>
                  <a:lnTo>
                    <a:pt x="1488" y="1154"/>
                  </a:lnTo>
                  <a:lnTo>
                    <a:pt x="1494" y="1158"/>
                  </a:lnTo>
                  <a:lnTo>
                    <a:pt x="1500" y="1160"/>
                  </a:lnTo>
                  <a:lnTo>
                    <a:pt x="1515" y="1164"/>
                  </a:lnTo>
                  <a:lnTo>
                    <a:pt x="1536" y="1169"/>
                  </a:lnTo>
                  <a:lnTo>
                    <a:pt x="1563" y="1171"/>
                  </a:lnTo>
                  <a:lnTo>
                    <a:pt x="1563" y="1171"/>
                  </a:lnTo>
                  <a:lnTo>
                    <a:pt x="1577" y="1171"/>
                  </a:lnTo>
                  <a:lnTo>
                    <a:pt x="1589" y="1171"/>
                  </a:lnTo>
                  <a:lnTo>
                    <a:pt x="1598" y="1170"/>
                  </a:lnTo>
                  <a:lnTo>
                    <a:pt x="1605" y="1168"/>
                  </a:lnTo>
                  <a:lnTo>
                    <a:pt x="1610" y="1164"/>
                  </a:lnTo>
                  <a:lnTo>
                    <a:pt x="1614" y="1161"/>
                  </a:lnTo>
                  <a:lnTo>
                    <a:pt x="1617" y="1157"/>
                  </a:lnTo>
                  <a:lnTo>
                    <a:pt x="1619" y="1152"/>
                  </a:lnTo>
                  <a:lnTo>
                    <a:pt x="1621" y="1141"/>
                  </a:lnTo>
                  <a:lnTo>
                    <a:pt x="1624" y="1130"/>
                  </a:lnTo>
                  <a:lnTo>
                    <a:pt x="1626" y="1124"/>
                  </a:lnTo>
                  <a:lnTo>
                    <a:pt x="1629" y="1119"/>
                  </a:lnTo>
                  <a:lnTo>
                    <a:pt x="1634" y="1112"/>
                  </a:lnTo>
                  <a:lnTo>
                    <a:pt x="1639" y="1106"/>
                  </a:lnTo>
                  <a:lnTo>
                    <a:pt x="1639" y="1106"/>
                  </a:lnTo>
                  <a:lnTo>
                    <a:pt x="1649" y="1098"/>
                  </a:lnTo>
                  <a:lnTo>
                    <a:pt x="1655" y="1094"/>
                  </a:lnTo>
                  <a:lnTo>
                    <a:pt x="1657" y="1094"/>
                  </a:lnTo>
                  <a:lnTo>
                    <a:pt x="1659" y="1096"/>
                  </a:lnTo>
                  <a:lnTo>
                    <a:pt x="1662" y="1098"/>
                  </a:lnTo>
                  <a:lnTo>
                    <a:pt x="1666" y="1103"/>
                  </a:lnTo>
                  <a:lnTo>
                    <a:pt x="1671" y="1104"/>
                  </a:lnTo>
                  <a:lnTo>
                    <a:pt x="1676" y="1105"/>
                  </a:lnTo>
                  <a:lnTo>
                    <a:pt x="1683" y="1106"/>
                  </a:lnTo>
                  <a:lnTo>
                    <a:pt x="1692" y="1106"/>
                  </a:lnTo>
                  <a:lnTo>
                    <a:pt x="1692" y="1106"/>
                  </a:lnTo>
                  <a:lnTo>
                    <a:pt x="1709" y="1107"/>
                  </a:lnTo>
                  <a:lnTo>
                    <a:pt x="1714" y="1109"/>
                  </a:lnTo>
                  <a:lnTo>
                    <a:pt x="1719" y="1111"/>
                  </a:lnTo>
                  <a:lnTo>
                    <a:pt x="1722" y="1113"/>
                  </a:lnTo>
                  <a:lnTo>
                    <a:pt x="1724" y="1115"/>
                  </a:lnTo>
                  <a:lnTo>
                    <a:pt x="1729" y="1121"/>
                  </a:lnTo>
                  <a:lnTo>
                    <a:pt x="1732" y="1129"/>
                  </a:lnTo>
                  <a:lnTo>
                    <a:pt x="1737" y="1136"/>
                  </a:lnTo>
                  <a:lnTo>
                    <a:pt x="1740" y="1141"/>
                  </a:lnTo>
                  <a:lnTo>
                    <a:pt x="1744" y="1144"/>
                  </a:lnTo>
                  <a:lnTo>
                    <a:pt x="1750" y="1149"/>
                  </a:lnTo>
                  <a:lnTo>
                    <a:pt x="1757" y="1153"/>
                  </a:lnTo>
                  <a:lnTo>
                    <a:pt x="1757" y="1153"/>
                  </a:lnTo>
                  <a:lnTo>
                    <a:pt x="1771" y="1161"/>
                  </a:lnTo>
                  <a:lnTo>
                    <a:pt x="1787" y="1166"/>
                  </a:lnTo>
                  <a:lnTo>
                    <a:pt x="1801" y="1169"/>
                  </a:lnTo>
                  <a:lnTo>
                    <a:pt x="1817" y="1170"/>
                  </a:lnTo>
                  <a:lnTo>
                    <a:pt x="1833" y="1169"/>
                  </a:lnTo>
                  <a:lnTo>
                    <a:pt x="1848" y="1167"/>
                  </a:lnTo>
                  <a:lnTo>
                    <a:pt x="1885" y="1159"/>
                  </a:lnTo>
                  <a:lnTo>
                    <a:pt x="1885" y="1159"/>
                  </a:lnTo>
                  <a:lnTo>
                    <a:pt x="1902" y="1155"/>
                  </a:lnTo>
                  <a:lnTo>
                    <a:pt x="1914" y="1152"/>
                  </a:lnTo>
                  <a:lnTo>
                    <a:pt x="1922" y="1148"/>
                  </a:lnTo>
                  <a:lnTo>
                    <a:pt x="1929" y="1143"/>
                  </a:lnTo>
                  <a:lnTo>
                    <a:pt x="1934" y="1136"/>
                  </a:lnTo>
                  <a:lnTo>
                    <a:pt x="1942" y="1129"/>
                  </a:lnTo>
                  <a:lnTo>
                    <a:pt x="1952" y="1116"/>
                  </a:lnTo>
                  <a:lnTo>
                    <a:pt x="1967" y="1101"/>
                  </a:lnTo>
                  <a:lnTo>
                    <a:pt x="1967" y="1101"/>
                  </a:lnTo>
                  <a:lnTo>
                    <a:pt x="1981" y="1087"/>
                  </a:lnTo>
                  <a:lnTo>
                    <a:pt x="1990" y="1081"/>
                  </a:lnTo>
                  <a:lnTo>
                    <a:pt x="1994" y="1081"/>
                  </a:lnTo>
                  <a:lnTo>
                    <a:pt x="1996" y="1081"/>
                  </a:lnTo>
                  <a:lnTo>
                    <a:pt x="1998" y="1082"/>
                  </a:lnTo>
                  <a:lnTo>
                    <a:pt x="1999" y="1083"/>
                  </a:lnTo>
                  <a:lnTo>
                    <a:pt x="2003" y="1088"/>
                  </a:lnTo>
                  <a:lnTo>
                    <a:pt x="2008" y="1094"/>
                  </a:lnTo>
                  <a:lnTo>
                    <a:pt x="2013" y="1097"/>
                  </a:lnTo>
                  <a:lnTo>
                    <a:pt x="2017" y="1098"/>
                  </a:lnTo>
                  <a:lnTo>
                    <a:pt x="2024" y="1101"/>
                  </a:lnTo>
                  <a:lnTo>
                    <a:pt x="2032" y="1101"/>
                  </a:lnTo>
                  <a:lnTo>
                    <a:pt x="2032" y="1101"/>
                  </a:lnTo>
                  <a:lnTo>
                    <a:pt x="2047" y="1101"/>
                  </a:lnTo>
                  <a:lnTo>
                    <a:pt x="2058" y="1100"/>
                  </a:lnTo>
                  <a:lnTo>
                    <a:pt x="2066" y="1097"/>
                  </a:lnTo>
                  <a:lnTo>
                    <a:pt x="2072" y="1095"/>
                  </a:lnTo>
                  <a:lnTo>
                    <a:pt x="2076" y="1091"/>
                  </a:lnTo>
                  <a:lnTo>
                    <a:pt x="2081" y="1086"/>
                  </a:lnTo>
                  <a:lnTo>
                    <a:pt x="2090" y="1072"/>
                  </a:lnTo>
                  <a:lnTo>
                    <a:pt x="2090" y="1072"/>
                  </a:lnTo>
                  <a:lnTo>
                    <a:pt x="2094" y="1068"/>
                  </a:lnTo>
                  <a:lnTo>
                    <a:pt x="2099" y="1067"/>
                  </a:lnTo>
                  <a:lnTo>
                    <a:pt x="2103" y="1069"/>
                  </a:lnTo>
                  <a:lnTo>
                    <a:pt x="2110" y="1072"/>
                  </a:lnTo>
                  <a:lnTo>
                    <a:pt x="2115" y="1076"/>
                  </a:lnTo>
                  <a:lnTo>
                    <a:pt x="2123" y="1082"/>
                  </a:lnTo>
                  <a:lnTo>
                    <a:pt x="2139" y="1096"/>
                  </a:lnTo>
                  <a:lnTo>
                    <a:pt x="2156" y="1112"/>
                  </a:lnTo>
                  <a:lnTo>
                    <a:pt x="2175" y="1128"/>
                  </a:lnTo>
                  <a:lnTo>
                    <a:pt x="2184" y="1134"/>
                  </a:lnTo>
                  <a:lnTo>
                    <a:pt x="2194" y="1140"/>
                  </a:lnTo>
                  <a:lnTo>
                    <a:pt x="2204" y="1144"/>
                  </a:lnTo>
                  <a:lnTo>
                    <a:pt x="2213" y="1148"/>
                  </a:lnTo>
                  <a:lnTo>
                    <a:pt x="2213" y="1148"/>
                  </a:lnTo>
                  <a:lnTo>
                    <a:pt x="2232" y="1152"/>
                  </a:lnTo>
                  <a:lnTo>
                    <a:pt x="2248" y="1158"/>
                  </a:lnTo>
                  <a:lnTo>
                    <a:pt x="2274" y="1167"/>
                  </a:lnTo>
                  <a:lnTo>
                    <a:pt x="2290" y="1174"/>
                  </a:lnTo>
                  <a:lnTo>
                    <a:pt x="2295" y="1177"/>
                  </a:lnTo>
                  <a:lnTo>
                    <a:pt x="2305" y="1187"/>
                  </a:lnTo>
                  <a:lnTo>
                    <a:pt x="2305" y="1187"/>
                  </a:lnTo>
                  <a:lnTo>
                    <a:pt x="2296" y="816"/>
                  </a:lnTo>
                  <a:lnTo>
                    <a:pt x="2291" y="616"/>
                  </a:lnTo>
                  <a:lnTo>
                    <a:pt x="2290" y="492"/>
                  </a:lnTo>
                  <a:lnTo>
                    <a:pt x="2290" y="492"/>
                  </a:lnTo>
                  <a:lnTo>
                    <a:pt x="2289" y="473"/>
                  </a:lnTo>
                  <a:lnTo>
                    <a:pt x="2288" y="449"/>
                  </a:lnTo>
                  <a:lnTo>
                    <a:pt x="2282" y="393"/>
                  </a:lnTo>
                  <a:lnTo>
                    <a:pt x="2275" y="328"/>
                  </a:lnTo>
                  <a:lnTo>
                    <a:pt x="2266" y="261"/>
                  </a:lnTo>
                  <a:lnTo>
                    <a:pt x="2248" y="137"/>
                  </a:lnTo>
                  <a:lnTo>
                    <a:pt x="2237" y="65"/>
                  </a:lnTo>
                  <a:lnTo>
                    <a:pt x="2237" y="65"/>
                  </a:lnTo>
                  <a:lnTo>
                    <a:pt x="2067" y="75"/>
                  </a:lnTo>
                  <a:lnTo>
                    <a:pt x="1867" y="88"/>
                  </a:lnTo>
                  <a:lnTo>
                    <a:pt x="1867" y="88"/>
                  </a:lnTo>
                  <a:lnTo>
                    <a:pt x="1849" y="88"/>
                  </a:lnTo>
                  <a:lnTo>
                    <a:pt x="1826" y="88"/>
                  </a:lnTo>
                  <a:lnTo>
                    <a:pt x="1766" y="86"/>
                  </a:lnTo>
                  <a:lnTo>
                    <a:pt x="1694" y="81"/>
                  </a:lnTo>
                  <a:lnTo>
                    <a:pt x="1617" y="76"/>
                  </a:lnTo>
                  <a:lnTo>
                    <a:pt x="1468" y="63"/>
                  </a:lnTo>
                  <a:lnTo>
                    <a:pt x="1410" y="60"/>
                  </a:lnTo>
                  <a:lnTo>
                    <a:pt x="1370" y="59"/>
                  </a:lnTo>
                  <a:lnTo>
                    <a:pt x="1370" y="59"/>
                  </a:lnTo>
                  <a:lnTo>
                    <a:pt x="1314" y="57"/>
                  </a:lnTo>
                  <a:lnTo>
                    <a:pt x="1215" y="50"/>
                  </a:lnTo>
                  <a:lnTo>
                    <a:pt x="941" y="32"/>
                  </a:lnTo>
                  <a:lnTo>
                    <a:pt x="666" y="14"/>
                  </a:lnTo>
                  <a:lnTo>
                    <a:pt x="563" y="9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438" y="5"/>
                  </a:lnTo>
                  <a:lnTo>
                    <a:pt x="366" y="3"/>
                  </a:lnTo>
                  <a:lnTo>
                    <a:pt x="265" y="0"/>
                  </a:lnTo>
                  <a:lnTo>
                    <a:pt x="9" y="11"/>
                  </a:lnTo>
                  <a:lnTo>
                    <a:pt x="6" y="3"/>
                  </a:lnTo>
                  <a:lnTo>
                    <a:pt x="12" y="21"/>
                  </a:lnTo>
                  <a:lnTo>
                    <a:pt x="0" y="1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7434263" y="2041525"/>
              <a:ext cx="1039813" cy="962025"/>
            </a:xfrm>
            <a:custGeom>
              <a:avLst/>
              <a:gdLst>
                <a:gd name="T0" fmla="*/ 980 w 1309"/>
                <a:gd name="T1" fmla="*/ 1195 h 1212"/>
                <a:gd name="T2" fmla="*/ 980 w 1309"/>
                <a:gd name="T3" fmla="*/ 1195 h 1212"/>
                <a:gd name="T4" fmla="*/ 979 w 1309"/>
                <a:gd name="T5" fmla="*/ 1115 h 1212"/>
                <a:gd name="T6" fmla="*/ 980 w 1309"/>
                <a:gd name="T7" fmla="*/ 1051 h 1212"/>
                <a:gd name="T8" fmla="*/ 984 w 1309"/>
                <a:gd name="T9" fmla="*/ 1011 h 1212"/>
                <a:gd name="T10" fmla="*/ 987 w 1309"/>
                <a:gd name="T11" fmla="*/ 1001 h 1212"/>
                <a:gd name="T12" fmla="*/ 989 w 1309"/>
                <a:gd name="T13" fmla="*/ 983 h 1212"/>
                <a:gd name="T14" fmla="*/ 989 w 1309"/>
                <a:gd name="T15" fmla="*/ 931 h 1212"/>
                <a:gd name="T16" fmla="*/ 990 w 1309"/>
                <a:gd name="T17" fmla="*/ 896 h 1212"/>
                <a:gd name="T18" fmla="*/ 996 w 1309"/>
                <a:gd name="T19" fmla="*/ 878 h 1212"/>
                <a:gd name="T20" fmla="*/ 1003 w 1309"/>
                <a:gd name="T21" fmla="*/ 860 h 1212"/>
                <a:gd name="T22" fmla="*/ 1014 w 1309"/>
                <a:gd name="T23" fmla="*/ 844 h 1212"/>
                <a:gd name="T24" fmla="*/ 1038 w 1309"/>
                <a:gd name="T25" fmla="*/ 791 h 1212"/>
                <a:gd name="T26" fmla="*/ 1060 w 1309"/>
                <a:gd name="T27" fmla="*/ 742 h 1212"/>
                <a:gd name="T28" fmla="*/ 1068 w 1309"/>
                <a:gd name="T29" fmla="*/ 726 h 1212"/>
                <a:gd name="T30" fmla="*/ 1086 w 1309"/>
                <a:gd name="T31" fmla="*/ 689 h 1212"/>
                <a:gd name="T32" fmla="*/ 1115 w 1309"/>
                <a:gd name="T33" fmla="*/ 630 h 1212"/>
                <a:gd name="T34" fmla="*/ 1131 w 1309"/>
                <a:gd name="T35" fmla="*/ 603 h 1212"/>
                <a:gd name="T36" fmla="*/ 1139 w 1309"/>
                <a:gd name="T37" fmla="*/ 598 h 1212"/>
                <a:gd name="T38" fmla="*/ 1142 w 1309"/>
                <a:gd name="T39" fmla="*/ 595 h 1212"/>
                <a:gd name="T40" fmla="*/ 1157 w 1309"/>
                <a:gd name="T41" fmla="*/ 575 h 1212"/>
                <a:gd name="T42" fmla="*/ 1180 w 1309"/>
                <a:gd name="T43" fmla="*/ 534 h 1212"/>
                <a:gd name="T44" fmla="*/ 1209 w 1309"/>
                <a:gd name="T45" fmla="*/ 475 h 1212"/>
                <a:gd name="T46" fmla="*/ 1234 w 1309"/>
                <a:gd name="T47" fmla="*/ 474 h 1212"/>
                <a:gd name="T48" fmla="*/ 1240 w 1309"/>
                <a:gd name="T49" fmla="*/ 432 h 1212"/>
                <a:gd name="T50" fmla="*/ 1244 w 1309"/>
                <a:gd name="T51" fmla="*/ 386 h 1212"/>
                <a:gd name="T52" fmla="*/ 1245 w 1309"/>
                <a:gd name="T53" fmla="*/ 376 h 1212"/>
                <a:gd name="T54" fmla="*/ 1254 w 1309"/>
                <a:gd name="T55" fmla="*/ 333 h 1212"/>
                <a:gd name="T56" fmla="*/ 1276 w 1309"/>
                <a:gd name="T57" fmla="*/ 260 h 1212"/>
                <a:gd name="T58" fmla="*/ 1309 w 1309"/>
                <a:gd name="T59" fmla="*/ 170 h 1212"/>
                <a:gd name="T60" fmla="*/ 1286 w 1309"/>
                <a:gd name="T61" fmla="*/ 172 h 1212"/>
                <a:gd name="T62" fmla="*/ 1202 w 1309"/>
                <a:gd name="T63" fmla="*/ 182 h 1212"/>
                <a:gd name="T64" fmla="*/ 1189 w 1309"/>
                <a:gd name="T65" fmla="*/ 183 h 1212"/>
                <a:gd name="T66" fmla="*/ 1170 w 1309"/>
                <a:gd name="T67" fmla="*/ 180 h 1212"/>
                <a:gd name="T68" fmla="*/ 1160 w 1309"/>
                <a:gd name="T69" fmla="*/ 171 h 1212"/>
                <a:gd name="T70" fmla="*/ 1159 w 1309"/>
                <a:gd name="T71" fmla="*/ 156 h 1212"/>
                <a:gd name="T72" fmla="*/ 1164 w 1309"/>
                <a:gd name="T73" fmla="*/ 139 h 1212"/>
                <a:gd name="T74" fmla="*/ 1174 w 1309"/>
                <a:gd name="T75" fmla="*/ 119 h 1212"/>
                <a:gd name="T76" fmla="*/ 1197 w 1309"/>
                <a:gd name="T77" fmla="*/ 89 h 1212"/>
                <a:gd name="T78" fmla="*/ 1215 w 1309"/>
                <a:gd name="T79" fmla="*/ 70 h 1212"/>
                <a:gd name="T80" fmla="*/ 1228 w 1309"/>
                <a:gd name="T81" fmla="*/ 54 h 1212"/>
                <a:gd name="T82" fmla="*/ 1233 w 1309"/>
                <a:gd name="T83" fmla="*/ 40 h 1212"/>
                <a:gd name="T84" fmla="*/ 1231 w 1309"/>
                <a:gd name="T85" fmla="*/ 28 h 1212"/>
                <a:gd name="T86" fmla="*/ 1226 w 1309"/>
                <a:gd name="T87" fmla="*/ 18 h 1212"/>
                <a:gd name="T88" fmla="*/ 1211 w 1309"/>
                <a:gd name="T89" fmla="*/ 4 h 1212"/>
                <a:gd name="T90" fmla="*/ 3 w 1309"/>
                <a:gd name="T91" fmla="*/ 30 h 1212"/>
                <a:gd name="T92" fmla="*/ 0 w 1309"/>
                <a:gd name="T93" fmla="*/ 34 h 1212"/>
                <a:gd name="T94" fmla="*/ 10 w 1309"/>
                <a:gd name="T95" fmla="*/ 108 h 1212"/>
                <a:gd name="T96" fmla="*/ 24 w 1309"/>
                <a:gd name="T97" fmla="*/ 244 h 1212"/>
                <a:gd name="T98" fmla="*/ 28 w 1309"/>
                <a:gd name="T99" fmla="*/ 293 h 1212"/>
                <a:gd name="T100" fmla="*/ 29 w 1309"/>
                <a:gd name="T101" fmla="*/ 417 h 1212"/>
                <a:gd name="T102" fmla="*/ 43 w 1309"/>
                <a:gd name="T103" fmla="*/ 988 h 1212"/>
                <a:gd name="T104" fmla="*/ 172 w 1309"/>
                <a:gd name="T105" fmla="*/ 1025 h 1212"/>
                <a:gd name="T106" fmla="*/ 980 w 1309"/>
                <a:gd name="T107" fmla="*/ 1195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9" h="1212">
                  <a:moveTo>
                    <a:pt x="980" y="1195"/>
                  </a:moveTo>
                  <a:lnTo>
                    <a:pt x="980" y="1195"/>
                  </a:lnTo>
                  <a:lnTo>
                    <a:pt x="980" y="1195"/>
                  </a:lnTo>
                  <a:lnTo>
                    <a:pt x="980" y="1195"/>
                  </a:lnTo>
                  <a:lnTo>
                    <a:pt x="980" y="1171"/>
                  </a:lnTo>
                  <a:lnTo>
                    <a:pt x="979" y="1115"/>
                  </a:lnTo>
                  <a:lnTo>
                    <a:pt x="979" y="1083"/>
                  </a:lnTo>
                  <a:lnTo>
                    <a:pt x="980" y="1051"/>
                  </a:lnTo>
                  <a:lnTo>
                    <a:pt x="982" y="1024"/>
                  </a:lnTo>
                  <a:lnTo>
                    <a:pt x="984" y="1011"/>
                  </a:lnTo>
                  <a:lnTo>
                    <a:pt x="987" y="1001"/>
                  </a:lnTo>
                  <a:lnTo>
                    <a:pt x="987" y="1001"/>
                  </a:lnTo>
                  <a:lnTo>
                    <a:pt x="988" y="992"/>
                  </a:lnTo>
                  <a:lnTo>
                    <a:pt x="989" y="983"/>
                  </a:lnTo>
                  <a:lnTo>
                    <a:pt x="990" y="967"/>
                  </a:lnTo>
                  <a:lnTo>
                    <a:pt x="989" y="931"/>
                  </a:lnTo>
                  <a:lnTo>
                    <a:pt x="989" y="914"/>
                  </a:lnTo>
                  <a:lnTo>
                    <a:pt x="990" y="896"/>
                  </a:lnTo>
                  <a:lnTo>
                    <a:pt x="992" y="887"/>
                  </a:lnTo>
                  <a:lnTo>
                    <a:pt x="996" y="878"/>
                  </a:lnTo>
                  <a:lnTo>
                    <a:pt x="999" y="869"/>
                  </a:lnTo>
                  <a:lnTo>
                    <a:pt x="1003" y="860"/>
                  </a:lnTo>
                  <a:lnTo>
                    <a:pt x="1003" y="860"/>
                  </a:lnTo>
                  <a:lnTo>
                    <a:pt x="1014" y="844"/>
                  </a:lnTo>
                  <a:lnTo>
                    <a:pt x="1022" y="826"/>
                  </a:lnTo>
                  <a:lnTo>
                    <a:pt x="1038" y="791"/>
                  </a:lnTo>
                  <a:lnTo>
                    <a:pt x="1053" y="758"/>
                  </a:lnTo>
                  <a:lnTo>
                    <a:pt x="1060" y="742"/>
                  </a:lnTo>
                  <a:lnTo>
                    <a:pt x="1068" y="726"/>
                  </a:lnTo>
                  <a:lnTo>
                    <a:pt x="1068" y="726"/>
                  </a:lnTo>
                  <a:lnTo>
                    <a:pt x="1077" y="709"/>
                  </a:lnTo>
                  <a:lnTo>
                    <a:pt x="1086" y="689"/>
                  </a:lnTo>
                  <a:lnTo>
                    <a:pt x="1105" y="649"/>
                  </a:lnTo>
                  <a:lnTo>
                    <a:pt x="1115" y="630"/>
                  </a:lnTo>
                  <a:lnTo>
                    <a:pt x="1123" y="614"/>
                  </a:lnTo>
                  <a:lnTo>
                    <a:pt x="1131" y="603"/>
                  </a:lnTo>
                  <a:lnTo>
                    <a:pt x="1135" y="599"/>
                  </a:lnTo>
                  <a:lnTo>
                    <a:pt x="1139" y="598"/>
                  </a:lnTo>
                  <a:lnTo>
                    <a:pt x="1139" y="598"/>
                  </a:lnTo>
                  <a:lnTo>
                    <a:pt x="1142" y="595"/>
                  </a:lnTo>
                  <a:lnTo>
                    <a:pt x="1147" y="590"/>
                  </a:lnTo>
                  <a:lnTo>
                    <a:pt x="1157" y="575"/>
                  </a:lnTo>
                  <a:lnTo>
                    <a:pt x="1169" y="556"/>
                  </a:lnTo>
                  <a:lnTo>
                    <a:pt x="1180" y="534"/>
                  </a:lnTo>
                  <a:lnTo>
                    <a:pt x="1200" y="493"/>
                  </a:lnTo>
                  <a:lnTo>
                    <a:pt x="1209" y="475"/>
                  </a:lnTo>
                  <a:lnTo>
                    <a:pt x="1234" y="474"/>
                  </a:lnTo>
                  <a:lnTo>
                    <a:pt x="1234" y="474"/>
                  </a:lnTo>
                  <a:lnTo>
                    <a:pt x="1237" y="453"/>
                  </a:lnTo>
                  <a:lnTo>
                    <a:pt x="1240" y="432"/>
                  </a:lnTo>
                  <a:lnTo>
                    <a:pt x="1243" y="410"/>
                  </a:lnTo>
                  <a:lnTo>
                    <a:pt x="1244" y="386"/>
                  </a:lnTo>
                  <a:lnTo>
                    <a:pt x="1244" y="386"/>
                  </a:lnTo>
                  <a:lnTo>
                    <a:pt x="1245" y="376"/>
                  </a:lnTo>
                  <a:lnTo>
                    <a:pt x="1247" y="364"/>
                  </a:lnTo>
                  <a:lnTo>
                    <a:pt x="1254" y="333"/>
                  </a:lnTo>
                  <a:lnTo>
                    <a:pt x="1264" y="297"/>
                  </a:lnTo>
                  <a:lnTo>
                    <a:pt x="1276" y="260"/>
                  </a:lnTo>
                  <a:lnTo>
                    <a:pt x="1299" y="198"/>
                  </a:lnTo>
                  <a:lnTo>
                    <a:pt x="1309" y="170"/>
                  </a:lnTo>
                  <a:lnTo>
                    <a:pt x="1309" y="170"/>
                  </a:lnTo>
                  <a:lnTo>
                    <a:pt x="1286" y="172"/>
                  </a:lnTo>
                  <a:lnTo>
                    <a:pt x="1254" y="175"/>
                  </a:lnTo>
                  <a:lnTo>
                    <a:pt x="1202" y="182"/>
                  </a:lnTo>
                  <a:lnTo>
                    <a:pt x="1202" y="182"/>
                  </a:lnTo>
                  <a:lnTo>
                    <a:pt x="1189" y="183"/>
                  </a:lnTo>
                  <a:lnTo>
                    <a:pt x="1178" y="182"/>
                  </a:lnTo>
                  <a:lnTo>
                    <a:pt x="1170" y="180"/>
                  </a:lnTo>
                  <a:lnTo>
                    <a:pt x="1163" y="176"/>
                  </a:lnTo>
                  <a:lnTo>
                    <a:pt x="1160" y="171"/>
                  </a:lnTo>
                  <a:lnTo>
                    <a:pt x="1158" y="164"/>
                  </a:lnTo>
                  <a:lnTo>
                    <a:pt x="1159" y="156"/>
                  </a:lnTo>
                  <a:lnTo>
                    <a:pt x="1160" y="148"/>
                  </a:lnTo>
                  <a:lnTo>
                    <a:pt x="1164" y="139"/>
                  </a:lnTo>
                  <a:lnTo>
                    <a:pt x="1169" y="129"/>
                  </a:lnTo>
                  <a:lnTo>
                    <a:pt x="1174" y="119"/>
                  </a:lnTo>
                  <a:lnTo>
                    <a:pt x="1181" y="109"/>
                  </a:lnTo>
                  <a:lnTo>
                    <a:pt x="1197" y="89"/>
                  </a:lnTo>
                  <a:lnTo>
                    <a:pt x="1215" y="70"/>
                  </a:lnTo>
                  <a:lnTo>
                    <a:pt x="1215" y="70"/>
                  </a:lnTo>
                  <a:lnTo>
                    <a:pt x="1223" y="62"/>
                  </a:lnTo>
                  <a:lnTo>
                    <a:pt x="1228" y="54"/>
                  </a:lnTo>
                  <a:lnTo>
                    <a:pt x="1231" y="47"/>
                  </a:lnTo>
                  <a:lnTo>
                    <a:pt x="1233" y="40"/>
                  </a:lnTo>
                  <a:lnTo>
                    <a:pt x="1233" y="33"/>
                  </a:lnTo>
                  <a:lnTo>
                    <a:pt x="1231" y="28"/>
                  </a:lnTo>
                  <a:lnTo>
                    <a:pt x="1229" y="22"/>
                  </a:lnTo>
                  <a:lnTo>
                    <a:pt x="1226" y="18"/>
                  </a:lnTo>
                  <a:lnTo>
                    <a:pt x="1219" y="10"/>
                  </a:lnTo>
                  <a:lnTo>
                    <a:pt x="1211" y="4"/>
                  </a:lnTo>
                  <a:lnTo>
                    <a:pt x="1202" y="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108"/>
                  </a:lnTo>
                  <a:lnTo>
                    <a:pt x="19" y="181"/>
                  </a:lnTo>
                  <a:lnTo>
                    <a:pt x="24" y="244"/>
                  </a:lnTo>
                  <a:lnTo>
                    <a:pt x="27" y="271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29" y="417"/>
                  </a:lnTo>
                  <a:lnTo>
                    <a:pt x="34" y="617"/>
                  </a:lnTo>
                  <a:lnTo>
                    <a:pt x="43" y="988"/>
                  </a:lnTo>
                  <a:lnTo>
                    <a:pt x="90" y="1030"/>
                  </a:lnTo>
                  <a:lnTo>
                    <a:pt x="172" y="1025"/>
                  </a:lnTo>
                  <a:lnTo>
                    <a:pt x="174" y="1212"/>
                  </a:lnTo>
                  <a:lnTo>
                    <a:pt x="980" y="119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7154863" y="939800"/>
              <a:ext cx="1452563" cy="1247775"/>
            </a:xfrm>
            <a:custGeom>
              <a:avLst/>
              <a:gdLst>
                <a:gd name="T0" fmla="*/ 1787 w 1830"/>
                <a:gd name="T1" fmla="*/ 1182 h 1570"/>
                <a:gd name="T2" fmla="*/ 1726 w 1830"/>
                <a:gd name="T3" fmla="*/ 1152 h 1570"/>
                <a:gd name="T4" fmla="*/ 1709 w 1830"/>
                <a:gd name="T5" fmla="*/ 1106 h 1570"/>
                <a:gd name="T6" fmla="*/ 1703 w 1830"/>
                <a:gd name="T7" fmla="*/ 1041 h 1570"/>
                <a:gd name="T8" fmla="*/ 1682 w 1830"/>
                <a:gd name="T9" fmla="*/ 981 h 1570"/>
                <a:gd name="T10" fmla="*/ 1653 w 1830"/>
                <a:gd name="T11" fmla="*/ 946 h 1570"/>
                <a:gd name="T12" fmla="*/ 1579 w 1830"/>
                <a:gd name="T13" fmla="*/ 913 h 1570"/>
                <a:gd name="T14" fmla="*/ 1548 w 1830"/>
                <a:gd name="T15" fmla="*/ 893 h 1570"/>
                <a:gd name="T16" fmla="*/ 1515 w 1830"/>
                <a:gd name="T17" fmla="*/ 842 h 1570"/>
                <a:gd name="T18" fmla="*/ 1477 w 1830"/>
                <a:gd name="T19" fmla="*/ 773 h 1570"/>
                <a:gd name="T20" fmla="*/ 1474 w 1830"/>
                <a:gd name="T21" fmla="*/ 721 h 1570"/>
                <a:gd name="T22" fmla="*/ 1492 w 1830"/>
                <a:gd name="T23" fmla="*/ 639 h 1570"/>
                <a:gd name="T24" fmla="*/ 1489 w 1830"/>
                <a:gd name="T25" fmla="*/ 602 h 1570"/>
                <a:gd name="T26" fmla="*/ 1450 w 1830"/>
                <a:gd name="T27" fmla="*/ 555 h 1570"/>
                <a:gd name="T28" fmla="*/ 1418 w 1830"/>
                <a:gd name="T29" fmla="*/ 539 h 1570"/>
                <a:gd name="T30" fmla="*/ 1373 w 1830"/>
                <a:gd name="T31" fmla="*/ 554 h 1570"/>
                <a:gd name="T32" fmla="*/ 1345 w 1830"/>
                <a:gd name="T33" fmla="*/ 538 h 1570"/>
                <a:gd name="T34" fmla="*/ 1301 w 1830"/>
                <a:gd name="T35" fmla="*/ 446 h 1570"/>
                <a:gd name="T36" fmla="*/ 1189 w 1830"/>
                <a:gd name="T37" fmla="*/ 297 h 1570"/>
                <a:gd name="T38" fmla="*/ 1124 w 1830"/>
                <a:gd name="T39" fmla="*/ 207 h 1570"/>
                <a:gd name="T40" fmla="*/ 1118 w 1830"/>
                <a:gd name="T41" fmla="*/ 137 h 1570"/>
                <a:gd name="T42" fmla="*/ 1070 w 1830"/>
                <a:gd name="T43" fmla="*/ 0 h 1570"/>
                <a:gd name="T44" fmla="*/ 809 w 1830"/>
                <a:gd name="T45" fmla="*/ 7 h 1570"/>
                <a:gd name="T46" fmla="*/ 607 w 1830"/>
                <a:gd name="T47" fmla="*/ 19 h 1570"/>
                <a:gd name="T48" fmla="*/ 33 w 1830"/>
                <a:gd name="T49" fmla="*/ 29 h 1570"/>
                <a:gd name="T50" fmla="*/ 123 w 1830"/>
                <a:gd name="T51" fmla="*/ 216 h 1570"/>
                <a:gd name="T52" fmla="*/ 199 w 1830"/>
                <a:gd name="T53" fmla="*/ 261 h 1570"/>
                <a:gd name="T54" fmla="*/ 260 w 1830"/>
                <a:gd name="T55" fmla="*/ 290 h 1570"/>
                <a:gd name="T56" fmla="*/ 276 w 1830"/>
                <a:gd name="T57" fmla="*/ 307 h 1570"/>
                <a:gd name="T58" fmla="*/ 259 w 1830"/>
                <a:gd name="T59" fmla="*/ 320 h 1570"/>
                <a:gd name="T60" fmla="*/ 212 w 1830"/>
                <a:gd name="T61" fmla="*/ 343 h 1570"/>
                <a:gd name="T62" fmla="*/ 211 w 1830"/>
                <a:gd name="T63" fmla="*/ 392 h 1570"/>
                <a:gd name="T64" fmla="*/ 229 w 1830"/>
                <a:gd name="T65" fmla="*/ 457 h 1570"/>
                <a:gd name="T66" fmla="*/ 251 w 1830"/>
                <a:gd name="T67" fmla="*/ 476 h 1570"/>
                <a:gd name="T68" fmla="*/ 327 w 1830"/>
                <a:gd name="T69" fmla="*/ 513 h 1570"/>
                <a:gd name="T70" fmla="*/ 338 w 1830"/>
                <a:gd name="T71" fmla="*/ 538 h 1570"/>
                <a:gd name="T72" fmla="*/ 338 w 1830"/>
                <a:gd name="T73" fmla="*/ 1317 h 1570"/>
                <a:gd name="T74" fmla="*/ 356 w 1830"/>
                <a:gd name="T75" fmla="*/ 1417 h 1570"/>
                <a:gd name="T76" fmla="*/ 1579 w 1830"/>
                <a:gd name="T77" fmla="*/ 1405 h 1570"/>
                <a:gd name="T78" fmla="*/ 1584 w 1830"/>
                <a:gd name="T79" fmla="*/ 1434 h 1570"/>
                <a:gd name="T80" fmla="*/ 1550 w 1830"/>
                <a:gd name="T81" fmla="*/ 1476 h 1570"/>
                <a:gd name="T82" fmla="*/ 1513 w 1830"/>
                <a:gd name="T83" fmla="*/ 1535 h 1570"/>
                <a:gd name="T84" fmla="*/ 1523 w 1830"/>
                <a:gd name="T85" fmla="*/ 1567 h 1570"/>
                <a:gd name="T86" fmla="*/ 1597 w 1830"/>
                <a:gd name="T87" fmla="*/ 1563 h 1570"/>
                <a:gd name="T88" fmla="*/ 1667 w 1830"/>
                <a:gd name="T89" fmla="*/ 1551 h 1570"/>
                <a:gd name="T90" fmla="*/ 1686 w 1830"/>
                <a:gd name="T91" fmla="*/ 1559 h 1570"/>
                <a:gd name="T92" fmla="*/ 1703 w 1830"/>
                <a:gd name="T93" fmla="*/ 1534 h 1570"/>
                <a:gd name="T94" fmla="*/ 1725 w 1830"/>
                <a:gd name="T95" fmla="*/ 1420 h 1570"/>
                <a:gd name="T96" fmla="*/ 1731 w 1830"/>
                <a:gd name="T97" fmla="*/ 1372 h 1570"/>
                <a:gd name="T98" fmla="*/ 1770 w 1830"/>
                <a:gd name="T99" fmla="*/ 1325 h 1570"/>
                <a:gd name="T100" fmla="*/ 1819 w 1830"/>
                <a:gd name="T101" fmla="*/ 1287 h 1570"/>
                <a:gd name="T102" fmla="*/ 1830 w 1830"/>
                <a:gd name="T103" fmla="*/ 1254 h 1570"/>
                <a:gd name="T104" fmla="*/ 1812 w 1830"/>
                <a:gd name="T105" fmla="*/ 1202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570">
                  <a:moveTo>
                    <a:pt x="1808" y="1194"/>
                  </a:moveTo>
                  <a:lnTo>
                    <a:pt x="1808" y="1194"/>
                  </a:lnTo>
                  <a:lnTo>
                    <a:pt x="1805" y="1191"/>
                  </a:lnTo>
                  <a:lnTo>
                    <a:pt x="1800" y="1188"/>
                  </a:lnTo>
                  <a:lnTo>
                    <a:pt x="1787" y="1182"/>
                  </a:lnTo>
                  <a:lnTo>
                    <a:pt x="1770" y="1175"/>
                  </a:lnTo>
                  <a:lnTo>
                    <a:pt x="1751" y="1168"/>
                  </a:lnTo>
                  <a:lnTo>
                    <a:pt x="1742" y="1163"/>
                  </a:lnTo>
                  <a:lnTo>
                    <a:pt x="1734" y="1158"/>
                  </a:lnTo>
                  <a:lnTo>
                    <a:pt x="1726" y="1152"/>
                  </a:lnTo>
                  <a:lnTo>
                    <a:pt x="1720" y="1144"/>
                  </a:lnTo>
                  <a:lnTo>
                    <a:pt x="1714" y="1136"/>
                  </a:lnTo>
                  <a:lnTo>
                    <a:pt x="1711" y="1127"/>
                  </a:lnTo>
                  <a:lnTo>
                    <a:pt x="1709" y="1117"/>
                  </a:lnTo>
                  <a:lnTo>
                    <a:pt x="1709" y="1106"/>
                  </a:lnTo>
                  <a:lnTo>
                    <a:pt x="1709" y="1106"/>
                  </a:lnTo>
                  <a:lnTo>
                    <a:pt x="1710" y="1085"/>
                  </a:lnTo>
                  <a:lnTo>
                    <a:pt x="1709" y="1067"/>
                  </a:lnTo>
                  <a:lnTo>
                    <a:pt x="1706" y="1052"/>
                  </a:lnTo>
                  <a:lnTo>
                    <a:pt x="1703" y="1041"/>
                  </a:lnTo>
                  <a:lnTo>
                    <a:pt x="1694" y="1018"/>
                  </a:lnTo>
                  <a:lnTo>
                    <a:pt x="1690" y="1004"/>
                  </a:lnTo>
                  <a:lnTo>
                    <a:pt x="1685" y="989"/>
                  </a:lnTo>
                  <a:lnTo>
                    <a:pt x="1685" y="989"/>
                  </a:lnTo>
                  <a:lnTo>
                    <a:pt x="1682" y="981"/>
                  </a:lnTo>
                  <a:lnTo>
                    <a:pt x="1677" y="972"/>
                  </a:lnTo>
                  <a:lnTo>
                    <a:pt x="1673" y="965"/>
                  </a:lnTo>
                  <a:lnTo>
                    <a:pt x="1666" y="959"/>
                  </a:lnTo>
                  <a:lnTo>
                    <a:pt x="1659" y="952"/>
                  </a:lnTo>
                  <a:lnTo>
                    <a:pt x="1653" y="946"/>
                  </a:lnTo>
                  <a:lnTo>
                    <a:pt x="1636" y="935"/>
                  </a:lnTo>
                  <a:lnTo>
                    <a:pt x="1620" y="927"/>
                  </a:lnTo>
                  <a:lnTo>
                    <a:pt x="1605" y="921"/>
                  </a:lnTo>
                  <a:lnTo>
                    <a:pt x="1590" y="916"/>
                  </a:lnTo>
                  <a:lnTo>
                    <a:pt x="1579" y="913"/>
                  </a:lnTo>
                  <a:lnTo>
                    <a:pt x="1579" y="913"/>
                  </a:lnTo>
                  <a:lnTo>
                    <a:pt x="1571" y="911"/>
                  </a:lnTo>
                  <a:lnTo>
                    <a:pt x="1563" y="906"/>
                  </a:lnTo>
                  <a:lnTo>
                    <a:pt x="1554" y="900"/>
                  </a:lnTo>
                  <a:lnTo>
                    <a:pt x="1548" y="893"/>
                  </a:lnTo>
                  <a:lnTo>
                    <a:pt x="1540" y="884"/>
                  </a:lnTo>
                  <a:lnTo>
                    <a:pt x="1532" y="873"/>
                  </a:lnTo>
                  <a:lnTo>
                    <a:pt x="1523" y="859"/>
                  </a:lnTo>
                  <a:lnTo>
                    <a:pt x="1515" y="842"/>
                  </a:lnTo>
                  <a:lnTo>
                    <a:pt x="1515" y="842"/>
                  </a:lnTo>
                  <a:lnTo>
                    <a:pt x="1506" y="827"/>
                  </a:lnTo>
                  <a:lnTo>
                    <a:pt x="1496" y="811"/>
                  </a:lnTo>
                  <a:lnTo>
                    <a:pt x="1487" y="797"/>
                  </a:lnTo>
                  <a:lnTo>
                    <a:pt x="1479" y="782"/>
                  </a:lnTo>
                  <a:lnTo>
                    <a:pt x="1477" y="773"/>
                  </a:lnTo>
                  <a:lnTo>
                    <a:pt x="1475" y="765"/>
                  </a:lnTo>
                  <a:lnTo>
                    <a:pt x="1473" y="755"/>
                  </a:lnTo>
                  <a:lnTo>
                    <a:pt x="1472" y="745"/>
                  </a:lnTo>
                  <a:lnTo>
                    <a:pt x="1473" y="733"/>
                  </a:lnTo>
                  <a:lnTo>
                    <a:pt x="1474" y="721"/>
                  </a:lnTo>
                  <a:lnTo>
                    <a:pt x="1476" y="706"/>
                  </a:lnTo>
                  <a:lnTo>
                    <a:pt x="1479" y="690"/>
                  </a:lnTo>
                  <a:lnTo>
                    <a:pt x="1479" y="690"/>
                  </a:lnTo>
                  <a:lnTo>
                    <a:pt x="1487" y="661"/>
                  </a:lnTo>
                  <a:lnTo>
                    <a:pt x="1492" y="639"/>
                  </a:lnTo>
                  <a:lnTo>
                    <a:pt x="1493" y="630"/>
                  </a:lnTo>
                  <a:lnTo>
                    <a:pt x="1493" y="621"/>
                  </a:lnTo>
                  <a:lnTo>
                    <a:pt x="1493" y="614"/>
                  </a:lnTo>
                  <a:lnTo>
                    <a:pt x="1492" y="608"/>
                  </a:lnTo>
                  <a:lnTo>
                    <a:pt x="1489" y="602"/>
                  </a:lnTo>
                  <a:lnTo>
                    <a:pt x="1486" y="595"/>
                  </a:lnTo>
                  <a:lnTo>
                    <a:pt x="1483" y="590"/>
                  </a:lnTo>
                  <a:lnTo>
                    <a:pt x="1478" y="584"/>
                  </a:lnTo>
                  <a:lnTo>
                    <a:pt x="1466" y="571"/>
                  </a:lnTo>
                  <a:lnTo>
                    <a:pt x="1450" y="555"/>
                  </a:lnTo>
                  <a:lnTo>
                    <a:pt x="1450" y="555"/>
                  </a:lnTo>
                  <a:lnTo>
                    <a:pt x="1441" y="548"/>
                  </a:lnTo>
                  <a:lnTo>
                    <a:pt x="1434" y="544"/>
                  </a:lnTo>
                  <a:lnTo>
                    <a:pt x="1426" y="541"/>
                  </a:lnTo>
                  <a:lnTo>
                    <a:pt x="1418" y="539"/>
                  </a:lnTo>
                  <a:lnTo>
                    <a:pt x="1411" y="541"/>
                  </a:lnTo>
                  <a:lnTo>
                    <a:pt x="1405" y="542"/>
                  </a:lnTo>
                  <a:lnTo>
                    <a:pt x="1391" y="547"/>
                  </a:lnTo>
                  <a:lnTo>
                    <a:pt x="1379" y="552"/>
                  </a:lnTo>
                  <a:lnTo>
                    <a:pt x="1373" y="554"/>
                  </a:lnTo>
                  <a:lnTo>
                    <a:pt x="1368" y="554"/>
                  </a:lnTo>
                  <a:lnTo>
                    <a:pt x="1362" y="553"/>
                  </a:lnTo>
                  <a:lnTo>
                    <a:pt x="1356" y="551"/>
                  </a:lnTo>
                  <a:lnTo>
                    <a:pt x="1351" y="545"/>
                  </a:lnTo>
                  <a:lnTo>
                    <a:pt x="1345" y="538"/>
                  </a:lnTo>
                  <a:lnTo>
                    <a:pt x="1345" y="538"/>
                  </a:lnTo>
                  <a:lnTo>
                    <a:pt x="1335" y="520"/>
                  </a:lnTo>
                  <a:lnTo>
                    <a:pt x="1326" y="503"/>
                  </a:lnTo>
                  <a:lnTo>
                    <a:pt x="1310" y="466"/>
                  </a:lnTo>
                  <a:lnTo>
                    <a:pt x="1301" y="446"/>
                  </a:lnTo>
                  <a:lnTo>
                    <a:pt x="1289" y="425"/>
                  </a:lnTo>
                  <a:lnTo>
                    <a:pt x="1275" y="403"/>
                  </a:lnTo>
                  <a:lnTo>
                    <a:pt x="1257" y="380"/>
                  </a:lnTo>
                  <a:lnTo>
                    <a:pt x="1257" y="380"/>
                  </a:lnTo>
                  <a:lnTo>
                    <a:pt x="1189" y="297"/>
                  </a:lnTo>
                  <a:lnTo>
                    <a:pt x="1161" y="262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28" y="219"/>
                  </a:lnTo>
                  <a:lnTo>
                    <a:pt x="1124" y="207"/>
                  </a:lnTo>
                  <a:lnTo>
                    <a:pt x="1121" y="196"/>
                  </a:lnTo>
                  <a:lnTo>
                    <a:pt x="1118" y="185"/>
                  </a:lnTo>
                  <a:lnTo>
                    <a:pt x="1117" y="173"/>
                  </a:lnTo>
                  <a:lnTo>
                    <a:pt x="1117" y="161"/>
                  </a:lnTo>
                  <a:lnTo>
                    <a:pt x="1118" y="137"/>
                  </a:lnTo>
                  <a:lnTo>
                    <a:pt x="1121" y="116"/>
                  </a:lnTo>
                  <a:lnTo>
                    <a:pt x="1124" y="98"/>
                  </a:lnTo>
                  <a:lnTo>
                    <a:pt x="1128" y="81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37" y="0"/>
                  </a:lnTo>
                  <a:lnTo>
                    <a:pt x="957" y="1"/>
                  </a:lnTo>
                  <a:lnTo>
                    <a:pt x="908" y="2"/>
                  </a:lnTo>
                  <a:lnTo>
                    <a:pt x="858" y="4"/>
                  </a:lnTo>
                  <a:lnTo>
                    <a:pt x="809" y="7"/>
                  </a:lnTo>
                  <a:lnTo>
                    <a:pt x="765" y="11"/>
                  </a:lnTo>
                  <a:lnTo>
                    <a:pt x="765" y="11"/>
                  </a:lnTo>
                  <a:lnTo>
                    <a:pt x="740" y="13"/>
                  </a:lnTo>
                  <a:lnTo>
                    <a:pt x="704" y="15"/>
                  </a:lnTo>
                  <a:lnTo>
                    <a:pt x="607" y="19"/>
                  </a:lnTo>
                  <a:lnTo>
                    <a:pt x="488" y="22"/>
                  </a:lnTo>
                  <a:lnTo>
                    <a:pt x="360" y="24"/>
                  </a:lnTo>
                  <a:lnTo>
                    <a:pt x="1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24" y="83"/>
                  </a:lnTo>
                  <a:lnTo>
                    <a:pt x="13" y="143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72" y="244"/>
                  </a:lnTo>
                  <a:lnTo>
                    <a:pt x="199" y="261"/>
                  </a:lnTo>
                  <a:lnTo>
                    <a:pt x="221" y="275"/>
                  </a:lnTo>
                  <a:lnTo>
                    <a:pt x="221" y="275"/>
                  </a:lnTo>
                  <a:lnTo>
                    <a:pt x="231" y="279"/>
                  </a:lnTo>
                  <a:lnTo>
                    <a:pt x="241" y="282"/>
                  </a:lnTo>
                  <a:lnTo>
                    <a:pt x="260" y="290"/>
                  </a:lnTo>
                  <a:lnTo>
                    <a:pt x="268" y="294"/>
                  </a:lnTo>
                  <a:lnTo>
                    <a:pt x="273" y="298"/>
                  </a:lnTo>
                  <a:lnTo>
                    <a:pt x="276" y="301"/>
                  </a:lnTo>
                  <a:lnTo>
                    <a:pt x="276" y="304"/>
                  </a:lnTo>
                  <a:lnTo>
                    <a:pt x="276" y="307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1" y="313"/>
                  </a:lnTo>
                  <a:lnTo>
                    <a:pt x="268" y="316"/>
                  </a:lnTo>
                  <a:lnTo>
                    <a:pt x="259" y="320"/>
                  </a:lnTo>
                  <a:lnTo>
                    <a:pt x="237" y="328"/>
                  </a:lnTo>
                  <a:lnTo>
                    <a:pt x="227" y="332"/>
                  </a:lnTo>
                  <a:lnTo>
                    <a:pt x="218" y="337"/>
                  </a:lnTo>
                  <a:lnTo>
                    <a:pt x="214" y="339"/>
                  </a:lnTo>
                  <a:lnTo>
                    <a:pt x="212" y="343"/>
                  </a:lnTo>
                  <a:lnTo>
                    <a:pt x="210" y="346"/>
                  </a:lnTo>
                  <a:lnTo>
                    <a:pt x="210" y="351"/>
                  </a:lnTo>
                  <a:lnTo>
                    <a:pt x="210" y="351"/>
                  </a:lnTo>
                  <a:lnTo>
                    <a:pt x="210" y="375"/>
                  </a:lnTo>
                  <a:lnTo>
                    <a:pt x="211" y="392"/>
                  </a:lnTo>
                  <a:lnTo>
                    <a:pt x="213" y="410"/>
                  </a:lnTo>
                  <a:lnTo>
                    <a:pt x="216" y="427"/>
                  </a:lnTo>
                  <a:lnTo>
                    <a:pt x="222" y="443"/>
                  </a:lnTo>
                  <a:lnTo>
                    <a:pt x="225" y="450"/>
                  </a:lnTo>
                  <a:lnTo>
                    <a:pt x="229" y="457"/>
                  </a:lnTo>
                  <a:lnTo>
                    <a:pt x="233" y="46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4" y="472"/>
                  </a:lnTo>
                  <a:lnTo>
                    <a:pt x="251" y="476"/>
                  </a:lnTo>
                  <a:lnTo>
                    <a:pt x="267" y="482"/>
                  </a:lnTo>
                  <a:lnTo>
                    <a:pt x="299" y="496"/>
                  </a:lnTo>
                  <a:lnTo>
                    <a:pt x="315" y="504"/>
                  </a:lnTo>
                  <a:lnTo>
                    <a:pt x="320" y="508"/>
                  </a:lnTo>
                  <a:lnTo>
                    <a:pt x="327" y="513"/>
                  </a:lnTo>
                  <a:lnTo>
                    <a:pt x="332" y="518"/>
                  </a:lnTo>
                  <a:lnTo>
                    <a:pt x="335" y="524"/>
                  </a:lnTo>
                  <a:lnTo>
                    <a:pt x="337" y="531"/>
                  </a:lnTo>
                  <a:lnTo>
                    <a:pt x="338" y="538"/>
                  </a:lnTo>
                  <a:lnTo>
                    <a:pt x="338" y="538"/>
                  </a:lnTo>
                  <a:lnTo>
                    <a:pt x="333" y="1253"/>
                  </a:lnTo>
                  <a:lnTo>
                    <a:pt x="333" y="1253"/>
                  </a:lnTo>
                  <a:lnTo>
                    <a:pt x="328" y="1253"/>
                  </a:lnTo>
                  <a:lnTo>
                    <a:pt x="328" y="1253"/>
                  </a:lnTo>
                  <a:lnTo>
                    <a:pt x="338" y="1317"/>
                  </a:lnTo>
                  <a:lnTo>
                    <a:pt x="354" y="1427"/>
                  </a:lnTo>
                  <a:lnTo>
                    <a:pt x="354" y="1427"/>
                  </a:lnTo>
                  <a:lnTo>
                    <a:pt x="353" y="1421"/>
                  </a:lnTo>
                  <a:lnTo>
                    <a:pt x="353" y="1421"/>
                  </a:lnTo>
                  <a:lnTo>
                    <a:pt x="356" y="1417"/>
                  </a:lnTo>
                  <a:lnTo>
                    <a:pt x="1555" y="1387"/>
                  </a:lnTo>
                  <a:lnTo>
                    <a:pt x="1555" y="1387"/>
                  </a:lnTo>
                  <a:lnTo>
                    <a:pt x="1564" y="1391"/>
                  </a:lnTo>
                  <a:lnTo>
                    <a:pt x="1572" y="1397"/>
                  </a:lnTo>
                  <a:lnTo>
                    <a:pt x="1579" y="1405"/>
                  </a:lnTo>
                  <a:lnTo>
                    <a:pt x="1582" y="1409"/>
                  </a:lnTo>
                  <a:lnTo>
                    <a:pt x="1584" y="1415"/>
                  </a:lnTo>
                  <a:lnTo>
                    <a:pt x="1586" y="1420"/>
                  </a:lnTo>
                  <a:lnTo>
                    <a:pt x="1586" y="1427"/>
                  </a:lnTo>
                  <a:lnTo>
                    <a:pt x="1584" y="1434"/>
                  </a:lnTo>
                  <a:lnTo>
                    <a:pt x="1581" y="1441"/>
                  </a:lnTo>
                  <a:lnTo>
                    <a:pt x="1576" y="1449"/>
                  </a:lnTo>
                  <a:lnTo>
                    <a:pt x="1568" y="1457"/>
                  </a:lnTo>
                  <a:lnTo>
                    <a:pt x="1568" y="1457"/>
                  </a:lnTo>
                  <a:lnTo>
                    <a:pt x="1550" y="1476"/>
                  </a:lnTo>
                  <a:lnTo>
                    <a:pt x="1534" y="1496"/>
                  </a:lnTo>
                  <a:lnTo>
                    <a:pt x="1527" y="1506"/>
                  </a:lnTo>
                  <a:lnTo>
                    <a:pt x="1522" y="1516"/>
                  </a:lnTo>
                  <a:lnTo>
                    <a:pt x="1517" y="1526"/>
                  </a:lnTo>
                  <a:lnTo>
                    <a:pt x="1513" y="1535"/>
                  </a:lnTo>
                  <a:lnTo>
                    <a:pt x="1512" y="1543"/>
                  </a:lnTo>
                  <a:lnTo>
                    <a:pt x="1511" y="1551"/>
                  </a:lnTo>
                  <a:lnTo>
                    <a:pt x="1513" y="1558"/>
                  </a:lnTo>
                  <a:lnTo>
                    <a:pt x="1516" y="1563"/>
                  </a:lnTo>
                  <a:lnTo>
                    <a:pt x="1523" y="1567"/>
                  </a:lnTo>
                  <a:lnTo>
                    <a:pt x="1531" y="1569"/>
                  </a:lnTo>
                  <a:lnTo>
                    <a:pt x="1542" y="1570"/>
                  </a:lnTo>
                  <a:lnTo>
                    <a:pt x="1555" y="1569"/>
                  </a:lnTo>
                  <a:lnTo>
                    <a:pt x="1555" y="1569"/>
                  </a:lnTo>
                  <a:lnTo>
                    <a:pt x="1597" y="1563"/>
                  </a:lnTo>
                  <a:lnTo>
                    <a:pt x="1626" y="1560"/>
                  </a:lnTo>
                  <a:lnTo>
                    <a:pt x="1657" y="1557"/>
                  </a:lnTo>
                  <a:lnTo>
                    <a:pt x="1657" y="1557"/>
                  </a:lnTo>
                  <a:lnTo>
                    <a:pt x="1663" y="1553"/>
                  </a:lnTo>
                  <a:lnTo>
                    <a:pt x="1667" y="1551"/>
                  </a:lnTo>
                  <a:lnTo>
                    <a:pt x="1671" y="1552"/>
                  </a:lnTo>
                  <a:lnTo>
                    <a:pt x="1675" y="1554"/>
                  </a:lnTo>
                  <a:lnTo>
                    <a:pt x="1678" y="1557"/>
                  </a:lnTo>
                  <a:lnTo>
                    <a:pt x="1682" y="1559"/>
                  </a:lnTo>
                  <a:lnTo>
                    <a:pt x="1686" y="1559"/>
                  </a:lnTo>
                  <a:lnTo>
                    <a:pt x="1691" y="1557"/>
                  </a:lnTo>
                  <a:lnTo>
                    <a:pt x="1691" y="1557"/>
                  </a:lnTo>
                  <a:lnTo>
                    <a:pt x="1694" y="1553"/>
                  </a:lnTo>
                  <a:lnTo>
                    <a:pt x="1697" y="1549"/>
                  </a:lnTo>
                  <a:lnTo>
                    <a:pt x="1703" y="1534"/>
                  </a:lnTo>
                  <a:lnTo>
                    <a:pt x="1710" y="1515"/>
                  </a:lnTo>
                  <a:lnTo>
                    <a:pt x="1715" y="1493"/>
                  </a:lnTo>
                  <a:lnTo>
                    <a:pt x="1720" y="1469"/>
                  </a:lnTo>
                  <a:lnTo>
                    <a:pt x="1723" y="1444"/>
                  </a:lnTo>
                  <a:lnTo>
                    <a:pt x="1725" y="1420"/>
                  </a:lnTo>
                  <a:lnTo>
                    <a:pt x="1725" y="1399"/>
                  </a:lnTo>
                  <a:lnTo>
                    <a:pt x="1725" y="1399"/>
                  </a:lnTo>
                  <a:lnTo>
                    <a:pt x="1726" y="1389"/>
                  </a:lnTo>
                  <a:lnTo>
                    <a:pt x="1728" y="1380"/>
                  </a:lnTo>
                  <a:lnTo>
                    <a:pt x="1731" y="1372"/>
                  </a:lnTo>
                  <a:lnTo>
                    <a:pt x="1734" y="1364"/>
                  </a:lnTo>
                  <a:lnTo>
                    <a:pt x="1739" y="1357"/>
                  </a:lnTo>
                  <a:lnTo>
                    <a:pt x="1744" y="1350"/>
                  </a:lnTo>
                  <a:lnTo>
                    <a:pt x="1757" y="1338"/>
                  </a:lnTo>
                  <a:lnTo>
                    <a:pt x="1770" y="1325"/>
                  </a:lnTo>
                  <a:lnTo>
                    <a:pt x="1785" y="1315"/>
                  </a:lnTo>
                  <a:lnTo>
                    <a:pt x="1800" y="1304"/>
                  </a:lnTo>
                  <a:lnTo>
                    <a:pt x="1814" y="1294"/>
                  </a:lnTo>
                  <a:lnTo>
                    <a:pt x="1814" y="1294"/>
                  </a:lnTo>
                  <a:lnTo>
                    <a:pt x="1819" y="1287"/>
                  </a:lnTo>
                  <a:lnTo>
                    <a:pt x="1824" y="1282"/>
                  </a:lnTo>
                  <a:lnTo>
                    <a:pt x="1827" y="1275"/>
                  </a:lnTo>
                  <a:lnTo>
                    <a:pt x="1829" y="1268"/>
                  </a:lnTo>
                  <a:lnTo>
                    <a:pt x="1830" y="1260"/>
                  </a:lnTo>
                  <a:lnTo>
                    <a:pt x="1830" y="1254"/>
                  </a:lnTo>
                  <a:lnTo>
                    <a:pt x="1829" y="1247"/>
                  </a:lnTo>
                  <a:lnTo>
                    <a:pt x="1828" y="1239"/>
                  </a:lnTo>
                  <a:lnTo>
                    <a:pt x="1824" y="1226"/>
                  </a:lnTo>
                  <a:lnTo>
                    <a:pt x="1818" y="1212"/>
                  </a:lnTo>
                  <a:lnTo>
                    <a:pt x="1812" y="1202"/>
                  </a:lnTo>
                  <a:lnTo>
                    <a:pt x="1808" y="1194"/>
                  </a:lnTo>
                  <a:lnTo>
                    <a:pt x="1808" y="1194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8413751" y="1801813"/>
              <a:ext cx="1765300" cy="615950"/>
            </a:xfrm>
            <a:custGeom>
              <a:avLst/>
              <a:gdLst>
                <a:gd name="T0" fmla="*/ 1559 w 2224"/>
                <a:gd name="T1" fmla="*/ 663 h 776"/>
                <a:gd name="T2" fmla="*/ 1566 w 2224"/>
                <a:gd name="T3" fmla="*/ 625 h 776"/>
                <a:gd name="T4" fmla="*/ 1582 w 2224"/>
                <a:gd name="T5" fmla="*/ 598 h 776"/>
                <a:gd name="T6" fmla="*/ 1614 w 2224"/>
                <a:gd name="T7" fmla="*/ 558 h 776"/>
                <a:gd name="T8" fmla="*/ 1635 w 2224"/>
                <a:gd name="T9" fmla="*/ 545 h 776"/>
                <a:gd name="T10" fmla="*/ 1645 w 2224"/>
                <a:gd name="T11" fmla="*/ 543 h 776"/>
                <a:gd name="T12" fmla="*/ 1675 w 2224"/>
                <a:gd name="T13" fmla="*/ 487 h 776"/>
                <a:gd name="T14" fmla="*/ 1702 w 2224"/>
                <a:gd name="T15" fmla="*/ 443 h 776"/>
                <a:gd name="T16" fmla="*/ 1714 w 2224"/>
                <a:gd name="T17" fmla="*/ 436 h 776"/>
                <a:gd name="T18" fmla="*/ 1754 w 2224"/>
                <a:gd name="T19" fmla="*/ 434 h 776"/>
                <a:gd name="T20" fmla="*/ 1798 w 2224"/>
                <a:gd name="T21" fmla="*/ 429 h 776"/>
                <a:gd name="T22" fmla="*/ 1819 w 2224"/>
                <a:gd name="T23" fmla="*/ 419 h 776"/>
                <a:gd name="T24" fmla="*/ 1839 w 2224"/>
                <a:gd name="T25" fmla="*/ 399 h 776"/>
                <a:gd name="T26" fmla="*/ 1880 w 2224"/>
                <a:gd name="T27" fmla="*/ 346 h 776"/>
                <a:gd name="T28" fmla="*/ 1906 w 2224"/>
                <a:gd name="T29" fmla="*/ 320 h 776"/>
                <a:gd name="T30" fmla="*/ 1946 w 2224"/>
                <a:gd name="T31" fmla="*/ 276 h 776"/>
                <a:gd name="T32" fmla="*/ 1971 w 2224"/>
                <a:gd name="T33" fmla="*/ 232 h 776"/>
                <a:gd name="T34" fmla="*/ 1989 w 2224"/>
                <a:gd name="T35" fmla="*/ 238 h 776"/>
                <a:gd name="T36" fmla="*/ 2026 w 2224"/>
                <a:gd name="T37" fmla="*/ 241 h 776"/>
                <a:gd name="T38" fmla="*/ 2043 w 2224"/>
                <a:gd name="T39" fmla="*/ 236 h 776"/>
                <a:gd name="T40" fmla="*/ 2057 w 2224"/>
                <a:gd name="T41" fmla="*/ 222 h 776"/>
                <a:gd name="T42" fmla="*/ 2098 w 2224"/>
                <a:gd name="T43" fmla="*/ 196 h 776"/>
                <a:gd name="T44" fmla="*/ 2141 w 2224"/>
                <a:gd name="T45" fmla="*/ 177 h 776"/>
                <a:gd name="T46" fmla="*/ 2158 w 2224"/>
                <a:gd name="T47" fmla="*/ 172 h 776"/>
                <a:gd name="T48" fmla="*/ 2171 w 2224"/>
                <a:gd name="T49" fmla="*/ 162 h 776"/>
                <a:gd name="T50" fmla="*/ 2193 w 2224"/>
                <a:gd name="T51" fmla="*/ 126 h 776"/>
                <a:gd name="T52" fmla="*/ 2212 w 2224"/>
                <a:gd name="T53" fmla="*/ 79 h 776"/>
                <a:gd name="T54" fmla="*/ 2224 w 2224"/>
                <a:gd name="T55" fmla="*/ 29 h 776"/>
                <a:gd name="T56" fmla="*/ 2223 w 2224"/>
                <a:gd name="T57" fmla="*/ 4 h 776"/>
                <a:gd name="T58" fmla="*/ 2216 w 2224"/>
                <a:gd name="T59" fmla="*/ 0 h 776"/>
                <a:gd name="T60" fmla="*/ 2206 w 2224"/>
                <a:gd name="T61" fmla="*/ 16 h 776"/>
                <a:gd name="T62" fmla="*/ 2198 w 2224"/>
                <a:gd name="T63" fmla="*/ 20 h 776"/>
                <a:gd name="T64" fmla="*/ 2127 w 2224"/>
                <a:gd name="T65" fmla="*/ 37 h 776"/>
                <a:gd name="T66" fmla="*/ 1934 w 2224"/>
                <a:gd name="T67" fmla="*/ 65 h 776"/>
                <a:gd name="T68" fmla="*/ 1514 w 2224"/>
                <a:gd name="T69" fmla="*/ 111 h 776"/>
                <a:gd name="T70" fmla="*/ 789 w 2224"/>
                <a:gd name="T71" fmla="*/ 180 h 776"/>
                <a:gd name="T72" fmla="*/ 156 w 2224"/>
                <a:gd name="T73" fmla="*/ 266 h 776"/>
                <a:gd name="T74" fmla="*/ 144 w 2224"/>
                <a:gd name="T75" fmla="*/ 287 h 776"/>
                <a:gd name="T76" fmla="*/ 138 w 2224"/>
                <a:gd name="T77" fmla="*/ 314 h 776"/>
                <a:gd name="T78" fmla="*/ 133 w 2224"/>
                <a:gd name="T79" fmla="*/ 384 h 776"/>
                <a:gd name="T80" fmla="*/ 116 w 2224"/>
                <a:gd name="T81" fmla="*/ 449 h 776"/>
                <a:gd name="T82" fmla="*/ 104 w 2224"/>
                <a:gd name="T83" fmla="*/ 472 h 776"/>
                <a:gd name="T84" fmla="*/ 95 w 2224"/>
                <a:gd name="T85" fmla="*/ 474 h 776"/>
                <a:gd name="T86" fmla="*/ 84 w 2224"/>
                <a:gd name="T87" fmla="*/ 467 h 776"/>
                <a:gd name="T88" fmla="*/ 70 w 2224"/>
                <a:gd name="T89" fmla="*/ 472 h 776"/>
                <a:gd name="T90" fmla="*/ 75 w 2224"/>
                <a:gd name="T91" fmla="*/ 472 h 776"/>
                <a:gd name="T92" fmla="*/ 30 w 2224"/>
                <a:gd name="T93" fmla="*/ 599 h 776"/>
                <a:gd name="T94" fmla="*/ 11 w 2224"/>
                <a:gd name="T95" fmla="*/ 678 h 776"/>
                <a:gd name="T96" fmla="*/ 9 w 2224"/>
                <a:gd name="T97" fmla="*/ 712 h 776"/>
                <a:gd name="T98" fmla="*/ 0 w 2224"/>
                <a:gd name="T99" fmla="*/ 776 h 776"/>
                <a:gd name="T100" fmla="*/ 1227 w 2224"/>
                <a:gd name="T101" fmla="*/ 70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4" h="776">
                  <a:moveTo>
                    <a:pt x="1228" y="706"/>
                  </a:moveTo>
                  <a:lnTo>
                    <a:pt x="1559" y="663"/>
                  </a:lnTo>
                  <a:lnTo>
                    <a:pt x="1559" y="663"/>
                  </a:lnTo>
                  <a:lnTo>
                    <a:pt x="1561" y="647"/>
                  </a:lnTo>
                  <a:lnTo>
                    <a:pt x="1561" y="647"/>
                  </a:lnTo>
                  <a:lnTo>
                    <a:pt x="1566" y="625"/>
                  </a:lnTo>
                  <a:lnTo>
                    <a:pt x="1568" y="618"/>
                  </a:lnTo>
                  <a:lnTo>
                    <a:pt x="1571" y="611"/>
                  </a:lnTo>
                  <a:lnTo>
                    <a:pt x="1582" y="598"/>
                  </a:lnTo>
                  <a:lnTo>
                    <a:pt x="1602" y="571"/>
                  </a:lnTo>
                  <a:lnTo>
                    <a:pt x="1602" y="571"/>
                  </a:lnTo>
                  <a:lnTo>
                    <a:pt x="1614" y="558"/>
                  </a:lnTo>
                  <a:lnTo>
                    <a:pt x="1623" y="550"/>
                  </a:lnTo>
                  <a:lnTo>
                    <a:pt x="1629" y="546"/>
                  </a:lnTo>
                  <a:lnTo>
                    <a:pt x="1635" y="545"/>
                  </a:lnTo>
                  <a:lnTo>
                    <a:pt x="1638" y="545"/>
                  </a:lnTo>
                  <a:lnTo>
                    <a:pt x="1642" y="545"/>
                  </a:lnTo>
                  <a:lnTo>
                    <a:pt x="1645" y="543"/>
                  </a:lnTo>
                  <a:lnTo>
                    <a:pt x="1649" y="536"/>
                  </a:lnTo>
                  <a:lnTo>
                    <a:pt x="1649" y="536"/>
                  </a:lnTo>
                  <a:lnTo>
                    <a:pt x="1675" y="487"/>
                  </a:lnTo>
                  <a:lnTo>
                    <a:pt x="1691" y="462"/>
                  </a:lnTo>
                  <a:lnTo>
                    <a:pt x="1702" y="443"/>
                  </a:lnTo>
                  <a:lnTo>
                    <a:pt x="1702" y="443"/>
                  </a:lnTo>
                  <a:lnTo>
                    <a:pt x="1705" y="440"/>
                  </a:lnTo>
                  <a:lnTo>
                    <a:pt x="1709" y="438"/>
                  </a:lnTo>
                  <a:lnTo>
                    <a:pt x="1714" y="436"/>
                  </a:lnTo>
                  <a:lnTo>
                    <a:pt x="1721" y="435"/>
                  </a:lnTo>
                  <a:lnTo>
                    <a:pt x="1737" y="434"/>
                  </a:lnTo>
                  <a:lnTo>
                    <a:pt x="1754" y="434"/>
                  </a:lnTo>
                  <a:lnTo>
                    <a:pt x="1772" y="432"/>
                  </a:lnTo>
                  <a:lnTo>
                    <a:pt x="1790" y="430"/>
                  </a:lnTo>
                  <a:lnTo>
                    <a:pt x="1798" y="429"/>
                  </a:lnTo>
                  <a:lnTo>
                    <a:pt x="1806" y="426"/>
                  </a:lnTo>
                  <a:lnTo>
                    <a:pt x="1813" y="424"/>
                  </a:lnTo>
                  <a:lnTo>
                    <a:pt x="1819" y="419"/>
                  </a:lnTo>
                  <a:lnTo>
                    <a:pt x="1819" y="419"/>
                  </a:lnTo>
                  <a:lnTo>
                    <a:pt x="1829" y="410"/>
                  </a:lnTo>
                  <a:lnTo>
                    <a:pt x="1839" y="399"/>
                  </a:lnTo>
                  <a:lnTo>
                    <a:pt x="1858" y="374"/>
                  </a:lnTo>
                  <a:lnTo>
                    <a:pt x="1868" y="361"/>
                  </a:lnTo>
                  <a:lnTo>
                    <a:pt x="1880" y="346"/>
                  </a:lnTo>
                  <a:lnTo>
                    <a:pt x="1893" y="333"/>
                  </a:lnTo>
                  <a:lnTo>
                    <a:pt x="1906" y="320"/>
                  </a:lnTo>
                  <a:lnTo>
                    <a:pt x="1906" y="320"/>
                  </a:lnTo>
                  <a:lnTo>
                    <a:pt x="1921" y="306"/>
                  </a:lnTo>
                  <a:lnTo>
                    <a:pt x="1934" y="292"/>
                  </a:lnTo>
                  <a:lnTo>
                    <a:pt x="1946" y="276"/>
                  </a:lnTo>
                  <a:lnTo>
                    <a:pt x="1954" y="263"/>
                  </a:lnTo>
                  <a:lnTo>
                    <a:pt x="1967" y="240"/>
                  </a:lnTo>
                  <a:lnTo>
                    <a:pt x="1971" y="232"/>
                  </a:lnTo>
                  <a:lnTo>
                    <a:pt x="1971" y="232"/>
                  </a:lnTo>
                  <a:lnTo>
                    <a:pt x="1980" y="235"/>
                  </a:lnTo>
                  <a:lnTo>
                    <a:pt x="1989" y="238"/>
                  </a:lnTo>
                  <a:lnTo>
                    <a:pt x="2000" y="240"/>
                  </a:lnTo>
                  <a:lnTo>
                    <a:pt x="2013" y="242"/>
                  </a:lnTo>
                  <a:lnTo>
                    <a:pt x="2026" y="241"/>
                  </a:lnTo>
                  <a:lnTo>
                    <a:pt x="2032" y="240"/>
                  </a:lnTo>
                  <a:lnTo>
                    <a:pt x="2037" y="239"/>
                  </a:lnTo>
                  <a:lnTo>
                    <a:pt x="2043" y="236"/>
                  </a:lnTo>
                  <a:lnTo>
                    <a:pt x="2047" y="232"/>
                  </a:lnTo>
                  <a:lnTo>
                    <a:pt x="2047" y="232"/>
                  </a:lnTo>
                  <a:lnTo>
                    <a:pt x="2057" y="222"/>
                  </a:lnTo>
                  <a:lnTo>
                    <a:pt x="2070" y="213"/>
                  </a:lnTo>
                  <a:lnTo>
                    <a:pt x="2083" y="204"/>
                  </a:lnTo>
                  <a:lnTo>
                    <a:pt x="2098" y="196"/>
                  </a:lnTo>
                  <a:lnTo>
                    <a:pt x="2113" y="188"/>
                  </a:lnTo>
                  <a:lnTo>
                    <a:pt x="2128" y="182"/>
                  </a:lnTo>
                  <a:lnTo>
                    <a:pt x="2141" y="177"/>
                  </a:lnTo>
                  <a:lnTo>
                    <a:pt x="2152" y="173"/>
                  </a:lnTo>
                  <a:lnTo>
                    <a:pt x="2152" y="173"/>
                  </a:lnTo>
                  <a:lnTo>
                    <a:pt x="2158" y="172"/>
                  </a:lnTo>
                  <a:lnTo>
                    <a:pt x="2163" y="170"/>
                  </a:lnTo>
                  <a:lnTo>
                    <a:pt x="2168" y="166"/>
                  </a:lnTo>
                  <a:lnTo>
                    <a:pt x="2171" y="162"/>
                  </a:lnTo>
                  <a:lnTo>
                    <a:pt x="2179" y="152"/>
                  </a:lnTo>
                  <a:lnTo>
                    <a:pt x="2187" y="140"/>
                  </a:lnTo>
                  <a:lnTo>
                    <a:pt x="2193" y="126"/>
                  </a:lnTo>
                  <a:lnTo>
                    <a:pt x="2199" y="111"/>
                  </a:lnTo>
                  <a:lnTo>
                    <a:pt x="2212" y="79"/>
                  </a:lnTo>
                  <a:lnTo>
                    <a:pt x="2212" y="79"/>
                  </a:lnTo>
                  <a:lnTo>
                    <a:pt x="2217" y="64"/>
                  </a:lnTo>
                  <a:lnTo>
                    <a:pt x="2222" y="46"/>
                  </a:lnTo>
                  <a:lnTo>
                    <a:pt x="2224" y="29"/>
                  </a:lnTo>
                  <a:lnTo>
                    <a:pt x="2224" y="14"/>
                  </a:lnTo>
                  <a:lnTo>
                    <a:pt x="2223" y="9"/>
                  </a:lnTo>
                  <a:lnTo>
                    <a:pt x="2223" y="4"/>
                  </a:lnTo>
                  <a:lnTo>
                    <a:pt x="2220" y="1"/>
                  </a:lnTo>
                  <a:lnTo>
                    <a:pt x="2218" y="0"/>
                  </a:lnTo>
                  <a:lnTo>
                    <a:pt x="2216" y="0"/>
                  </a:lnTo>
                  <a:lnTo>
                    <a:pt x="2213" y="3"/>
                  </a:lnTo>
                  <a:lnTo>
                    <a:pt x="2209" y="8"/>
                  </a:lnTo>
                  <a:lnTo>
                    <a:pt x="2206" y="16"/>
                  </a:lnTo>
                  <a:lnTo>
                    <a:pt x="2206" y="16"/>
                  </a:lnTo>
                  <a:lnTo>
                    <a:pt x="2204" y="18"/>
                  </a:lnTo>
                  <a:lnTo>
                    <a:pt x="2198" y="20"/>
                  </a:lnTo>
                  <a:lnTo>
                    <a:pt x="2182" y="24"/>
                  </a:lnTo>
                  <a:lnTo>
                    <a:pt x="2159" y="31"/>
                  </a:lnTo>
                  <a:lnTo>
                    <a:pt x="2127" y="37"/>
                  </a:lnTo>
                  <a:lnTo>
                    <a:pt x="2087" y="44"/>
                  </a:lnTo>
                  <a:lnTo>
                    <a:pt x="2043" y="50"/>
                  </a:lnTo>
                  <a:lnTo>
                    <a:pt x="1934" y="65"/>
                  </a:lnTo>
                  <a:lnTo>
                    <a:pt x="1807" y="79"/>
                  </a:lnTo>
                  <a:lnTo>
                    <a:pt x="1665" y="95"/>
                  </a:lnTo>
                  <a:lnTo>
                    <a:pt x="1514" y="111"/>
                  </a:lnTo>
                  <a:lnTo>
                    <a:pt x="1360" y="126"/>
                  </a:lnTo>
                  <a:lnTo>
                    <a:pt x="1055" y="155"/>
                  </a:lnTo>
                  <a:lnTo>
                    <a:pt x="789" y="180"/>
                  </a:lnTo>
                  <a:lnTo>
                    <a:pt x="531" y="202"/>
                  </a:lnTo>
                  <a:lnTo>
                    <a:pt x="531" y="255"/>
                  </a:lnTo>
                  <a:lnTo>
                    <a:pt x="156" y="266"/>
                  </a:lnTo>
                  <a:lnTo>
                    <a:pt x="156" y="266"/>
                  </a:lnTo>
                  <a:lnTo>
                    <a:pt x="149" y="276"/>
                  </a:lnTo>
                  <a:lnTo>
                    <a:pt x="144" y="287"/>
                  </a:lnTo>
                  <a:lnTo>
                    <a:pt x="141" y="301"/>
                  </a:lnTo>
                  <a:lnTo>
                    <a:pt x="138" y="314"/>
                  </a:lnTo>
                  <a:lnTo>
                    <a:pt x="138" y="314"/>
                  </a:lnTo>
                  <a:lnTo>
                    <a:pt x="138" y="335"/>
                  </a:lnTo>
                  <a:lnTo>
                    <a:pt x="136" y="359"/>
                  </a:lnTo>
                  <a:lnTo>
                    <a:pt x="133" y="384"/>
                  </a:lnTo>
                  <a:lnTo>
                    <a:pt x="128" y="408"/>
                  </a:lnTo>
                  <a:lnTo>
                    <a:pt x="123" y="430"/>
                  </a:lnTo>
                  <a:lnTo>
                    <a:pt x="116" y="449"/>
                  </a:lnTo>
                  <a:lnTo>
                    <a:pt x="110" y="464"/>
                  </a:lnTo>
                  <a:lnTo>
                    <a:pt x="107" y="468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99" y="474"/>
                  </a:lnTo>
                  <a:lnTo>
                    <a:pt x="95" y="474"/>
                  </a:lnTo>
                  <a:lnTo>
                    <a:pt x="91" y="472"/>
                  </a:lnTo>
                  <a:lnTo>
                    <a:pt x="88" y="469"/>
                  </a:lnTo>
                  <a:lnTo>
                    <a:pt x="84" y="467"/>
                  </a:lnTo>
                  <a:lnTo>
                    <a:pt x="80" y="466"/>
                  </a:lnTo>
                  <a:lnTo>
                    <a:pt x="76" y="468"/>
                  </a:lnTo>
                  <a:lnTo>
                    <a:pt x="70" y="472"/>
                  </a:lnTo>
                  <a:lnTo>
                    <a:pt x="70" y="472"/>
                  </a:lnTo>
                  <a:lnTo>
                    <a:pt x="75" y="472"/>
                  </a:lnTo>
                  <a:lnTo>
                    <a:pt x="75" y="472"/>
                  </a:lnTo>
                  <a:lnTo>
                    <a:pt x="65" y="500"/>
                  </a:lnTo>
                  <a:lnTo>
                    <a:pt x="42" y="562"/>
                  </a:lnTo>
                  <a:lnTo>
                    <a:pt x="30" y="599"/>
                  </a:lnTo>
                  <a:lnTo>
                    <a:pt x="20" y="635"/>
                  </a:lnTo>
                  <a:lnTo>
                    <a:pt x="13" y="666"/>
                  </a:lnTo>
                  <a:lnTo>
                    <a:pt x="11" y="678"/>
                  </a:lnTo>
                  <a:lnTo>
                    <a:pt x="10" y="688"/>
                  </a:lnTo>
                  <a:lnTo>
                    <a:pt x="10" y="688"/>
                  </a:lnTo>
                  <a:lnTo>
                    <a:pt x="9" y="712"/>
                  </a:lnTo>
                  <a:lnTo>
                    <a:pt x="6" y="734"/>
                  </a:lnTo>
                  <a:lnTo>
                    <a:pt x="3" y="755"/>
                  </a:lnTo>
                  <a:lnTo>
                    <a:pt x="0" y="776"/>
                  </a:lnTo>
                  <a:lnTo>
                    <a:pt x="561" y="764"/>
                  </a:lnTo>
                  <a:lnTo>
                    <a:pt x="1234" y="706"/>
                  </a:lnTo>
                  <a:lnTo>
                    <a:pt x="1227" y="706"/>
                  </a:lnTo>
                  <a:lnTo>
                    <a:pt x="1228" y="7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9652001" y="1595438"/>
              <a:ext cx="1866900" cy="836613"/>
            </a:xfrm>
            <a:custGeom>
              <a:avLst/>
              <a:gdLst>
                <a:gd name="T0" fmla="*/ 2242 w 2351"/>
                <a:gd name="T1" fmla="*/ 89 h 1054"/>
                <a:gd name="T2" fmla="*/ 1997 w 2351"/>
                <a:gd name="T3" fmla="*/ 47 h 1054"/>
                <a:gd name="T4" fmla="*/ 1173 w 2351"/>
                <a:gd name="T5" fmla="*/ 217 h 1054"/>
                <a:gd name="T6" fmla="*/ 743 w 2351"/>
                <a:gd name="T7" fmla="*/ 264 h 1054"/>
                <a:gd name="T8" fmla="*/ 656 w 2351"/>
                <a:gd name="T9" fmla="*/ 331 h 1054"/>
                <a:gd name="T10" fmla="*/ 620 w 2351"/>
                <a:gd name="T11" fmla="*/ 413 h 1054"/>
                <a:gd name="T12" fmla="*/ 593 w 2351"/>
                <a:gd name="T13" fmla="*/ 434 h 1054"/>
                <a:gd name="T14" fmla="*/ 511 w 2351"/>
                <a:gd name="T15" fmla="*/ 474 h 1054"/>
                <a:gd name="T16" fmla="*/ 473 w 2351"/>
                <a:gd name="T17" fmla="*/ 501 h 1054"/>
                <a:gd name="T18" fmla="*/ 412 w 2351"/>
                <a:gd name="T19" fmla="*/ 493 h 1054"/>
                <a:gd name="T20" fmla="*/ 362 w 2351"/>
                <a:gd name="T21" fmla="*/ 567 h 1054"/>
                <a:gd name="T22" fmla="*/ 299 w 2351"/>
                <a:gd name="T23" fmla="*/ 635 h 1054"/>
                <a:gd name="T24" fmla="*/ 247 w 2351"/>
                <a:gd name="T25" fmla="*/ 687 h 1054"/>
                <a:gd name="T26" fmla="*/ 162 w 2351"/>
                <a:gd name="T27" fmla="*/ 696 h 1054"/>
                <a:gd name="T28" fmla="*/ 132 w 2351"/>
                <a:gd name="T29" fmla="*/ 723 h 1054"/>
                <a:gd name="T30" fmla="*/ 79 w 2351"/>
                <a:gd name="T31" fmla="*/ 806 h 1054"/>
                <a:gd name="T32" fmla="*/ 43 w 2351"/>
                <a:gd name="T33" fmla="*/ 832 h 1054"/>
                <a:gd name="T34" fmla="*/ 2 w 2351"/>
                <a:gd name="T35" fmla="*/ 908 h 1054"/>
                <a:gd name="T36" fmla="*/ 366 w 2351"/>
                <a:gd name="T37" fmla="*/ 873 h 1054"/>
                <a:gd name="T38" fmla="*/ 486 w 2351"/>
                <a:gd name="T39" fmla="*/ 823 h 1054"/>
                <a:gd name="T40" fmla="*/ 583 w 2351"/>
                <a:gd name="T41" fmla="*/ 765 h 1054"/>
                <a:gd name="T42" fmla="*/ 729 w 2351"/>
                <a:gd name="T43" fmla="*/ 756 h 1054"/>
                <a:gd name="T44" fmla="*/ 922 w 2351"/>
                <a:gd name="T45" fmla="*/ 745 h 1054"/>
                <a:gd name="T46" fmla="*/ 968 w 2351"/>
                <a:gd name="T47" fmla="*/ 782 h 1054"/>
                <a:gd name="T48" fmla="*/ 968 w 2351"/>
                <a:gd name="T49" fmla="*/ 829 h 1054"/>
                <a:gd name="T50" fmla="*/ 986 w 2351"/>
                <a:gd name="T51" fmla="*/ 839 h 1054"/>
                <a:gd name="T52" fmla="*/ 1045 w 2351"/>
                <a:gd name="T53" fmla="*/ 818 h 1054"/>
                <a:gd name="T54" fmla="*/ 1238 w 2351"/>
                <a:gd name="T55" fmla="*/ 821 h 1054"/>
                <a:gd name="T56" fmla="*/ 1411 w 2351"/>
                <a:gd name="T57" fmla="*/ 863 h 1054"/>
                <a:gd name="T58" fmla="*/ 1439 w 2351"/>
                <a:gd name="T59" fmla="*/ 896 h 1054"/>
                <a:gd name="T60" fmla="*/ 1505 w 2351"/>
                <a:gd name="T61" fmla="*/ 946 h 1054"/>
                <a:gd name="T62" fmla="*/ 1520 w 2351"/>
                <a:gd name="T63" fmla="*/ 974 h 1054"/>
                <a:gd name="T64" fmla="*/ 1623 w 2351"/>
                <a:gd name="T65" fmla="*/ 1044 h 1054"/>
                <a:gd name="T66" fmla="*/ 1742 w 2351"/>
                <a:gd name="T67" fmla="*/ 1009 h 1054"/>
                <a:gd name="T68" fmla="*/ 1816 w 2351"/>
                <a:gd name="T69" fmla="*/ 1016 h 1054"/>
                <a:gd name="T70" fmla="*/ 1835 w 2351"/>
                <a:gd name="T71" fmla="*/ 996 h 1054"/>
                <a:gd name="T72" fmla="*/ 1864 w 2351"/>
                <a:gd name="T73" fmla="*/ 861 h 1054"/>
                <a:gd name="T74" fmla="*/ 1912 w 2351"/>
                <a:gd name="T75" fmla="*/ 780 h 1054"/>
                <a:gd name="T76" fmla="*/ 2017 w 2351"/>
                <a:gd name="T77" fmla="*/ 707 h 1054"/>
                <a:gd name="T78" fmla="*/ 2109 w 2351"/>
                <a:gd name="T79" fmla="*/ 667 h 1054"/>
                <a:gd name="T80" fmla="*/ 2162 w 2351"/>
                <a:gd name="T81" fmla="*/ 666 h 1054"/>
                <a:gd name="T82" fmla="*/ 2200 w 2351"/>
                <a:gd name="T83" fmla="*/ 636 h 1054"/>
                <a:gd name="T84" fmla="*/ 2241 w 2351"/>
                <a:gd name="T85" fmla="*/ 560 h 1054"/>
                <a:gd name="T86" fmla="*/ 2133 w 2351"/>
                <a:gd name="T87" fmla="*/ 546 h 1054"/>
                <a:gd name="T88" fmla="*/ 2102 w 2351"/>
                <a:gd name="T89" fmla="*/ 525 h 1054"/>
                <a:gd name="T90" fmla="*/ 2116 w 2351"/>
                <a:gd name="T91" fmla="*/ 497 h 1054"/>
                <a:gd name="T92" fmla="*/ 2136 w 2351"/>
                <a:gd name="T93" fmla="*/ 442 h 1054"/>
                <a:gd name="T94" fmla="*/ 2179 w 2351"/>
                <a:gd name="T95" fmla="*/ 432 h 1054"/>
                <a:gd name="T96" fmla="*/ 2246 w 2351"/>
                <a:gd name="T97" fmla="*/ 414 h 1054"/>
                <a:gd name="T98" fmla="*/ 2287 w 2351"/>
                <a:gd name="T99" fmla="*/ 367 h 1054"/>
                <a:gd name="T100" fmla="*/ 2293 w 2351"/>
                <a:gd name="T101" fmla="*/ 324 h 1054"/>
                <a:gd name="T102" fmla="*/ 2319 w 2351"/>
                <a:gd name="T103" fmla="*/ 264 h 1054"/>
                <a:gd name="T104" fmla="*/ 2349 w 2351"/>
                <a:gd name="T105" fmla="*/ 247 h 1054"/>
                <a:gd name="T106" fmla="*/ 2310 w 2351"/>
                <a:gd name="T107" fmla="*/ 192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1" h="1054">
                  <a:moveTo>
                    <a:pt x="2280" y="159"/>
                  </a:moveTo>
                  <a:lnTo>
                    <a:pt x="2280" y="159"/>
                  </a:lnTo>
                  <a:lnTo>
                    <a:pt x="2273" y="149"/>
                  </a:lnTo>
                  <a:lnTo>
                    <a:pt x="2266" y="139"/>
                  </a:lnTo>
                  <a:lnTo>
                    <a:pt x="2254" y="114"/>
                  </a:lnTo>
                  <a:lnTo>
                    <a:pt x="2242" y="89"/>
                  </a:lnTo>
                  <a:lnTo>
                    <a:pt x="2232" y="62"/>
                  </a:lnTo>
                  <a:lnTo>
                    <a:pt x="2216" y="19"/>
                  </a:lnTo>
                  <a:lnTo>
                    <a:pt x="2209" y="0"/>
                  </a:lnTo>
                  <a:lnTo>
                    <a:pt x="2209" y="0"/>
                  </a:lnTo>
                  <a:lnTo>
                    <a:pt x="2101" y="25"/>
                  </a:lnTo>
                  <a:lnTo>
                    <a:pt x="1997" y="47"/>
                  </a:lnTo>
                  <a:lnTo>
                    <a:pt x="1888" y="71"/>
                  </a:lnTo>
                  <a:lnTo>
                    <a:pt x="1888" y="71"/>
                  </a:lnTo>
                  <a:lnTo>
                    <a:pt x="1537" y="145"/>
                  </a:lnTo>
                  <a:lnTo>
                    <a:pt x="1332" y="186"/>
                  </a:lnTo>
                  <a:lnTo>
                    <a:pt x="1173" y="217"/>
                  </a:lnTo>
                  <a:lnTo>
                    <a:pt x="1173" y="217"/>
                  </a:lnTo>
                  <a:lnTo>
                    <a:pt x="1144" y="223"/>
                  </a:lnTo>
                  <a:lnTo>
                    <a:pt x="1112" y="227"/>
                  </a:lnTo>
                  <a:lnTo>
                    <a:pt x="1039" y="236"/>
                  </a:lnTo>
                  <a:lnTo>
                    <a:pt x="961" y="245"/>
                  </a:lnTo>
                  <a:lnTo>
                    <a:pt x="882" y="253"/>
                  </a:lnTo>
                  <a:lnTo>
                    <a:pt x="743" y="264"/>
                  </a:lnTo>
                  <a:lnTo>
                    <a:pt x="664" y="270"/>
                  </a:lnTo>
                  <a:lnTo>
                    <a:pt x="664" y="270"/>
                  </a:lnTo>
                  <a:lnTo>
                    <a:pt x="665" y="284"/>
                  </a:lnTo>
                  <a:lnTo>
                    <a:pt x="663" y="302"/>
                  </a:lnTo>
                  <a:lnTo>
                    <a:pt x="658" y="322"/>
                  </a:lnTo>
                  <a:lnTo>
                    <a:pt x="656" y="331"/>
                  </a:lnTo>
                  <a:lnTo>
                    <a:pt x="653" y="340"/>
                  </a:lnTo>
                  <a:lnTo>
                    <a:pt x="653" y="340"/>
                  </a:lnTo>
                  <a:lnTo>
                    <a:pt x="640" y="372"/>
                  </a:lnTo>
                  <a:lnTo>
                    <a:pt x="634" y="387"/>
                  </a:lnTo>
                  <a:lnTo>
                    <a:pt x="628" y="401"/>
                  </a:lnTo>
                  <a:lnTo>
                    <a:pt x="620" y="413"/>
                  </a:lnTo>
                  <a:lnTo>
                    <a:pt x="612" y="423"/>
                  </a:lnTo>
                  <a:lnTo>
                    <a:pt x="609" y="427"/>
                  </a:lnTo>
                  <a:lnTo>
                    <a:pt x="604" y="431"/>
                  </a:lnTo>
                  <a:lnTo>
                    <a:pt x="599" y="433"/>
                  </a:lnTo>
                  <a:lnTo>
                    <a:pt x="593" y="434"/>
                  </a:lnTo>
                  <a:lnTo>
                    <a:pt x="593" y="434"/>
                  </a:lnTo>
                  <a:lnTo>
                    <a:pt x="582" y="438"/>
                  </a:lnTo>
                  <a:lnTo>
                    <a:pt x="569" y="443"/>
                  </a:lnTo>
                  <a:lnTo>
                    <a:pt x="554" y="449"/>
                  </a:lnTo>
                  <a:lnTo>
                    <a:pt x="539" y="457"/>
                  </a:lnTo>
                  <a:lnTo>
                    <a:pt x="524" y="465"/>
                  </a:lnTo>
                  <a:lnTo>
                    <a:pt x="511" y="474"/>
                  </a:lnTo>
                  <a:lnTo>
                    <a:pt x="498" y="483"/>
                  </a:lnTo>
                  <a:lnTo>
                    <a:pt x="488" y="493"/>
                  </a:lnTo>
                  <a:lnTo>
                    <a:pt x="488" y="493"/>
                  </a:lnTo>
                  <a:lnTo>
                    <a:pt x="484" y="497"/>
                  </a:lnTo>
                  <a:lnTo>
                    <a:pt x="478" y="500"/>
                  </a:lnTo>
                  <a:lnTo>
                    <a:pt x="473" y="501"/>
                  </a:lnTo>
                  <a:lnTo>
                    <a:pt x="467" y="502"/>
                  </a:lnTo>
                  <a:lnTo>
                    <a:pt x="454" y="503"/>
                  </a:lnTo>
                  <a:lnTo>
                    <a:pt x="441" y="501"/>
                  </a:lnTo>
                  <a:lnTo>
                    <a:pt x="430" y="499"/>
                  </a:lnTo>
                  <a:lnTo>
                    <a:pt x="421" y="496"/>
                  </a:lnTo>
                  <a:lnTo>
                    <a:pt x="412" y="493"/>
                  </a:lnTo>
                  <a:lnTo>
                    <a:pt x="412" y="493"/>
                  </a:lnTo>
                  <a:lnTo>
                    <a:pt x="408" y="501"/>
                  </a:lnTo>
                  <a:lnTo>
                    <a:pt x="395" y="524"/>
                  </a:lnTo>
                  <a:lnTo>
                    <a:pt x="387" y="537"/>
                  </a:lnTo>
                  <a:lnTo>
                    <a:pt x="375" y="553"/>
                  </a:lnTo>
                  <a:lnTo>
                    <a:pt x="362" y="567"/>
                  </a:lnTo>
                  <a:lnTo>
                    <a:pt x="347" y="581"/>
                  </a:lnTo>
                  <a:lnTo>
                    <a:pt x="347" y="581"/>
                  </a:lnTo>
                  <a:lnTo>
                    <a:pt x="334" y="594"/>
                  </a:lnTo>
                  <a:lnTo>
                    <a:pt x="321" y="607"/>
                  </a:lnTo>
                  <a:lnTo>
                    <a:pt x="309" y="622"/>
                  </a:lnTo>
                  <a:lnTo>
                    <a:pt x="299" y="635"/>
                  </a:lnTo>
                  <a:lnTo>
                    <a:pt x="280" y="660"/>
                  </a:lnTo>
                  <a:lnTo>
                    <a:pt x="270" y="671"/>
                  </a:lnTo>
                  <a:lnTo>
                    <a:pt x="260" y="680"/>
                  </a:lnTo>
                  <a:lnTo>
                    <a:pt x="260" y="680"/>
                  </a:lnTo>
                  <a:lnTo>
                    <a:pt x="254" y="685"/>
                  </a:lnTo>
                  <a:lnTo>
                    <a:pt x="247" y="687"/>
                  </a:lnTo>
                  <a:lnTo>
                    <a:pt x="239" y="690"/>
                  </a:lnTo>
                  <a:lnTo>
                    <a:pt x="231" y="691"/>
                  </a:lnTo>
                  <a:lnTo>
                    <a:pt x="213" y="693"/>
                  </a:lnTo>
                  <a:lnTo>
                    <a:pt x="195" y="695"/>
                  </a:lnTo>
                  <a:lnTo>
                    <a:pt x="178" y="695"/>
                  </a:lnTo>
                  <a:lnTo>
                    <a:pt x="162" y="696"/>
                  </a:lnTo>
                  <a:lnTo>
                    <a:pt x="155" y="697"/>
                  </a:lnTo>
                  <a:lnTo>
                    <a:pt x="150" y="699"/>
                  </a:lnTo>
                  <a:lnTo>
                    <a:pt x="146" y="701"/>
                  </a:lnTo>
                  <a:lnTo>
                    <a:pt x="143" y="704"/>
                  </a:lnTo>
                  <a:lnTo>
                    <a:pt x="143" y="704"/>
                  </a:lnTo>
                  <a:lnTo>
                    <a:pt x="132" y="723"/>
                  </a:lnTo>
                  <a:lnTo>
                    <a:pt x="116" y="748"/>
                  </a:lnTo>
                  <a:lnTo>
                    <a:pt x="90" y="797"/>
                  </a:lnTo>
                  <a:lnTo>
                    <a:pt x="90" y="797"/>
                  </a:lnTo>
                  <a:lnTo>
                    <a:pt x="86" y="804"/>
                  </a:lnTo>
                  <a:lnTo>
                    <a:pt x="83" y="806"/>
                  </a:lnTo>
                  <a:lnTo>
                    <a:pt x="79" y="806"/>
                  </a:lnTo>
                  <a:lnTo>
                    <a:pt x="76" y="806"/>
                  </a:lnTo>
                  <a:lnTo>
                    <a:pt x="70" y="807"/>
                  </a:lnTo>
                  <a:lnTo>
                    <a:pt x="64" y="811"/>
                  </a:lnTo>
                  <a:lnTo>
                    <a:pt x="55" y="819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23" y="859"/>
                  </a:lnTo>
                  <a:lnTo>
                    <a:pt x="12" y="872"/>
                  </a:lnTo>
                  <a:lnTo>
                    <a:pt x="9" y="879"/>
                  </a:lnTo>
                  <a:lnTo>
                    <a:pt x="7" y="886"/>
                  </a:lnTo>
                  <a:lnTo>
                    <a:pt x="2" y="908"/>
                  </a:lnTo>
                  <a:lnTo>
                    <a:pt x="2" y="908"/>
                  </a:lnTo>
                  <a:lnTo>
                    <a:pt x="0" y="924"/>
                  </a:lnTo>
                  <a:lnTo>
                    <a:pt x="347" y="879"/>
                  </a:lnTo>
                  <a:lnTo>
                    <a:pt x="347" y="879"/>
                  </a:lnTo>
                  <a:lnTo>
                    <a:pt x="345" y="883"/>
                  </a:lnTo>
                  <a:lnTo>
                    <a:pt x="345" y="883"/>
                  </a:lnTo>
                  <a:lnTo>
                    <a:pt x="366" y="873"/>
                  </a:lnTo>
                  <a:lnTo>
                    <a:pt x="400" y="858"/>
                  </a:lnTo>
                  <a:lnTo>
                    <a:pt x="439" y="841"/>
                  </a:lnTo>
                  <a:lnTo>
                    <a:pt x="458" y="833"/>
                  </a:lnTo>
                  <a:lnTo>
                    <a:pt x="477" y="826"/>
                  </a:lnTo>
                  <a:lnTo>
                    <a:pt x="477" y="826"/>
                  </a:lnTo>
                  <a:lnTo>
                    <a:pt x="486" y="823"/>
                  </a:lnTo>
                  <a:lnTo>
                    <a:pt x="496" y="819"/>
                  </a:lnTo>
                  <a:lnTo>
                    <a:pt x="514" y="809"/>
                  </a:lnTo>
                  <a:lnTo>
                    <a:pt x="547" y="785"/>
                  </a:lnTo>
                  <a:lnTo>
                    <a:pt x="565" y="774"/>
                  </a:lnTo>
                  <a:lnTo>
                    <a:pt x="574" y="769"/>
                  </a:lnTo>
                  <a:lnTo>
                    <a:pt x="583" y="765"/>
                  </a:lnTo>
                  <a:lnTo>
                    <a:pt x="592" y="762"/>
                  </a:lnTo>
                  <a:lnTo>
                    <a:pt x="602" y="758"/>
                  </a:lnTo>
                  <a:lnTo>
                    <a:pt x="612" y="757"/>
                  </a:lnTo>
                  <a:lnTo>
                    <a:pt x="623" y="756"/>
                  </a:lnTo>
                  <a:lnTo>
                    <a:pt x="623" y="756"/>
                  </a:lnTo>
                  <a:lnTo>
                    <a:pt x="729" y="756"/>
                  </a:lnTo>
                  <a:lnTo>
                    <a:pt x="729" y="756"/>
                  </a:lnTo>
                  <a:lnTo>
                    <a:pt x="752" y="756"/>
                  </a:lnTo>
                  <a:lnTo>
                    <a:pt x="781" y="755"/>
                  </a:lnTo>
                  <a:lnTo>
                    <a:pt x="845" y="750"/>
                  </a:lnTo>
                  <a:lnTo>
                    <a:pt x="922" y="745"/>
                  </a:lnTo>
                  <a:lnTo>
                    <a:pt x="922" y="745"/>
                  </a:lnTo>
                  <a:lnTo>
                    <a:pt x="929" y="748"/>
                  </a:lnTo>
                  <a:lnTo>
                    <a:pt x="945" y="758"/>
                  </a:lnTo>
                  <a:lnTo>
                    <a:pt x="953" y="765"/>
                  </a:lnTo>
                  <a:lnTo>
                    <a:pt x="961" y="772"/>
                  </a:lnTo>
                  <a:lnTo>
                    <a:pt x="967" y="778"/>
                  </a:lnTo>
                  <a:lnTo>
                    <a:pt x="968" y="782"/>
                  </a:lnTo>
                  <a:lnTo>
                    <a:pt x="969" y="785"/>
                  </a:lnTo>
                  <a:lnTo>
                    <a:pt x="969" y="785"/>
                  </a:lnTo>
                  <a:lnTo>
                    <a:pt x="967" y="802"/>
                  </a:lnTo>
                  <a:lnTo>
                    <a:pt x="967" y="812"/>
                  </a:lnTo>
                  <a:lnTo>
                    <a:pt x="967" y="821"/>
                  </a:lnTo>
                  <a:lnTo>
                    <a:pt x="968" y="829"/>
                  </a:lnTo>
                  <a:lnTo>
                    <a:pt x="969" y="832"/>
                  </a:lnTo>
                  <a:lnTo>
                    <a:pt x="971" y="835"/>
                  </a:lnTo>
                  <a:lnTo>
                    <a:pt x="973" y="838"/>
                  </a:lnTo>
                  <a:lnTo>
                    <a:pt x="977" y="839"/>
                  </a:lnTo>
                  <a:lnTo>
                    <a:pt x="981" y="839"/>
                  </a:lnTo>
                  <a:lnTo>
                    <a:pt x="986" y="839"/>
                  </a:lnTo>
                  <a:lnTo>
                    <a:pt x="986" y="839"/>
                  </a:lnTo>
                  <a:lnTo>
                    <a:pt x="996" y="835"/>
                  </a:lnTo>
                  <a:lnTo>
                    <a:pt x="1005" y="832"/>
                  </a:lnTo>
                  <a:lnTo>
                    <a:pt x="1021" y="824"/>
                  </a:lnTo>
                  <a:lnTo>
                    <a:pt x="1033" y="821"/>
                  </a:lnTo>
                  <a:lnTo>
                    <a:pt x="1045" y="818"/>
                  </a:lnTo>
                  <a:lnTo>
                    <a:pt x="1060" y="815"/>
                  </a:lnTo>
                  <a:lnTo>
                    <a:pt x="1079" y="815"/>
                  </a:lnTo>
                  <a:lnTo>
                    <a:pt x="1079" y="815"/>
                  </a:lnTo>
                  <a:lnTo>
                    <a:pt x="1129" y="815"/>
                  </a:lnTo>
                  <a:lnTo>
                    <a:pt x="1181" y="818"/>
                  </a:lnTo>
                  <a:lnTo>
                    <a:pt x="1238" y="821"/>
                  </a:lnTo>
                  <a:lnTo>
                    <a:pt x="1354" y="826"/>
                  </a:lnTo>
                  <a:lnTo>
                    <a:pt x="1354" y="826"/>
                  </a:lnTo>
                  <a:lnTo>
                    <a:pt x="1364" y="832"/>
                  </a:lnTo>
                  <a:lnTo>
                    <a:pt x="1387" y="844"/>
                  </a:lnTo>
                  <a:lnTo>
                    <a:pt x="1399" y="853"/>
                  </a:lnTo>
                  <a:lnTo>
                    <a:pt x="1411" y="863"/>
                  </a:lnTo>
                  <a:lnTo>
                    <a:pt x="1423" y="875"/>
                  </a:lnTo>
                  <a:lnTo>
                    <a:pt x="1427" y="880"/>
                  </a:lnTo>
                  <a:lnTo>
                    <a:pt x="1432" y="885"/>
                  </a:lnTo>
                  <a:lnTo>
                    <a:pt x="1432" y="885"/>
                  </a:lnTo>
                  <a:lnTo>
                    <a:pt x="1435" y="890"/>
                  </a:lnTo>
                  <a:lnTo>
                    <a:pt x="1439" y="896"/>
                  </a:lnTo>
                  <a:lnTo>
                    <a:pt x="1451" y="905"/>
                  </a:lnTo>
                  <a:lnTo>
                    <a:pt x="1463" y="915"/>
                  </a:lnTo>
                  <a:lnTo>
                    <a:pt x="1476" y="924"/>
                  </a:lnTo>
                  <a:lnTo>
                    <a:pt x="1490" y="932"/>
                  </a:lnTo>
                  <a:lnTo>
                    <a:pt x="1500" y="942"/>
                  </a:lnTo>
                  <a:lnTo>
                    <a:pt x="1505" y="946"/>
                  </a:lnTo>
                  <a:lnTo>
                    <a:pt x="1509" y="951"/>
                  </a:lnTo>
                  <a:lnTo>
                    <a:pt x="1511" y="956"/>
                  </a:lnTo>
                  <a:lnTo>
                    <a:pt x="1513" y="962"/>
                  </a:lnTo>
                  <a:lnTo>
                    <a:pt x="1513" y="962"/>
                  </a:lnTo>
                  <a:lnTo>
                    <a:pt x="1515" y="967"/>
                  </a:lnTo>
                  <a:lnTo>
                    <a:pt x="1520" y="974"/>
                  </a:lnTo>
                  <a:lnTo>
                    <a:pt x="1527" y="981"/>
                  </a:lnTo>
                  <a:lnTo>
                    <a:pt x="1535" y="989"/>
                  </a:lnTo>
                  <a:lnTo>
                    <a:pt x="1557" y="1004"/>
                  </a:lnTo>
                  <a:lnTo>
                    <a:pt x="1579" y="1019"/>
                  </a:lnTo>
                  <a:lnTo>
                    <a:pt x="1603" y="1033"/>
                  </a:lnTo>
                  <a:lnTo>
                    <a:pt x="1623" y="1044"/>
                  </a:lnTo>
                  <a:lnTo>
                    <a:pt x="1642" y="1054"/>
                  </a:lnTo>
                  <a:lnTo>
                    <a:pt x="1642" y="1054"/>
                  </a:lnTo>
                  <a:lnTo>
                    <a:pt x="1723" y="1014"/>
                  </a:lnTo>
                  <a:lnTo>
                    <a:pt x="1723" y="1014"/>
                  </a:lnTo>
                  <a:lnTo>
                    <a:pt x="1732" y="1011"/>
                  </a:lnTo>
                  <a:lnTo>
                    <a:pt x="1742" y="1009"/>
                  </a:lnTo>
                  <a:lnTo>
                    <a:pt x="1751" y="1008"/>
                  </a:lnTo>
                  <a:lnTo>
                    <a:pt x="1760" y="1008"/>
                  </a:lnTo>
                  <a:lnTo>
                    <a:pt x="1778" y="1011"/>
                  </a:lnTo>
                  <a:lnTo>
                    <a:pt x="1795" y="1014"/>
                  </a:lnTo>
                  <a:lnTo>
                    <a:pt x="1809" y="1016"/>
                  </a:lnTo>
                  <a:lnTo>
                    <a:pt x="1816" y="1016"/>
                  </a:lnTo>
                  <a:lnTo>
                    <a:pt x="1822" y="1015"/>
                  </a:lnTo>
                  <a:lnTo>
                    <a:pt x="1826" y="1013"/>
                  </a:lnTo>
                  <a:lnTo>
                    <a:pt x="1831" y="1010"/>
                  </a:lnTo>
                  <a:lnTo>
                    <a:pt x="1833" y="1004"/>
                  </a:lnTo>
                  <a:lnTo>
                    <a:pt x="1835" y="996"/>
                  </a:lnTo>
                  <a:lnTo>
                    <a:pt x="1835" y="996"/>
                  </a:lnTo>
                  <a:lnTo>
                    <a:pt x="1839" y="963"/>
                  </a:lnTo>
                  <a:lnTo>
                    <a:pt x="1842" y="946"/>
                  </a:lnTo>
                  <a:lnTo>
                    <a:pt x="1845" y="927"/>
                  </a:lnTo>
                  <a:lnTo>
                    <a:pt x="1850" y="908"/>
                  </a:lnTo>
                  <a:lnTo>
                    <a:pt x="1855" y="886"/>
                  </a:lnTo>
                  <a:lnTo>
                    <a:pt x="1864" y="861"/>
                  </a:lnTo>
                  <a:lnTo>
                    <a:pt x="1876" y="832"/>
                  </a:lnTo>
                  <a:lnTo>
                    <a:pt x="1876" y="832"/>
                  </a:lnTo>
                  <a:lnTo>
                    <a:pt x="1883" y="818"/>
                  </a:lnTo>
                  <a:lnTo>
                    <a:pt x="1892" y="804"/>
                  </a:lnTo>
                  <a:lnTo>
                    <a:pt x="1901" y="791"/>
                  </a:lnTo>
                  <a:lnTo>
                    <a:pt x="1912" y="780"/>
                  </a:lnTo>
                  <a:lnTo>
                    <a:pt x="1923" y="768"/>
                  </a:lnTo>
                  <a:lnTo>
                    <a:pt x="1936" y="757"/>
                  </a:lnTo>
                  <a:lnTo>
                    <a:pt x="1948" y="748"/>
                  </a:lnTo>
                  <a:lnTo>
                    <a:pt x="1961" y="739"/>
                  </a:lnTo>
                  <a:lnTo>
                    <a:pt x="1989" y="723"/>
                  </a:lnTo>
                  <a:lnTo>
                    <a:pt x="2017" y="707"/>
                  </a:lnTo>
                  <a:lnTo>
                    <a:pt x="2070" y="680"/>
                  </a:lnTo>
                  <a:lnTo>
                    <a:pt x="2070" y="680"/>
                  </a:lnTo>
                  <a:lnTo>
                    <a:pt x="2081" y="674"/>
                  </a:lnTo>
                  <a:lnTo>
                    <a:pt x="2091" y="670"/>
                  </a:lnTo>
                  <a:lnTo>
                    <a:pt x="2100" y="668"/>
                  </a:lnTo>
                  <a:lnTo>
                    <a:pt x="2109" y="667"/>
                  </a:lnTo>
                  <a:lnTo>
                    <a:pt x="2117" y="666"/>
                  </a:lnTo>
                  <a:lnTo>
                    <a:pt x="2124" y="666"/>
                  </a:lnTo>
                  <a:lnTo>
                    <a:pt x="2137" y="667"/>
                  </a:lnTo>
                  <a:lnTo>
                    <a:pt x="2150" y="668"/>
                  </a:lnTo>
                  <a:lnTo>
                    <a:pt x="2156" y="667"/>
                  </a:lnTo>
                  <a:lnTo>
                    <a:pt x="2162" y="666"/>
                  </a:lnTo>
                  <a:lnTo>
                    <a:pt x="2169" y="662"/>
                  </a:lnTo>
                  <a:lnTo>
                    <a:pt x="2176" y="659"/>
                  </a:lnTo>
                  <a:lnTo>
                    <a:pt x="2184" y="653"/>
                  </a:lnTo>
                  <a:lnTo>
                    <a:pt x="2193" y="645"/>
                  </a:lnTo>
                  <a:lnTo>
                    <a:pt x="2193" y="645"/>
                  </a:lnTo>
                  <a:lnTo>
                    <a:pt x="2200" y="636"/>
                  </a:lnTo>
                  <a:lnTo>
                    <a:pt x="2208" y="628"/>
                  </a:lnTo>
                  <a:lnTo>
                    <a:pt x="2214" y="617"/>
                  </a:lnTo>
                  <a:lnTo>
                    <a:pt x="2221" y="609"/>
                  </a:lnTo>
                  <a:lnTo>
                    <a:pt x="2230" y="591"/>
                  </a:lnTo>
                  <a:lnTo>
                    <a:pt x="2236" y="575"/>
                  </a:lnTo>
                  <a:lnTo>
                    <a:pt x="2241" y="560"/>
                  </a:lnTo>
                  <a:lnTo>
                    <a:pt x="2243" y="549"/>
                  </a:lnTo>
                  <a:lnTo>
                    <a:pt x="2245" y="539"/>
                  </a:lnTo>
                  <a:lnTo>
                    <a:pt x="2245" y="539"/>
                  </a:lnTo>
                  <a:lnTo>
                    <a:pt x="2200" y="543"/>
                  </a:lnTo>
                  <a:lnTo>
                    <a:pt x="2164" y="545"/>
                  </a:lnTo>
                  <a:lnTo>
                    <a:pt x="2133" y="546"/>
                  </a:lnTo>
                  <a:lnTo>
                    <a:pt x="2133" y="546"/>
                  </a:lnTo>
                  <a:lnTo>
                    <a:pt x="2123" y="545"/>
                  </a:lnTo>
                  <a:lnTo>
                    <a:pt x="2116" y="541"/>
                  </a:lnTo>
                  <a:lnTo>
                    <a:pt x="2109" y="537"/>
                  </a:lnTo>
                  <a:lnTo>
                    <a:pt x="2104" y="531"/>
                  </a:lnTo>
                  <a:lnTo>
                    <a:pt x="2102" y="525"/>
                  </a:lnTo>
                  <a:lnTo>
                    <a:pt x="2102" y="518"/>
                  </a:lnTo>
                  <a:lnTo>
                    <a:pt x="2105" y="511"/>
                  </a:lnTo>
                  <a:lnTo>
                    <a:pt x="2110" y="505"/>
                  </a:lnTo>
                  <a:lnTo>
                    <a:pt x="2110" y="505"/>
                  </a:lnTo>
                  <a:lnTo>
                    <a:pt x="2113" y="501"/>
                  </a:lnTo>
                  <a:lnTo>
                    <a:pt x="2116" y="497"/>
                  </a:lnTo>
                  <a:lnTo>
                    <a:pt x="2119" y="487"/>
                  </a:lnTo>
                  <a:lnTo>
                    <a:pt x="2124" y="465"/>
                  </a:lnTo>
                  <a:lnTo>
                    <a:pt x="2128" y="454"/>
                  </a:lnTo>
                  <a:lnTo>
                    <a:pt x="2130" y="450"/>
                  </a:lnTo>
                  <a:lnTo>
                    <a:pt x="2132" y="445"/>
                  </a:lnTo>
                  <a:lnTo>
                    <a:pt x="2136" y="442"/>
                  </a:lnTo>
                  <a:lnTo>
                    <a:pt x="2140" y="439"/>
                  </a:lnTo>
                  <a:lnTo>
                    <a:pt x="2145" y="436"/>
                  </a:lnTo>
                  <a:lnTo>
                    <a:pt x="2151" y="434"/>
                  </a:lnTo>
                  <a:lnTo>
                    <a:pt x="2151" y="434"/>
                  </a:lnTo>
                  <a:lnTo>
                    <a:pt x="2165" y="433"/>
                  </a:lnTo>
                  <a:lnTo>
                    <a:pt x="2179" y="432"/>
                  </a:lnTo>
                  <a:lnTo>
                    <a:pt x="2194" y="430"/>
                  </a:lnTo>
                  <a:lnTo>
                    <a:pt x="2208" y="429"/>
                  </a:lnTo>
                  <a:lnTo>
                    <a:pt x="2222" y="425"/>
                  </a:lnTo>
                  <a:lnTo>
                    <a:pt x="2235" y="421"/>
                  </a:lnTo>
                  <a:lnTo>
                    <a:pt x="2241" y="419"/>
                  </a:lnTo>
                  <a:lnTo>
                    <a:pt x="2246" y="414"/>
                  </a:lnTo>
                  <a:lnTo>
                    <a:pt x="2252" y="410"/>
                  </a:lnTo>
                  <a:lnTo>
                    <a:pt x="2256" y="405"/>
                  </a:lnTo>
                  <a:lnTo>
                    <a:pt x="2256" y="405"/>
                  </a:lnTo>
                  <a:lnTo>
                    <a:pt x="2272" y="387"/>
                  </a:lnTo>
                  <a:lnTo>
                    <a:pt x="2283" y="374"/>
                  </a:lnTo>
                  <a:lnTo>
                    <a:pt x="2287" y="367"/>
                  </a:lnTo>
                  <a:lnTo>
                    <a:pt x="2290" y="362"/>
                  </a:lnTo>
                  <a:lnTo>
                    <a:pt x="2291" y="355"/>
                  </a:lnTo>
                  <a:lnTo>
                    <a:pt x="2292" y="347"/>
                  </a:lnTo>
                  <a:lnTo>
                    <a:pt x="2292" y="347"/>
                  </a:lnTo>
                  <a:lnTo>
                    <a:pt x="2292" y="336"/>
                  </a:lnTo>
                  <a:lnTo>
                    <a:pt x="2293" y="324"/>
                  </a:lnTo>
                  <a:lnTo>
                    <a:pt x="2295" y="310"/>
                  </a:lnTo>
                  <a:lnTo>
                    <a:pt x="2300" y="296"/>
                  </a:lnTo>
                  <a:lnTo>
                    <a:pt x="2306" y="281"/>
                  </a:lnTo>
                  <a:lnTo>
                    <a:pt x="2310" y="275"/>
                  </a:lnTo>
                  <a:lnTo>
                    <a:pt x="2313" y="269"/>
                  </a:lnTo>
                  <a:lnTo>
                    <a:pt x="2319" y="264"/>
                  </a:lnTo>
                  <a:lnTo>
                    <a:pt x="2325" y="259"/>
                  </a:lnTo>
                  <a:lnTo>
                    <a:pt x="2331" y="255"/>
                  </a:lnTo>
                  <a:lnTo>
                    <a:pt x="2339" y="253"/>
                  </a:lnTo>
                  <a:lnTo>
                    <a:pt x="2339" y="253"/>
                  </a:lnTo>
                  <a:lnTo>
                    <a:pt x="2345" y="251"/>
                  </a:lnTo>
                  <a:lnTo>
                    <a:pt x="2349" y="247"/>
                  </a:lnTo>
                  <a:lnTo>
                    <a:pt x="2351" y="244"/>
                  </a:lnTo>
                  <a:lnTo>
                    <a:pt x="2351" y="240"/>
                  </a:lnTo>
                  <a:lnTo>
                    <a:pt x="2350" y="235"/>
                  </a:lnTo>
                  <a:lnTo>
                    <a:pt x="2347" y="231"/>
                  </a:lnTo>
                  <a:lnTo>
                    <a:pt x="2338" y="220"/>
                  </a:lnTo>
                  <a:lnTo>
                    <a:pt x="2310" y="192"/>
                  </a:lnTo>
                  <a:lnTo>
                    <a:pt x="2294" y="176"/>
                  </a:lnTo>
                  <a:lnTo>
                    <a:pt x="2280" y="159"/>
                  </a:lnTo>
                  <a:lnTo>
                    <a:pt x="2280" y="159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532813" y="1220788"/>
              <a:ext cx="1574800" cy="800100"/>
            </a:xfrm>
            <a:custGeom>
              <a:avLst/>
              <a:gdLst>
                <a:gd name="T0" fmla="*/ 1973 w 1983"/>
                <a:gd name="T1" fmla="*/ 438 h 1008"/>
                <a:gd name="T2" fmla="*/ 1940 w 1983"/>
                <a:gd name="T3" fmla="*/ 427 h 1008"/>
                <a:gd name="T4" fmla="*/ 1875 w 1983"/>
                <a:gd name="T5" fmla="*/ 395 h 1008"/>
                <a:gd name="T6" fmla="*/ 1793 w 1983"/>
                <a:gd name="T7" fmla="*/ 319 h 1008"/>
                <a:gd name="T8" fmla="*/ 1754 w 1983"/>
                <a:gd name="T9" fmla="*/ 243 h 1008"/>
                <a:gd name="T10" fmla="*/ 1754 w 1983"/>
                <a:gd name="T11" fmla="*/ 194 h 1008"/>
                <a:gd name="T12" fmla="*/ 1737 w 1983"/>
                <a:gd name="T13" fmla="*/ 131 h 1008"/>
                <a:gd name="T14" fmla="*/ 1683 w 1983"/>
                <a:gd name="T15" fmla="*/ 102 h 1008"/>
                <a:gd name="T16" fmla="*/ 1659 w 1983"/>
                <a:gd name="T17" fmla="*/ 68 h 1008"/>
                <a:gd name="T18" fmla="*/ 1623 w 1983"/>
                <a:gd name="T19" fmla="*/ 74 h 1008"/>
                <a:gd name="T20" fmla="*/ 1605 w 1983"/>
                <a:gd name="T21" fmla="*/ 100 h 1008"/>
                <a:gd name="T22" fmla="*/ 1554 w 1983"/>
                <a:gd name="T23" fmla="*/ 104 h 1008"/>
                <a:gd name="T24" fmla="*/ 1460 w 1983"/>
                <a:gd name="T25" fmla="*/ 91 h 1008"/>
                <a:gd name="T26" fmla="*/ 1438 w 1983"/>
                <a:gd name="T27" fmla="*/ 107 h 1008"/>
                <a:gd name="T28" fmla="*/ 1430 w 1983"/>
                <a:gd name="T29" fmla="*/ 103 h 1008"/>
                <a:gd name="T30" fmla="*/ 1360 w 1983"/>
                <a:gd name="T31" fmla="*/ 86 h 1008"/>
                <a:gd name="T32" fmla="*/ 1300 w 1983"/>
                <a:gd name="T33" fmla="*/ 78 h 1008"/>
                <a:gd name="T34" fmla="*/ 1286 w 1983"/>
                <a:gd name="T35" fmla="*/ 62 h 1008"/>
                <a:gd name="T36" fmla="*/ 1227 w 1983"/>
                <a:gd name="T37" fmla="*/ 21 h 1008"/>
                <a:gd name="T38" fmla="*/ 1187 w 1983"/>
                <a:gd name="T39" fmla="*/ 0 h 1008"/>
                <a:gd name="T40" fmla="*/ 1156 w 1983"/>
                <a:gd name="T41" fmla="*/ 26 h 1008"/>
                <a:gd name="T42" fmla="*/ 1142 w 1983"/>
                <a:gd name="T43" fmla="*/ 79 h 1008"/>
                <a:gd name="T44" fmla="*/ 1105 w 1983"/>
                <a:gd name="T45" fmla="*/ 156 h 1008"/>
                <a:gd name="T46" fmla="*/ 1062 w 1983"/>
                <a:gd name="T47" fmla="*/ 161 h 1008"/>
                <a:gd name="T48" fmla="*/ 986 w 1983"/>
                <a:gd name="T49" fmla="*/ 136 h 1008"/>
                <a:gd name="T50" fmla="*/ 1000 w 1983"/>
                <a:gd name="T51" fmla="*/ 176 h 1008"/>
                <a:gd name="T52" fmla="*/ 1016 w 1983"/>
                <a:gd name="T53" fmla="*/ 232 h 1008"/>
                <a:gd name="T54" fmla="*/ 976 w 1983"/>
                <a:gd name="T55" fmla="*/ 269 h 1008"/>
                <a:gd name="T56" fmla="*/ 898 w 1983"/>
                <a:gd name="T57" fmla="*/ 297 h 1008"/>
                <a:gd name="T58" fmla="*/ 882 w 1983"/>
                <a:gd name="T59" fmla="*/ 322 h 1008"/>
                <a:gd name="T60" fmla="*/ 868 w 1983"/>
                <a:gd name="T61" fmla="*/ 384 h 1008"/>
                <a:gd name="T62" fmla="*/ 847 w 1983"/>
                <a:gd name="T63" fmla="*/ 428 h 1008"/>
                <a:gd name="T64" fmla="*/ 801 w 1983"/>
                <a:gd name="T65" fmla="*/ 398 h 1008"/>
                <a:gd name="T66" fmla="*/ 757 w 1983"/>
                <a:gd name="T67" fmla="*/ 381 h 1008"/>
                <a:gd name="T68" fmla="*/ 741 w 1983"/>
                <a:gd name="T69" fmla="*/ 422 h 1008"/>
                <a:gd name="T70" fmla="*/ 683 w 1983"/>
                <a:gd name="T71" fmla="*/ 467 h 1008"/>
                <a:gd name="T72" fmla="*/ 614 w 1983"/>
                <a:gd name="T73" fmla="*/ 469 h 1008"/>
                <a:gd name="T74" fmla="*/ 592 w 1983"/>
                <a:gd name="T75" fmla="*/ 502 h 1008"/>
                <a:gd name="T76" fmla="*/ 568 w 1983"/>
                <a:gd name="T77" fmla="*/ 505 h 1008"/>
                <a:gd name="T78" fmla="*/ 535 w 1983"/>
                <a:gd name="T79" fmla="*/ 488 h 1008"/>
                <a:gd name="T80" fmla="*/ 441 w 1983"/>
                <a:gd name="T81" fmla="*/ 489 h 1008"/>
                <a:gd name="T82" fmla="*/ 348 w 1983"/>
                <a:gd name="T83" fmla="*/ 516 h 1008"/>
                <a:gd name="T84" fmla="*/ 318 w 1983"/>
                <a:gd name="T85" fmla="*/ 542 h 1008"/>
                <a:gd name="T86" fmla="*/ 325 w 1983"/>
                <a:gd name="T87" fmla="*/ 639 h 1008"/>
                <a:gd name="T88" fmla="*/ 325 w 1983"/>
                <a:gd name="T89" fmla="*/ 697 h 1008"/>
                <a:gd name="T90" fmla="*/ 269 w 1983"/>
                <a:gd name="T91" fmla="*/ 686 h 1008"/>
                <a:gd name="T92" fmla="*/ 236 w 1983"/>
                <a:gd name="T93" fmla="*/ 693 h 1008"/>
                <a:gd name="T94" fmla="*/ 233 w 1983"/>
                <a:gd name="T95" fmla="*/ 744 h 1008"/>
                <a:gd name="T96" fmla="*/ 218 w 1983"/>
                <a:gd name="T97" fmla="*/ 777 h 1008"/>
                <a:gd name="T98" fmla="*/ 185 w 1983"/>
                <a:gd name="T99" fmla="*/ 783 h 1008"/>
                <a:gd name="T100" fmla="*/ 112 w 1983"/>
                <a:gd name="T101" fmla="*/ 759 h 1008"/>
                <a:gd name="T102" fmla="*/ 80 w 1983"/>
                <a:gd name="T103" fmla="*/ 782 h 1008"/>
                <a:gd name="T104" fmla="*/ 69 w 1983"/>
                <a:gd name="T105" fmla="*/ 838 h 1008"/>
                <a:gd name="T106" fmla="*/ 92 w 1983"/>
                <a:gd name="T107" fmla="*/ 886 h 1008"/>
                <a:gd name="T108" fmla="*/ 88 w 1983"/>
                <a:gd name="T109" fmla="*/ 929 h 1008"/>
                <a:gd name="T110" fmla="*/ 26 w 1983"/>
                <a:gd name="T111" fmla="*/ 980 h 1008"/>
                <a:gd name="T112" fmla="*/ 382 w 1983"/>
                <a:gd name="T113" fmla="*/ 987 h 1008"/>
                <a:gd name="T114" fmla="*/ 1292 w 1983"/>
                <a:gd name="T115" fmla="*/ 850 h 1008"/>
                <a:gd name="T116" fmla="*/ 1950 w 1983"/>
                <a:gd name="T117" fmla="*/ 773 h 1008"/>
                <a:gd name="T118" fmla="*/ 1982 w 1983"/>
                <a:gd name="T119" fmla="*/ 669 h 1008"/>
                <a:gd name="T120" fmla="*/ 1974 w 1983"/>
                <a:gd name="T121" fmla="*/ 56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3" h="1008">
                  <a:moveTo>
                    <a:pt x="1974" y="565"/>
                  </a:moveTo>
                  <a:lnTo>
                    <a:pt x="1974" y="565"/>
                  </a:lnTo>
                  <a:lnTo>
                    <a:pt x="1974" y="449"/>
                  </a:lnTo>
                  <a:lnTo>
                    <a:pt x="1974" y="449"/>
                  </a:lnTo>
                  <a:lnTo>
                    <a:pt x="1974" y="442"/>
                  </a:lnTo>
                  <a:lnTo>
                    <a:pt x="1973" y="438"/>
                  </a:lnTo>
                  <a:lnTo>
                    <a:pt x="1972" y="436"/>
                  </a:lnTo>
                  <a:lnTo>
                    <a:pt x="1970" y="433"/>
                  </a:lnTo>
                  <a:lnTo>
                    <a:pt x="1966" y="431"/>
                  </a:lnTo>
                  <a:lnTo>
                    <a:pt x="1963" y="430"/>
                  </a:lnTo>
                  <a:lnTo>
                    <a:pt x="1953" y="429"/>
                  </a:lnTo>
                  <a:lnTo>
                    <a:pt x="1940" y="427"/>
                  </a:lnTo>
                  <a:lnTo>
                    <a:pt x="1923" y="421"/>
                  </a:lnTo>
                  <a:lnTo>
                    <a:pt x="1913" y="418"/>
                  </a:lnTo>
                  <a:lnTo>
                    <a:pt x="1902" y="412"/>
                  </a:lnTo>
                  <a:lnTo>
                    <a:pt x="1888" y="404"/>
                  </a:lnTo>
                  <a:lnTo>
                    <a:pt x="1875" y="395"/>
                  </a:lnTo>
                  <a:lnTo>
                    <a:pt x="1875" y="395"/>
                  </a:lnTo>
                  <a:lnTo>
                    <a:pt x="1832" y="366"/>
                  </a:lnTo>
                  <a:lnTo>
                    <a:pt x="1819" y="356"/>
                  </a:lnTo>
                  <a:lnTo>
                    <a:pt x="1810" y="349"/>
                  </a:lnTo>
                  <a:lnTo>
                    <a:pt x="1804" y="343"/>
                  </a:lnTo>
                  <a:lnTo>
                    <a:pt x="1800" y="336"/>
                  </a:lnTo>
                  <a:lnTo>
                    <a:pt x="1793" y="319"/>
                  </a:lnTo>
                  <a:lnTo>
                    <a:pt x="1793" y="319"/>
                  </a:lnTo>
                  <a:lnTo>
                    <a:pt x="1788" y="308"/>
                  </a:lnTo>
                  <a:lnTo>
                    <a:pt x="1781" y="296"/>
                  </a:lnTo>
                  <a:lnTo>
                    <a:pt x="1766" y="270"/>
                  </a:lnTo>
                  <a:lnTo>
                    <a:pt x="1760" y="257"/>
                  </a:lnTo>
                  <a:lnTo>
                    <a:pt x="1754" y="243"/>
                  </a:lnTo>
                  <a:lnTo>
                    <a:pt x="1752" y="231"/>
                  </a:lnTo>
                  <a:lnTo>
                    <a:pt x="1752" y="226"/>
                  </a:lnTo>
                  <a:lnTo>
                    <a:pt x="1752" y="220"/>
                  </a:lnTo>
                  <a:lnTo>
                    <a:pt x="1752" y="220"/>
                  </a:lnTo>
                  <a:lnTo>
                    <a:pt x="1753" y="208"/>
                  </a:lnTo>
                  <a:lnTo>
                    <a:pt x="1754" y="194"/>
                  </a:lnTo>
                  <a:lnTo>
                    <a:pt x="1753" y="180"/>
                  </a:lnTo>
                  <a:lnTo>
                    <a:pt x="1752" y="165"/>
                  </a:lnTo>
                  <a:lnTo>
                    <a:pt x="1748" y="142"/>
                  </a:lnTo>
                  <a:lnTo>
                    <a:pt x="1746" y="133"/>
                  </a:lnTo>
                  <a:lnTo>
                    <a:pt x="1746" y="133"/>
                  </a:lnTo>
                  <a:lnTo>
                    <a:pt x="1737" y="131"/>
                  </a:lnTo>
                  <a:lnTo>
                    <a:pt x="1727" y="127"/>
                  </a:lnTo>
                  <a:lnTo>
                    <a:pt x="1715" y="123"/>
                  </a:lnTo>
                  <a:lnTo>
                    <a:pt x="1704" y="117"/>
                  </a:lnTo>
                  <a:lnTo>
                    <a:pt x="1691" y="110"/>
                  </a:lnTo>
                  <a:lnTo>
                    <a:pt x="1687" y="106"/>
                  </a:lnTo>
                  <a:lnTo>
                    <a:pt x="1683" y="102"/>
                  </a:lnTo>
                  <a:lnTo>
                    <a:pt x="1679" y="97"/>
                  </a:lnTo>
                  <a:lnTo>
                    <a:pt x="1676" y="91"/>
                  </a:lnTo>
                  <a:lnTo>
                    <a:pt x="1676" y="91"/>
                  </a:lnTo>
                  <a:lnTo>
                    <a:pt x="1671" y="81"/>
                  </a:lnTo>
                  <a:lnTo>
                    <a:pt x="1666" y="74"/>
                  </a:lnTo>
                  <a:lnTo>
                    <a:pt x="1659" y="68"/>
                  </a:lnTo>
                  <a:lnTo>
                    <a:pt x="1652" y="65"/>
                  </a:lnTo>
                  <a:lnTo>
                    <a:pt x="1645" y="64"/>
                  </a:lnTo>
                  <a:lnTo>
                    <a:pt x="1637" y="65"/>
                  </a:lnTo>
                  <a:lnTo>
                    <a:pt x="1630" y="68"/>
                  </a:lnTo>
                  <a:lnTo>
                    <a:pt x="1623" y="74"/>
                  </a:lnTo>
                  <a:lnTo>
                    <a:pt x="1623" y="74"/>
                  </a:lnTo>
                  <a:lnTo>
                    <a:pt x="1620" y="77"/>
                  </a:lnTo>
                  <a:lnTo>
                    <a:pt x="1618" y="81"/>
                  </a:lnTo>
                  <a:lnTo>
                    <a:pt x="1615" y="88"/>
                  </a:lnTo>
                  <a:lnTo>
                    <a:pt x="1611" y="95"/>
                  </a:lnTo>
                  <a:lnTo>
                    <a:pt x="1609" y="98"/>
                  </a:lnTo>
                  <a:lnTo>
                    <a:pt x="1605" y="100"/>
                  </a:lnTo>
                  <a:lnTo>
                    <a:pt x="1601" y="103"/>
                  </a:lnTo>
                  <a:lnTo>
                    <a:pt x="1595" y="105"/>
                  </a:lnTo>
                  <a:lnTo>
                    <a:pt x="1588" y="106"/>
                  </a:lnTo>
                  <a:lnTo>
                    <a:pt x="1579" y="106"/>
                  </a:lnTo>
                  <a:lnTo>
                    <a:pt x="1567" y="105"/>
                  </a:lnTo>
                  <a:lnTo>
                    <a:pt x="1554" y="104"/>
                  </a:lnTo>
                  <a:lnTo>
                    <a:pt x="1518" y="97"/>
                  </a:lnTo>
                  <a:lnTo>
                    <a:pt x="1518" y="97"/>
                  </a:lnTo>
                  <a:lnTo>
                    <a:pt x="1499" y="94"/>
                  </a:lnTo>
                  <a:lnTo>
                    <a:pt x="1482" y="91"/>
                  </a:lnTo>
                  <a:lnTo>
                    <a:pt x="1470" y="91"/>
                  </a:lnTo>
                  <a:lnTo>
                    <a:pt x="1460" y="91"/>
                  </a:lnTo>
                  <a:lnTo>
                    <a:pt x="1452" y="94"/>
                  </a:lnTo>
                  <a:lnTo>
                    <a:pt x="1446" y="95"/>
                  </a:lnTo>
                  <a:lnTo>
                    <a:pt x="1442" y="98"/>
                  </a:lnTo>
                  <a:lnTo>
                    <a:pt x="1440" y="100"/>
                  </a:lnTo>
                  <a:lnTo>
                    <a:pt x="1438" y="104"/>
                  </a:lnTo>
                  <a:lnTo>
                    <a:pt x="1438" y="107"/>
                  </a:lnTo>
                  <a:lnTo>
                    <a:pt x="1438" y="112"/>
                  </a:lnTo>
                  <a:lnTo>
                    <a:pt x="1438" y="113"/>
                  </a:lnTo>
                  <a:lnTo>
                    <a:pt x="1436" y="109"/>
                  </a:lnTo>
                  <a:lnTo>
                    <a:pt x="1436" y="109"/>
                  </a:lnTo>
                  <a:lnTo>
                    <a:pt x="1433" y="106"/>
                  </a:lnTo>
                  <a:lnTo>
                    <a:pt x="1430" y="103"/>
                  </a:lnTo>
                  <a:lnTo>
                    <a:pt x="1421" y="98"/>
                  </a:lnTo>
                  <a:lnTo>
                    <a:pt x="1411" y="94"/>
                  </a:lnTo>
                  <a:lnTo>
                    <a:pt x="1400" y="90"/>
                  </a:lnTo>
                  <a:lnTo>
                    <a:pt x="1389" y="88"/>
                  </a:lnTo>
                  <a:lnTo>
                    <a:pt x="1377" y="87"/>
                  </a:lnTo>
                  <a:lnTo>
                    <a:pt x="1360" y="86"/>
                  </a:lnTo>
                  <a:lnTo>
                    <a:pt x="1360" y="86"/>
                  </a:lnTo>
                  <a:lnTo>
                    <a:pt x="1343" y="85"/>
                  </a:lnTo>
                  <a:lnTo>
                    <a:pt x="1332" y="85"/>
                  </a:lnTo>
                  <a:lnTo>
                    <a:pt x="1320" y="84"/>
                  </a:lnTo>
                  <a:lnTo>
                    <a:pt x="1309" y="81"/>
                  </a:lnTo>
                  <a:lnTo>
                    <a:pt x="1300" y="78"/>
                  </a:lnTo>
                  <a:lnTo>
                    <a:pt x="1294" y="74"/>
                  </a:lnTo>
                  <a:lnTo>
                    <a:pt x="1291" y="71"/>
                  </a:lnTo>
                  <a:lnTo>
                    <a:pt x="1289" y="68"/>
                  </a:lnTo>
                  <a:lnTo>
                    <a:pt x="1289" y="68"/>
                  </a:lnTo>
                  <a:lnTo>
                    <a:pt x="1288" y="65"/>
                  </a:lnTo>
                  <a:lnTo>
                    <a:pt x="1286" y="62"/>
                  </a:lnTo>
                  <a:lnTo>
                    <a:pt x="1280" y="57"/>
                  </a:lnTo>
                  <a:lnTo>
                    <a:pt x="1272" y="51"/>
                  </a:lnTo>
                  <a:lnTo>
                    <a:pt x="1262" y="46"/>
                  </a:lnTo>
                  <a:lnTo>
                    <a:pt x="1251" y="39"/>
                  </a:lnTo>
                  <a:lnTo>
                    <a:pt x="1239" y="31"/>
                  </a:lnTo>
                  <a:lnTo>
                    <a:pt x="1227" y="21"/>
                  </a:lnTo>
                  <a:lnTo>
                    <a:pt x="1213" y="10"/>
                  </a:lnTo>
                  <a:lnTo>
                    <a:pt x="1213" y="10"/>
                  </a:lnTo>
                  <a:lnTo>
                    <a:pt x="1206" y="4"/>
                  </a:lnTo>
                  <a:lnTo>
                    <a:pt x="1201" y="1"/>
                  </a:lnTo>
                  <a:lnTo>
                    <a:pt x="1194" y="0"/>
                  </a:lnTo>
                  <a:lnTo>
                    <a:pt x="1187" y="0"/>
                  </a:lnTo>
                  <a:lnTo>
                    <a:pt x="1182" y="1"/>
                  </a:lnTo>
                  <a:lnTo>
                    <a:pt x="1176" y="4"/>
                  </a:lnTo>
                  <a:lnTo>
                    <a:pt x="1171" y="9"/>
                  </a:lnTo>
                  <a:lnTo>
                    <a:pt x="1165" y="14"/>
                  </a:lnTo>
                  <a:lnTo>
                    <a:pt x="1161" y="20"/>
                  </a:lnTo>
                  <a:lnTo>
                    <a:pt x="1156" y="26"/>
                  </a:lnTo>
                  <a:lnTo>
                    <a:pt x="1149" y="39"/>
                  </a:lnTo>
                  <a:lnTo>
                    <a:pt x="1145" y="51"/>
                  </a:lnTo>
                  <a:lnTo>
                    <a:pt x="1143" y="62"/>
                  </a:lnTo>
                  <a:lnTo>
                    <a:pt x="1143" y="62"/>
                  </a:lnTo>
                  <a:lnTo>
                    <a:pt x="1143" y="70"/>
                  </a:lnTo>
                  <a:lnTo>
                    <a:pt x="1142" y="79"/>
                  </a:lnTo>
                  <a:lnTo>
                    <a:pt x="1138" y="88"/>
                  </a:lnTo>
                  <a:lnTo>
                    <a:pt x="1135" y="97"/>
                  </a:lnTo>
                  <a:lnTo>
                    <a:pt x="1114" y="144"/>
                  </a:lnTo>
                  <a:lnTo>
                    <a:pt x="1114" y="144"/>
                  </a:lnTo>
                  <a:lnTo>
                    <a:pt x="1110" y="151"/>
                  </a:lnTo>
                  <a:lnTo>
                    <a:pt x="1105" y="156"/>
                  </a:lnTo>
                  <a:lnTo>
                    <a:pt x="1099" y="160"/>
                  </a:lnTo>
                  <a:lnTo>
                    <a:pt x="1094" y="162"/>
                  </a:lnTo>
                  <a:lnTo>
                    <a:pt x="1086" y="163"/>
                  </a:lnTo>
                  <a:lnTo>
                    <a:pt x="1078" y="163"/>
                  </a:lnTo>
                  <a:lnTo>
                    <a:pt x="1070" y="163"/>
                  </a:lnTo>
                  <a:lnTo>
                    <a:pt x="1062" y="161"/>
                  </a:lnTo>
                  <a:lnTo>
                    <a:pt x="1044" y="156"/>
                  </a:lnTo>
                  <a:lnTo>
                    <a:pt x="1028" y="150"/>
                  </a:lnTo>
                  <a:lnTo>
                    <a:pt x="996" y="138"/>
                  </a:lnTo>
                  <a:lnTo>
                    <a:pt x="996" y="138"/>
                  </a:lnTo>
                  <a:lnTo>
                    <a:pt x="991" y="136"/>
                  </a:lnTo>
                  <a:lnTo>
                    <a:pt x="986" y="136"/>
                  </a:lnTo>
                  <a:lnTo>
                    <a:pt x="984" y="136"/>
                  </a:lnTo>
                  <a:lnTo>
                    <a:pt x="982" y="137"/>
                  </a:lnTo>
                  <a:lnTo>
                    <a:pt x="982" y="140"/>
                  </a:lnTo>
                  <a:lnTo>
                    <a:pt x="982" y="143"/>
                  </a:lnTo>
                  <a:lnTo>
                    <a:pt x="986" y="152"/>
                  </a:lnTo>
                  <a:lnTo>
                    <a:pt x="1000" y="176"/>
                  </a:lnTo>
                  <a:lnTo>
                    <a:pt x="1007" y="192"/>
                  </a:lnTo>
                  <a:lnTo>
                    <a:pt x="1014" y="209"/>
                  </a:lnTo>
                  <a:lnTo>
                    <a:pt x="1014" y="209"/>
                  </a:lnTo>
                  <a:lnTo>
                    <a:pt x="1016" y="217"/>
                  </a:lnTo>
                  <a:lnTo>
                    <a:pt x="1018" y="224"/>
                  </a:lnTo>
                  <a:lnTo>
                    <a:pt x="1016" y="232"/>
                  </a:lnTo>
                  <a:lnTo>
                    <a:pt x="1014" y="239"/>
                  </a:lnTo>
                  <a:lnTo>
                    <a:pt x="1011" y="245"/>
                  </a:lnTo>
                  <a:lnTo>
                    <a:pt x="1006" y="250"/>
                  </a:lnTo>
                  <a:lnTo>
                    <a:pt x="1000" y="256"/>
                  </a:lnTo>
                  <a:lnTo>
                    <a:pt x="993" y="260"/>
                  </a:lnTo>
                  <a:lnTo>
                    <a:pt x="976" y="269"/>
                  </a:lnTo>
                  <a:lnTo>
                    <a:pt x="957" y="277"/>
                  </a:lnTo>
                  <a:lnTo>
                    <a:pt x="937" y="284"/>
                  </a:lnTo>
                  <a:lnTo>
                    <a:pt x="915" y="290"/>
                  </a:lnTo>
                  <a:lnTo>
                    <a:pt x="915" y="290"/>
                  </a:lnTo>
                  <a:lnTo>
                    <a:pt x="905" y="294"/>
                  </a:lnTo>
                  <a:lnTo>
                    <a:pt x="898" y="297"/>
                  </a:lnTo>
                  <a:lnTo>
                    <a:pt x="891" y="300"/>
                  </a:lnTo>
                  <a:lnTo>
                    <a:pt x="888" y="304"/>
                  </a:lnTo>
                  <a:lnTo>
                    <a:pt x="886" y="308"/>
                  </a:lnTo>
                  <a:lnTo>
                    <a:pt x="883" y="313"/>
                  </a:lnTo>
                  <a:lnTo>
                    <a:pt x="882" y="317"/>
                  </a:lnTo>
                  <a:lnTo>
                    <a:pt x="882" y="322"/>
                  </a:lnTo>
                  <a:lnTo>
                    <a:pt x="882" y="333"/>
                  </a:lnTo>
                  <a:lnTo>
                    <a:pt x="882" y="347"/>
                  </a:lnTo>
                  <a:lnTo>
                    <a:pt x="880" y="355"/>
                  </a:lnTo>
                  <a:lnTo>
                    <a:pt x="878" y="364"/>
                  </a:lnTo>
                  <a:lnTo>
                    <a:pt x="873" y="373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58" y="403"/>
                  </a:lnTo>
                  <a:lnTo>
                    <a:pt x="852" y="416"/>
                  </a:lnTo>
                  <a:lnTo>
                    <a:pt x="848" y="428"/>
                  </a:lnTo>
                  <a:lnTo>
                    <a:pt x="847" y="428"/>
                  </a:lnTo>
                  <a:lnTo>
                    <a:pt x="847" y="428"/>
                  </a:lnTo>
                  <a:lnTo>
                    <a:pt x="843" y="425"/>
                  </a:lnTo>
                  <a:lnTo>
                    <a:pt x="838" y="420"/>
                  </a:lnTo>
                  <a:lnTo>
                    <a:pt x="828" y="413"/>
                  </a:lnTo>
                  <a:lnTo>
                    <a:pt x="828" y="413"/>
                  </a:lnTo>
                  <a:lnTo>
                    <a:pt x="814" y="407"/>
                  </a:lnTo>
                  <a:lnTo>
                    <a:pt x="801" y="398"/>
                  </a:lnTo>
                  <a:lnTo>
                    <a:pt x="778" y="383"/>
                  </a:lnTo>
                  <a:lnTo>
                    <a:pt x="769" y="379"/>
                  </a:lnTo>
                  <a:lnTo>
                    <a:pt x="763" y="376"/>
                  </a:lnTo>
                  <a:lnTo>
                    <a:pt x="760" y="376"/>
                  </a:lnTo>
                  <a:lnTo>
                    <a:pt x="758" y="378"/>
                  </a:lnTo>
                  <a:lnTo>
                    <a:pt x="757" y="381"/>
                  </a:lnTo>
                  <a:lnTo>
                    <a:pt x="757" y="384"/>
                  </a:lnTo>
                  <a:lnTo>
                    <a:pt x="757" y="384"/>
                  </a:lnTo>
                  <a:lnTo>
                    <a:pt x="756" y="389"/>
                  </a:lnTo>
                  <a:lnTo>
                    <a:pt x="755" y="394"/>
                  </a:lnTo>
                  <a:lnTo>
                    <a:pt x="749" y="408"/>
                  </a:lnTo>
                  <a:lnTo>
                    <a:pt x="741" y="422"/>
                  </a:lnTo>
                  <a:lnTo>
                    <a:pt x="734" y="437"/>
                  </a:lnTo>
                  <a:lnTo>
                    <a:pt x="717" y="461"/>
                  </a:lnTo>
                  <a:lnTo>
                    <a:pt x="710" y="471"/>
                  </a:lnTo>
                  <a:lnTo>
                    <a:pt x="710" y="471"/>
                  </a:lnTo>
                  <a:lnTo>
                    <a:pt x="697" y="469"/>
                  </a:lnTo>
                  <a:lnTo>
                    <a:pt x="683" y="467"/>
                  </a:lnTo>
                  <a:lnTo>
                    <a:pt x="667" y="466"/>
                  </a:lnTo>
                  <a:lnTo>
                    <a:pt x="650" y="465"/>
                  </a:lnTo>
                  <a:lnTo>
                    <a:pt x="633" y="465"/>
                  </a:lnTo>
                  <a:lnTo>
                    <a:pt x="626" y="466"/>
                  </a:lnTo>
                  <a:lnTo>
                    <a:pt x="620" y="467"/>
                  </a:lnTo>
                  <a:lnTo>
                    <a:pt x="614" y="469"/>
                  </a:lnTo>
                  <a:lnTo>
                    <a:pt x="611" y="471"/>
                  </a:lnTo>
                  <a:lnTo>
                    <a:pt x="611" y="471"/>
                  </a:lnTo>
                  <a:lnTo>
                    <a:pt x="604" y="479"/>
                  </a:lnTo>
                  <a:lnTo>
                    <a:pt x="600" y="487"/>
                  </a:lnTo>
                  <a:lnTo>
                    <a:pt x="595" y="495"/>
                  </a:lnTo>
                  <a:lnTo>
                    <a:pt x="592" y="502"/>
                  </a:lnTo>
                  <a:lnTo>
                    <a:pt x="586" y="507"/>
                  </a:lnTo>
                  <a:lnTo>
                    <a:pt x="584" y="508"/>
                  </a:lnTo>
                  <a:lnTo>
                    <a:pt x="581" y="509"/>
                  </a:lnTo>
                  <a:lnTo>
                    <a:pt x="577" y="508"/>
                  </a:lnTo>
                  <a:lnTo>
                    <a:pt x="573" y="507"/>
                  </a:lnTo>
                  <a:lnTo>
                    <a:pt x="568" y="505"/>
                  </a:lnTo>
                  <a:lnTo>
                    <a:pt x="564" y="502"/>
                  </a:lnTo>
                  <a:lnTo>
                    <a:pt x="564" y="502"/>
                  </a:lnTo>
                  <a:lnTo>
                    <a:pt x="557" y="497"/>
                  </a:lnTo>
                  <a:lnTo>
                    <a:pt x="550" y="494"/>
                  </a:lnTo>
                  <a:lnTo>
                    <a:pt x="543" y="490"/>
                  </a:lnTo>
                  <a:lnTo>
                    <a:pt x="535" y="488"/>
                  </a:lnTo>
                  <a:lnTo>
                    <a:pt x="517" y="486"/>
                  </a:lnTo>
                  <a:lnTo>
                    <a:pt x="498" y="485"/>
                  </a:lnTo>
                  <a:lnTo>
                    <a:pt x="480" y="485"/>
                  </a:lnTo>
                  <a:lnTo>
                    <a:pt x="463" y="486"/>
                  </a:lnTo>
                  <a:lnTo>
                    <a:pt x="450" y="487"/>
                  </a:lnTo>
                  <a:lnTo>
                    <a:pt x="441" y="489"/>
                  </a:lnTo>
                  <a:lnTo>
                    <a:pt x="441" y="489"/>
                  </a:lnTo>
                  <a:lnTo>
                    <a:pt x="415" y="495"/>
                  </a:lnTo>
                  <a:lnTo>
                    <a:pt x="397" y="499"/>
                  </a:lnTo>
                  <a:lnTo>
                    <a:pt x="377" y="505"/>
                  </a:lnTo>
                  <a:lnTo>
                    <a:pt x="357" y="512"/>
                  </a:lnTo>
                  <a:lnTo>
                    <a:pt x="348" y="516"/>
                  </a:lnTo>
                  <a:lnTo>
                    <a:pt x="339" y="520"/>
                  </a:lnTo>
                  <a:lnTo>
                    <a:pt x="331" y="525"/>
                  </a:lnTo>
                  <a:lnTo>
                    <a:pt x="326" y="530"/>
                  </a:lnTo>
                  <a:lnTo>
                    <a:pt x="321" y="536"/>
                  </a:lnTo>
                  <a:lnTo>
                    <a:pt x="318" y="542"/>
                  </a:lnTo>
                  <a:lnTo>
                    <a:pt x="318" y="542"/>
                  </a:lnTo>
                  <a:lnTo>
                    <a:pt x="315" y="554"/>
                  </a:lnTo>
                  <a:lnTo>
                    <a:pt x="313" y="565"/>
                  </a:lnTo>
                  <a:lnTo>
                    <a:pt x="313" y="577"/>
                  </a:lnTo>
                  <a:lnTo>
                    <a:pt x="315" y="589"/>
                  </a:lnTo>
                  <a:lnTo>
                    <a:pt x="321" y="619"/>
                  </a:lnTo>
                  <a:lnTo>
                    <a:pt x="325" y="639"/>
                  </a:lnTo>
                  <a:lnTo>
                    <a:pt x="329" y="665"/>
                  </a:lnTo>
                  <a:lnTo>
                    <a:pt x="329" y="665"/>
                  </a:lnTo>
                  <a:lnTo>
                    <a:pt x="330" y="678"/>
                  </a:lnTo>
                  <a:lnTo>
                    <a:pt x="330" y="687"/>
                  </a:lnTo>
                  <a:lnTo>
                    <a:pt x="328" y="694"/>
                  </a:lnTo>
                  <a:lnTo>
                    <a:pt x="325" y="697"/>
                  </a:lnTo>
                  <a:lnTo>
                    <a:pt x="320" y="699"/>
                  </a:lnTo>
                  <a:lnTo>
                    <a:pt x="315" y="699"/>
                  </a:lnTo>
                  <a:lnTo>
                    <a:pt x="308" y="698"/>
                  </a:lnTo>
                  <a:lnTo>
                    <a:pt x="301" y="697"/>
                  </a:lnTo>
                  <a:lnTo>
                    <a:pt x="285" y="691"/>
                  </a:lnTo>
                  <a:lnTo>
                    <a:pt x="269" y="686"/>
                  </a:lnTo>
                  <a:lnTo>
                    <a:pt x="262" y="684"/>
                  </a:lnTo>
                  <a:lnTo>
                    <a:pt x="254" y="684"/>
                  </a:lnTo>
                  <a:lnTo>
                    <a:pt x="247" y="685"/>
                  </a:lnTo>
                  <a:lnTo>
                    <a:pt x="242" y="688"/>
                  </a:lnTo>
                  <a:lnTo>
                    <a:pt x="242" y="688"/>
                  </a:lnTo>
                  <a:lnTo>
                    <a:pt x="236" y="693"/>
                  </a:lnTo>
                  <a:lnTo>
                    <a:pt x="234" y="698"/>
                  </a:lnTo>
                  <a:lnTo>
                    <a:pt x="232" y="704"/>
                  </a:lnTo>
                  <a:lnTo>
                    <a:pt x="231" y="708"/>
                  </a:lnTo>
                  <a:lnTo>
                    <a:pt x="231" y="721"/>
                  </a:lnTo>
                  <a:lnTo>
                    <a:pt x="232" y="733"/>
                  </a:lnTo>
                  <a:lnTo>
                    <a:pt x="233" y="744"/>
                  </a:lnTo>
                  <a:lnTo>
                    <a:pt x="233" y="751"/>
                  </a:lnTo>
                  <a:lnTo>
                    <a:pt x="233" y="756"/>
                  </a:lnTo>
                  <a:lnTo>
                    <a:pt x="231" y="762"/>
                  </a:lnTo>
                  <a:lnTo>
                    <a:pt x="228" y="767"/>
                  </a:lnTo>
                  <a:lnTo>
                    <a:pt x="224" y="772"/>
                  </a:lnTo>
                  <a:lnTo>
                    <a:pt x="218" y="777"/>
                  </a:lnTo>
                  <a:lnTo>
                    <a:pt x="218" y="777"/>
                  </a:lnTo>
                  <a:lnTo>
                    <a:pt x="212" y="780"/>
                  </a:lnTo>
                  <a:lnTo>
                    <a:pt x="205" y="782"/>
                  </a:lnTo>
                  <a:lnTo>
                    <a:pt x="198" y="783"/>
                  </a:lnTo>
                  <a:lnTo>
                    <a:pt x="192" y="783"/>
                  </a:lnTo>
                  <a:lnTo>
                    <a:pt x="185" y="783"/>
                  </a:lnTo>
                  <a:lnTo>
                    <a:pt x="178" y="781"/>
                  </a:lnTo>
                  <a:lnTo>
                    <a:pt x="166" y="777"/>
                  </a:lnTo>
                  <a:lnTo>
                    <a:pt x="139" y="765"/>
                  </a:lnTo>
                  <a:lnTo>
                    <a:pt x="126" y="761"/>
                  </a:lnTo>
                  <a:lnTo>
                    <a:pt x="119" y="760"/>
                  </a:lnTo>
                  <a:lnTo>
                    <a:pt x="112" y="759"/>
                  </a:lnTo>
                  <a:lnTo>
                    <a:pt x="112" y="759"/>
                  </a:lnTo>
                  <a:lnTo>
                    <a:pt x="109" y="760"/>
                  </a:lnTo>
                  <a:lnTo>
                    <a:pt x="104" y="761"/>
                  </a:lnTo>
                  <a:lnTo>
                    <a:pt x="97" y="765"/>
                  </a:lnTo>
                  <a:lnTo>
                    <a:pt x="88" y="773"/>
                  </a:lnTo>
                  <a:lnTo>
                    <a:pt x="80" y="782"/>
                  </a:lnTo>
                  <a:lnTo>
                    <a:pt x="72" y="793"/>
                  </a:lnTo>
                  <a:lnTo>
                    <a:pt x="65" y="806"/>
                  </a:lnTo>
                  <a:lnTo>
                    <a:pt x="52" y="829"/>
                  </a:lnTo>
                  <a:lnTo>
                    <a:pt x="52" y="829"/>
                  </a:lnTo>
                  <a:lnTo>
                    <a:pt x="64" y="835"/>
                  </a:lnTo>
                  <a:lnTo>
                    <a:pt x="69" y="838"/>
                  </a:lnTo>
                  <a:lnTo>
                    <a:pt x="72" y="841"/>
                  </a:lnTo>
                  <a:lnTo>
                    <a:pt x="72" y="841"/>
                  </a:lnTo>
                  <a:lnTo>
                    <a:pt x="76" y="849"/>
                  </a:lnTo>
                  <a:lnTo>
                    <a:pt x="82" y="859"/>
                  </a:lnTo>
                  <a:lnTo>
                    <a:pt x="88" y="873"/>
                  </a:lnTo>
                  <a:lnTo>
                    <a:pt x="92" y="886"/>
                  </a:lnTo>
                  <a:lnTo>
                    <a:pt x="93" y="894"/>
                  </a:lnTo>
                  <a:lnTo>
                    <a:pt x="94" y="901"/>
                  </a:lnTo>
                  <a:lnTo>
                    <a:pt x="94" y="907"/>
                  </a:lnTo>
                  <a:lnTo>
                    <a:pt x="93" y="915"/>
                  </a:lnTo>
                  <a:lnTo>
                    <a:pt x="91" y="922"/>
                  </a:lnTo>
                  <a:lnTo>
                    <a:pt x="88" y="929"/>
                  </a:lnTo>
                  <a:lnTo>
                    <a:pt x="83" y="934"/>
                  </a:lnTo>
                  <a:lnTo>
                    <a:pt x="78" y="941"/>
                  </a:lnTo>
                  <a:lnTo>
                    <a:pt x="78" y="941"/>
                  </a:lnTo>
                  <a:lnTo>
                    <a:pt x="57" y="955"/>
                  </a:lnTo>
                  <a:lnTo>
                    <a:pt x="36" y="971"/>
                  </a:lnTo>
                  <a:lnTo>
                    <a:pt x="26" y="980"/>
                  </a:lnTo>
                  <a:lnTo>
                    <a:pt x="16" y="988"/>
                  </a:lnTo>
                  <a:lnTo>
                    <a:pt x="8" y="998"/>
                  </a:lnTo>
                  <a:lnTo>
                    <a:pt x="0" y="1008"/>
                  </a:lnTo>
                  <a:lnTo>
                    <a:pt x="0" y="1008"/>
                  </a:lnTo>
                  <a:lnTo>
                    <a:pt x="7" y="998"/>
                  </a:lnTo>
                  <a:lnTo>
                    <a:pt x="382" y="987"/>
                  </a:lnTo>
                  <a:lnTo>
                    <a:pt x="382" y="934"/>
                  </a:lnTo>
                  <a:lnTo>
                    <a:pt x="382" y="934"/>
                  </a:lnTo>
                  <a:lnTo>
                    <a:pt x="575" y="917"/>
                  </a:lnTo>
                  <a:lnTo>
                    <a:pt x="781" y="900"/>
                  </a:lnTo>
                  <a:lnTo>
                    <a:pt x="1028" y="876"/>
                  </a:lnTo>
                  <a:lnTo>
                    <a:pt x="1292" y="850"/>
                  </a:lnTo>
                  <a:lnTo>
                    <a:pt x="1550" y="824"/>
                  </a:lnTo>
                  <a:lnTo>
                    <a:pt x="1668" y="810"/>
                  </a:lnTo>
                  <a:lnTo>
                    <a:pt x="1776" y="797"/>
                  </a:lnTo>
                  <a:lnTo>
                    <a:pt x="1871" y="784"/>
                  </a:lnTo>
                  <a:lnTo>
                    <a:pt x="1950" y="773"/>
                  </a:lnTo>
                  <a:lnTo>
                    <a:pt x="1950" y="773"/>
                  </a:lnTo>
                  <a:lnTo>
                    <a:pt x="1960" y="753"/>
                  </a:lnTo>
                  <a:lnTo>
                    <a:pt x="1968" y="733"/>
                  </a:lnTo>
                  <a:lnTo>
                    <a:pt x="1973" y="715"/>
                  </a:lnTo>
                  <a:lnTo>
                    <a:pt x="1978" y="699"/>
                  </a:lnTo>
                  <a:lnTo>
                    <a:pt x="1981" y="684"/>
                  </a:lnTo>
                  <a:lnTo>
                    <a:pt x="1982" y="669"/>
                  </a:lnTo>
                  <a:lnTo>
                    <a:pt x="1983" y="656"/>
                  </a:lnTo>
                  <a:lnTo>
                    <a:pt x="1983" y="644"/>
                  </a:lnTo>
                  <a:lnTo>
                    <a:pt x="1981" y="621"/>
                  </a:lnTo>
                  <a:lnTo>
                    <a:pt x="1979" y="601"/>
                  </a:lnTo>
                  <a:lnTo>
                    <a:pt x="1975" y="582"/>
                  </a:lnTo>
                  <a:lnTo>
                    <a:pt x="1974" y="565"/>
                  </a:lnTo>
                  <a:lnTo>
                    <a:pt x="1974" y="56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528051" y="2022475"/>
              <a:ext cx="4763" cy="7938"/>
            </a:xfrm>
            <a:custGeom>
              <a:avLst/>
              <a:gdLst>
                <a:gd name="T0" fmla="*/ 5 w 5"/>
                <a:gd name="T1" fmla="*/ 0 h 11"/>
                <a:gd name="T2" fmla="*/ 5 w 5"/>
                <a:gd name="T3" fmla="*/ 0 h 11"/>
                <a:gd name="T4" fmla="*/ 0 w 5"/>
                <a:gd name="T5" fmla="*/ 11 h 11"/>
                <a:gd name="T6" fmla="*/ 0 w 5"/>
                <a:gd name="T7" fmla="*/ 11 h 11"/>
                <a:gd name="T8" fmla="*/ 5 w 5"/>
                <a:gd name="T9" fmla="*/ 0 h 11"/>
                <a:gd name="T10" fmla="*/ 5 w 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0080626" y="931863"/>
              <a:ext cx="1325563" cy="903288"/>
            </a:xfrm>
            <a:custGeom>
              <a:avLst/>
              <a:gdLst>
                <a:gd name="T0" fmla="*/ 113 w 1668"/>
                <a:gd name="T1" fmla="*/ 1100 h 1138"/>
                <a:gd name="T2" fmla="*/ 123 w 1668"/>
                <a:gd name="T3" fmla="*/ 1101 h 1138"/>
                <a:gd name="T4" fmla="*/ 420 w 1668"/>
                <a:gd name="T5" fmla="*/ 1081 h 1138"/>
                <a:gd name="T6" fmla="*/ 632 w 1668"/>
                <a:gd name="T7" fmla="*/ 1053 h 1138"/>
                <a:gd name="T8" fmla="*/ 1456 w 1668"/>
                <a:gd name="T9" fmla="*/ 883 h 1138"/>
                <a:gd name="T10" fmla="*/ 1665 w 1668"/>
                <a:gd name="T11" fmla="*/ 821 h 1138"/>
                <a:gd name="T12" fmla="*/ 1628 w 1668"/>
                <a:gd name="T13" fmla="*/ 772 h 1138"/>
                <a:gd name="T14" fmla="*/ 1505 w 1668"/>
                <a:gd name="T15" fmla="*/ 731 h 1138"/>
                <a:gd name="T16" fmla="*/ 1522 w 1668"/>
                <a:gd name="T17" fmla="*/ 702 h 1138"/>
                <a:gd name="T18" fmla="*/ 1516 w 1668"/>
                <a:gd name="T19" fmla="*/ 691 h 1138"/>
                <a:gd name="T20" fmla="*/ 1496 w 1668"/>
                <a:gd name="T21" fmla="*/ 654 h 1138"/>
                <a:gd name="T22" fmla="*/ 1473 w 1668"/>
                <a:gd name="T23" fmla="*/ 605 h 1138"/>
                <a:gd name="T24" fmla="*/ 1484 w 1668"/>
                <a:gd name="T25" fmla="*/ 597 h 1138"/>
                <a:gd name="T26" fmla="*/ 1504 w 1668"/>
                <a:gd name="T27" fmla="*/ 589 h 1138"/>
                <a:gd name="T28" fmla="*/ 1496 w 1668"/>
                <a:gd name="T29" fmla="*/ 553 h 1138"/>
                <a:gd name="T30" fmla="*/ 1487 w 1668"/>
                <a:gd name="T31" fmla="*/ 515 h 1138"/>
                <a:gd name="T32" fmla="*/ 1480 w 1668"/>
                <a:gd name="T33" fmla="*/ 436 h 1138"/>
                <a:gd name="T34" fmla="*/ 1459 w 1668"/>
                <a:gd name="T35" fmla="*/ 406 h 1138"/>
                <a:gd name="T36" fmla="*/ 1341 w 1668"/>
                <a:gd name="T37" fmla="*/ 351 h 1138"/>
                <a:gd name="T38" fmla="*/ 1165 w 1668"/>
                <a:gd name="T39" fmla="*/ 296 h 1138"/>
                <a:gd name="T40" fmla="*/ 1161 w 1668"/>
                <a:gd name="T41" fmla="*/ 269 h 1138"/>
                <a:gd name="T42" fmla="*/ 1207 w 1668"/>
                <a:gd name="T43" fmla="*/ 176 h 1138"/>
                <a:gd name="T44" fmla="*/ 1217 w 1668"/>
                <a:gd name="T45" fmla="*/ 133 h 1138"/>
                <a:gd name="T46" fmla="*/ 1202 w 1668"/>
                <a:gd name="T47" fmla="*/ 119 h 1138"/>
                <a:gd name="T48" fmla="*/ 1158 w 1668"/>
                <a:gd name="T49" fmla="*/ 116 h 1138"/>
                <a:gd name="T50" fmla="*/ 1100 w 1668"/>
                <a:gd name="T51" fmla="*/ 94 h 1138"/>
                <a:gd name="T52" fmla="*/ 1072 w 1668"/>
                <a:gd name="T53" fmla="*/ 64 h 1138"/>
                <a:gd name="T54" fmla="*/ 1046 w 1668"/>
                <a:gd name="T55" fmla="*/ 23 h 1138"/>
                <a:gd name="T56" fmla="*/ 997 w 1668"/>
                <a:gd name="T57" fmla="*/ 0 h 1138"/>
                <a:gd name="T58" fmla="*/ 982 w 1668"/>
                <a:gd name="T59" fmla="*/ 24 h 1138"/>
                <a:gd name="T60" fmla="*/ 838 w 1668"/>
                <a:gd name="T61" fmla="*/ 6 h 1138"/>
                <a:gd name="T62" fmla="*/ 828 w 1668"/>
                <a:gd name="T63" fmla="*/ 52 h 1138"/>
                <a:gd name="T64" fmla="*/ 832 w 1668"/>
                <a:gd name="T65" fmla="*/ 121 h 1138"/>
                <a:gd name="T66" fmla="*/ 818 w 1668"/>
                <a:gd name="T67" fmla="*/ 166 h 1138"/>
                <a:gd name="T68" fmla="*/ 764 w 1668"/>
                <a:gd name="T69" fmla="*/ 209 h 1138"/>
                <a:gd name="T70" fmla="*/ 741 w 1668"/>
                <a:gd name="T71" fmla="*/ 242 h 1138"/>
                <a:gd name="T72" fmla="*/ 721 w 1668"/>
                <a:gd name="T73" fmla="*/ 245 h 1138"/>
                <a:gd name="T74" fmla="*/ 683 w 1668"/>
                <a:gd name="T75" fmla="*/ 242 h 1138"/>
                <a:gd name="T76" fmla="*/ 665 w 1668"/>
                <a:gd name="T77" fmla="*/ 262 h 1138"/>
                <a:gd name="T78" fmla="*/ 663 w 1668"/>
                <a:gd name="T79" fmla="*/ 323 h 1138"/>
                <a:gd name="T80" fmla="*/ 651 w 1668"/>
                <a:gd name="T81" fmla="*/ 369 h 1138"/>
                <a:gd name="T82" fmla="*/ 621 w 1668"/>
                <a:gd name="T83" fmla="*/ 380 h 1138"/>
                <a:gd name="T84" fmla="*/ 574 w 1668"/>
                <a:gd name="T85" fmla="*/ 368 h 1138"/>
                <a:gd name="T86" fmla="*/ 556 w 1668"/>
                <a:gd name="T87" fmla="*/ 398 h 1138"/>
                <a:gd name="T88" fmla="*/ 550 w 1668"/>
                <a:gd name="T89" fmla="*/ 468 h 1138"/>
                <a:gd name="T90" fmla="*/ 519 w 1668"/>
                <a:gd name="T91" fmla="*/ 517 h 1138"/>
                <a:gd name="T92" fmla="*/ 475 w 1668"/>
                <a:gd name="T93" fmla="*/ 579 h 1138"/>
                <a:gd name="T94" fmla="*/ 442 w 1668"/>
                <a:gd name="T95" fmla="*/ 664 h 1138"/>
                <a:gd name="T96" fmla="*/ 435 w 1668"/>
                <a:gd name="T97" fmla="*/ 731 h 1138"/>
                <a:gd name="T98" fmla="*/ 410 w 1668"/>
                <a:gd name="T99" fmla="*/ 791 h 1138"/>
                <a:gd name="T100" fmla="*/ 298 w 1668"/>
                <a:gd name="T101" fmla="*/ 792 h 1138"/>
                <a:gd name="T102" fmla="*/ 290 w 1668"/>
                <a:gd name="T103" fmla="*/ 806 h 1138"/>
                <a:gd name="T104" fmla="*/ 290 w 1668"/>
                <a:gd name="T105" fmla="*/ 842 h 1138"/>
                <a:gd name="T106" fmla="*/ 272 w 1668"/>
                <a:gd name="T107" fmla="*/ 862 h 1138"/>
                <a:gd name="T108" fmla="*/ 203 w 1668"/>
                <a:gd name="T109" fmla="*/ 863 h 1138"/>
                <a:gd name="T110" fmla="*/ 164 w 1668"/>
                <a:gd name="T111" fmla="*/ 871 h 1138"/>
                <a:gd name="T112" fmla="*/ 86 w 1668"/>
                <a:gd name="T113" fmla="*/ 880 h 1138"/>
                <a:gd name="T114" fmla="*/ 41 w 1668"/>
                <a:gd name="T115" fmla="*/ 867 h 1138"/>
                <a:gd name="T116" fmla="*/ 24 w 1668"/>
                <a:gd name="T117" fmla="*/ 930 h 1138"/>
                <a:gd name="T118" fmla="*/ 32 w 1668"/>
                <a:gd name="T119" fmla="*/ 1009 h 1138"/>
                <a:gd name="T120" fmla="*/ 22 w 1668"/>
                <a:gd name="T121" fmla="*/ 1080 h 1138"/>
                <a:gd name="T122" fmla="*/ 51 w 1668"/>
                <a:gd name="T123" fmla="*/ 1129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8" h="1138">
                  <a:moveTo>
                    <a:pt x="87" y="1120"/>
                  </a:moveTo>
                  <a:lnTo>
                    <a:pt x="106" y="1111"/>
                  </a:lnTo>
                  <a:lnTo>
                    <a:pt x="106" y="1111"/>
                  </a:lnTo>
                  <a:lnTo>
                    <a:pt x="109" y="1106"/>
                  </a:lnTo>
                  <a:lnTo>
                    <a:pt x="113" y="1100"/>
                  </a:lnTo>
                  <a:lnTo>
                    <a:pt x="116" y="1098"/>
                  </a:lnTo>
                  <a:lnTo>
                    <a:pt x="118" y="1097"/>
                  </a:lnTo>
                  <a:lnTo>
                    <a:pt x="119" y="1097"/>
                  </a:lnTo>
                  <a:lnTo>
                    <a:pt x="122" y="1099"/>
                  </a:lnTo>
                  <a:lnTo>
                    <a:pt x="123" y="1101"/>
                  </a:lnTo>
                  <a:lnTo>
                    <a:pt x="124" y="1106"/>
                  </a:lnTo>
                  <a:lnTo>
                    <a:pt x="124" y="1106"/>
                  </a:lnTo>
                  <a:lnTo>
                    <a:pt x="202" y="1100"/>
                  </a:lnTo>
                  <a:lnTo>
                    <a:pt x="341" y="1089"/>
                  </a:lnTo>
                  <a:lnTo>
                    <a:pt x="420" y="1081"/>
                  </a:lnTo>
                  <a:lnTo>
                    <a:pt x="498" y="1072"/>
                  </a:lnTo>
                  <a:lnTo>
                    <a:pt x="571" y="1063"/>
                  </a:lnTo>
                  <a:lnTo>
                    <a:pt x="603" y="1059"/>
                  </a:lnTo>
                  <a:lnTo>
                    <a:pt x="632" y="1053"/>
                  </a:lnTo>
                  <a:lnTo>
                    <a:pt x="632" y="1053"/>
                  </a:lnTo>
                  <a:lnTo>
                    <a:pt x="791" y="1022"/>
                  </a:lnTo>
                  <a:lnTo>
                    <a:pt x="997" y="981"/>
                  </a:lnTo>
                  <a:lnTo>
                    <a:pt x="1347" y="907"/>
                  </a:lnTo>
                  <a:lnTo>
                    <a:pt x="1347" y="907"/>
                  </a:lnTo>
                  <a:lnTo>
                    <a:pt x="1456" y="883"/>
                  </a:lnTo>
                  <a:lnTo>
                    <a:pt x="1561" y="861"/>
                  </a:lnTo>
                  <a:lnTo>
                    <a:pt x="1668" y="836"/>
                  </a:lnTo>
                  <a:lnTo>
                    <a:pt x="1668" y="836"/>
                  </a:lnTo>
                  <a:lnTo>
                    <a:pt x="1668" y="829"/>
                  </a:lnTo>
                  <a:lnTo>
                    <a:pt x="1665" y="821"/>
                  </a:lnTo>
                  <a:lnTo>
                    <a:pt x="1662" y="813"/>
                  </a:lnTo>
                  <a:lnTo>
                    <a:pt x="1656" y="804"/>
                  </a:lnTo>
                  <a:lnTo>
                    <a:pt x="1649" y="796"/>
                  </a:lnTo>
                  <a:lnTo>
                    <a:pt x="1643" y="787"/>
                  </a:lnTo>
                  <a:lnTo>
                    <a:pt x="1628" y="772"/>
                  </a:lnTo>
                  <a:lnTo>
                    <a:pt x="1613" y="758"/>
                  </a:lnTo>
                  <a:lnTo>
                    <a:pt x="1600" y="747"/>
                  </a:lnTo>
                  <a:lnTo>
                    <a:pt x="1587" y="737"/>
                  </a:lnTo>
                  <a:lnTo>
                    <a:pt x="1505" y="731"/>
                  </a:lnTo>
                  <a:lnTo>
                    <a:pt x="1505" y="731"/>
                  </a:lnTo>
                  <a:lnTo>
                    <a:pt x="1510" y="727"/>
                  </a:lnTo>
                  <a:lnTo>
                    <a:pt x="1513" y="721"/>
                  </a:lnTo>
                  <a:lnTo>
                    <a:pt x="1518" y="716"/>
                  </a:lnTo>
                  <a:lnTo>
                    <a:pt x="1521" y="709"/>
                  </a:lnTo>
                  <a:lnTo>
                    <a:pt x="1522" y="702"/>
                  </a:lnTo>
                  <a:lnTo>
                    <a:pt x="1522" y="699"/>
                  </a:lnTo>
                  <a:lnTo>
                    <a:pt x="1521" y="696"/>
                  </a:lnTo>
                  <a:lnTo>
                    <a:pt x="1520" y="693"/>
                  </a:lnTo>
                  <a:lnTo>
                    <a:pt x="1516" y="691"/>
                  </a:lnTo>
                  <a:lnTo>
                    <a:pt x="1516" y="691"/>
                  </a:lnTo>
                  <a:lnTo>
                    <a:pt x="1513" y="688"/>
                  </a:lnTo>
                  <a:lnTo>
                    <a:pt x="1511" y="684"/>
                  </a:lnTo>
                  <a:lnTo>
                    <a:pt x="1505" y="677"/>
                  </a:lnTo>
                  <a:lnTo>
                    <a:pt x="1501" y="665"/>
                  </a:lnTo>
                  <a:lnTo>
                    <a:pt x="1496" y="654"/>
                  </a:lnTo>
                  <a:lnTo>
                    <a:pt x="1487" y="630"/>
                  </a:lnTo>
                  <a:lnTo>
                    <a:pt x="1482" y="619"/>
                  </a:lnTo>
                  <a:lnTo>
                    <a:pt x="1476" y="608"/>
                  </a:lnTo>
                  <a:lnTo>
                    <a:pt x="1476" y="608"/>
                  </a:lnTo>
                  <a:lnTo>
                    <a:pt x="1473" y="605"/>
                  </a:lnTo>
                  <a:lnTo>
                    <a:pt x="1472" y="602"/>
                  </a:lnTo>
                  <a:lnTo>
                    <a:pt x="1472" y="600"/>
                  </a:lnTo>
                  <a:lnTo>
                    <a:pt x="1473" y="598"/>
                  </a:lnTo>
                  <a:lnTo>
                    <a:pt x="1477" y="597"/>
                  </a:lnTo>
                  <a:lnTo>
                    <a:pt x="1484" y="597"/>
                  </a:lnTo>
                  <a:lnTo>
                    <a:pt x="1491" y="597"/>
                  </a:lnTo>
                  <a:lnTo>
                    <a:pt x="1497" y="595"/>
                  </a:lnTo>
                  <a:lnTo>
                    <a:pt x="1501" y="594"/>
                  </a:lnTo>
                  <a:lnTo>
                    <a:pt x="1503" y="592"/>
                  </a:lnTo>
                  <a:lnTo>
                    <a:pt x="1504" y="589"/>
                  </a:lnTo>
                  <a:lnTo>
                    <a:pt x="1505" y="585"/>
                  </a:lnTo>
                  <a:lnTo>
                    <a:pt x="1505" y="585"/>
                  </a:lnTo>
                  <a:lnTo>
                    <a:pt x="1504" y="577"/>
                  </a:lnTo>
                  <a:lnTo>
                    <a:pt x="1502" y="568"/>
                  </a:lnTo>
                  <a:lnTo>
                    <a:pt x="1496" y="553"/>
                  </a:lnTo>
                  <a:lnTo>
                    <a:pt x="1493" y="544"/>
                  </a:lnTo>
                  <a:lnTo>
                    <a:pt x="1491" y="535"/>
                  </a:lnTo>
                  <a:lnTo>
                    <a:pt x="1488" y="526"/>
                  </a:lnTo>
                  <a:lnTo>
                    <a:pt x="1487" y="515"/>
                  </a:lnTo>
                  <a:lnTo>
                    <a:pt x="1487" y="515"/>
                  </a:lnTo>
                  <a:lnTo>
                    <a:pt x="1487" y="490"/>
                  </a:lnTo>
                  <a:lnTo>
                    <a:pt x="1486" y="477"/>
                  </a:lnTo>
                  <a:lnTo>
                    <a:pt x="1485" y="463"/>
                  </a:lnTo>
                  <a:lnTo>
                    <a:pt x="1483" y="450"/>
                  </a:lnTo>
                  <a:lnTo>
                    <a:pt x="1480" y="436"/>
                  </a:lnTo>
                  <a:lnTo>
                    <a:pt x="1476" y="425"/>
                  </a:lnTo>
                  <a:lnTo>
                    <a:pt x="1469" y="415"/>
                  </a:lnTo>
                  <a:lnTo>
                    <a:pt x="1469" y="415"/>
                  </a:lnTo>
                  <a:lnTo>
                    <a:pt x="1465" y="411"/>
                  </a:lnTo>
                  <a:lnTo>
                    <a:pt x="1459" y="406"/>
                  </a:lnTo>
                  <a:lnTo>
                    <a:pt x="1443" y="395"/>
                  </a:lnTo>
                  <a:lnTo>
                    <a:pt x="1421" y="385"/>
                  </a:lnTo>
                  <a:lnTo>
                    <a:pt x="1399" y="375"/>
                  </a:lnTo>
                  <a:lnTo>
                    <a:pt x="1359" y="358"/>
                  </a:lnTo>
                  <a:lnTo>
                    <a:pt x="1341" y="351"/>
                  </a:lnTo>
                  <a:lnTo>
                    <a:pt x="1341" y="351"/>
                  </a:lnTo>
                  <a:lnTo>
                    <a:pt x="1269" y="32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65" y="296"/>
                  </a:lnTo>
                  <a:lnTo>
                    <a:pt x="1162" y="292"/>
                  </a:lnTo>
                  <a:lnTo>
                    <a:pt x="1160" y="288"/>
                  </a:lnTo>
                  <a:lnTo>
                    <a:pt x="1159" y="282"/>
                  </a:lnTo>
                  <a:lnTo>
                    <a:pt x="1159" y="275"/>
                  </a:lnTo>
                  <a:lnTo>
                    <a:pt x="1161" y="269"/>
                  </a:lnTo>
                  <a:lnTo>
                    <a:pt x="1167" y="252"/>
                  </a:lnTo>
                  <a:lnTo>
                    <a:pt x="1176" y="234"/>
                  </a:lnTo>
                  <a:lnTo>
                    <a:pt x="1186" y="215"/>
                  </a:lnTo>
                  <a:lnTo>
                    <a:pt x="1197" y="195"/>
                  </a:lnTo>
                  <a:lnTo>
                    <a:pt x="1207" y="176"/>
                  </a:lnTo>
                  <a:lnTo>
                    <a:pt x="1207" y="176"/>
                  </a:lnTo>
                  <a:lnTo>
                    <a:pt x="1214" y="158"/>
                  </a:lnTo>
                  <a:lnTo>
                    <a:pt x="1217" y="143"/>
                  </a:lnTo>
                  <a:lnTo>
                    <a:pt x="1217" y="138"/>
                  </a:lnTo>
                  <a:lnTo>
                    <a:pt x="1217" y="133"/>
                  </a:lnTo>
                  <a:lnTo>
                    <a:pt x="1216" y="130"/>
                  </a:lnTo>
                  <a:lnTo>
                    <a:pt x="1215" y="127"/>
                  </a:lnTo>
                  <a:lnTo>
                    <a:pt x="1212" y="123"/>
                  </a:lnTo>
                  <a:lnTo>
                    <a:pt x="1209" y="121"/>
                  </a:lnTo>
                  <a:lnTo>
                    <a:pt x="1202" y="119"/>
                  </a:lnTo>
                  <a:lnTo>
                    <a:pt x="1193" y="117"/>
                  </a:lnTo>
                  <a:lnTo>
                    <a:pt x="1183" y="117"/>
                  </a:lnTo>
                  <a:lnTo>
                    <a:pt x="1183" y="117"/>
                  </a:lnTo>
                  <a:lnTo>
                    <a:pt x="1171" y="117"/>
                  </a:lnTo>
                  <a:lnTo>
                    <a:pt x="1158" y="116"/>
                  </a:lnTo>
                  <a:lnTo>
                    <a:pt x="1144" y="114"/>
                  </a:lnTo>
                  <a:lnTo>
                    <a:pt x="1130" y="110"/>
                  </a:lnTo>
                  <a:lnTo>
                    <a:pt x="1115" y="104"/>
                  </a:lnTo>
                  <a:lnTo>
                    <a:pt x="1107" y="100"/>
                  </a:lnTo>
                  <a:lnTo>
                    <a:pt x="1100" y="94"/>
                  </a:lnTo>
                  <a:lnTo>
                    <a:pt x="1093" y="89"/>
                  </a:lnTo>
                  <a:lnTo>
                    <a:pt x="1085" y="82"/>
                  </a:lnTo>
                  <a:lnTo>
                    <a:pt x="1078" y="73"/>
                  </a:lnTo>
                  <a:lnTo>
                    <a:pt x="1072" y="64"/>
                  </a:lnTo>
                  <a:lnTo>
                    <a:pt x="1072" y="64"/>
                  </a:lnTo>
                  <a:lnTo>
                    <a:pt x="1062" y="47"/>
                  </a:lnTo>
                  <a:lnTo>
                    <a:pt x="1055" y="37"/>
                  </a:lnTo>
                  <a:lnTo>
                    <a:pt x="1051" y="31"/>
                  </a:lnTo>
                  <a:lnTo>
                    <a:pt x="1049" y="26"/>
                  </a:lnTo>
                  <a:lnTo>
                    <a:pt x="1046" y="23"/>
                  </a:lnTo>
                  <a:lnTo>
                    <a:pt x="1039" y="19"/>
                  </a:lnTo>
                  <a:lnTo>
                    <a:pt x="1013" y="6"/>
                  </a:lnTo>
                  <a:lnTo>
                    <a:pt x="1013" y="6"/>
                  </a:lnTo>
                  <a:lnTo>
                    <a:pt x="1005" y="2"/>
                  </a:lnTo>
                  <a:lnTo>
                    <a:pt x="997" y="0"/>
                  </a:lnTo>
                  <a:lnTo>
                    <a:pt x="991" y="2"/>
                  </a:lnTo>
                  <a:lnTo>
                    <a:pt x="988" y="5"/>
                  </a:lnTo>
                  <a:lnTo>
                    <a:pt x="984" y="10"/>
                  </a:lnTo>
                  <a:lnTo>
                    <a:pt x="982" y="17"/>
                  </a:lnTo>
                  <a:lnTo>
                    <a:pt x="982" y="24"/>
                  </a:lnTo>
                  <a:lnTo>
                    <a:pt x="982" y="33"/>
                  </a:lnTo>
                  <a:lnTo>
                    <a:pt x="983" y="50"/>
                  </a:lnTo>
                  <a:lnTo>
                    <a:pt x="986" y="65"/>
                  </a:lnTo>
                  <a:lnTo>
                    <a:pt x="990" y="82"/>
                  </a:lnTo>
                  <a:lnTo>
                    <a:pt x="838" y="6"/>
                  </a:lnTo>
                  <a:lnTo>
                    <a:pt x="838" y="6"/>
                  </a:lnTo>
                  <a:lnTo>
                    <a:pt x="835" y="14"/>
                  </a:lnTo>
                  <a:lnTo>
                    <a:pt x="832" y="24"/>
                  </a:lnTo>
                  <a:lnTo>
                    <a:pt x="830" y="36"/>
                  </a:lnTo>
                  <a:lnTo>
                    <a:pt x="828" y="52"/>
                  </a:lnTo>
                  <a:lnTo>
                    <a:pt x="828" y="70"/>
                  </a:lnTo>
                  <a:lnTo>
                    <a:pt x="829" y="90"/>
                  </a:lnTo>
                  <a:lnTo>
                    <a:pt x="831" y="111"/>
                  </a:lnTo>
                  <a:lnTo>
                    <a:pt x="831" y="111"/>
                  </a:lnTo>
                  <a:lnTo>
                    <a:pt x="832" y="121"/>
                  </a:lnTo>
                  <a:lnTo>
                    <a:pt x="832" y="131"/>
                  </a:lnTo>
                  <a:lnTo>
                    <a:pt x="830" y="141"/>
                  </a:lnTo>
                  <a:lnTo>
                    <a:pt x="827" y="150"/>
                  </a:lnTo>
                  <a:lnTo>
                    <a:pt x="822" y="158"/>
                  </a:lnTo>
                  <a:lnTo>
                    <a:pt x="818" y="166"/>
                  </a:lnTo>
                  <a:lnTo>
                    <a:pt x="811" y="173"/>
                  </a:lnTo>
                  <a:lnTo>
                    <a:pt x="804" y="179"/>
                  </a:lnTo>
                  <a:lnTo>
                    <a:pt x="790" y="190"/>
                  </a:lnTo>
                  <a:lnTo>
                    <a:pt x="777" y="200"/>
                  </a:lnTo>
                  <a:lnTo>
                    <a:pt x="764" y="209"/>
                  </a:lnTo>
                  <a:lnTo>
                    <a:pt x="755" y="216"/>
                  </a:lnTo>
                  <a:lnTo>
                    <a:pt x="755" y="216"/>
                  </a:lnTo>
                  <a:lnTo>
                    <a:pt x="750" y="223"/>
                  </a:lnTo>
                  <a:lnTo>
                    <a:pt x="746" y="230"/>
                  </a:lnTo>
                  <a:lnTo>
                    <a:pt x="741" y="242"/>
                  </a:lnTo>
                  <a:lnTo>
                    <a:pt x="737" y="246"/>
                  </a:lnTo>
                  <a:lnTo>
                    <a:pt x="733" y="249"/>
                  </a:lnTo>
                  <a:lnTo>
                    <a:pt x="728" y="249"/>
                  </a:lnTo>
                  <a:lnTo>
                    <a:pt x="721" y="245"/>
                  </a:lnTo>
                  <a:lnTo>
                    <a:pt x="721" y="245"/>
                  </a:lnTo>
                  <a:lnTo>
                    <a:pt x="712" y="242"/>
                  </a:lnTo>
                  <a:lnTo>
                    <a:pt x="702" y="240"/>
                  </a:lnTo>
                  <a:lnTo>
                    <a:pt x="692" y="240"/>
                  </a:lnTo>
                  <a:lnTo>
                    <a:pt x="687" y="241"/>
                  </a:lnTo>
                  <a:lnTo>
                    <a:pt x="683" y="242"/>
                  </a:lnTo>
                  <a:lnTo>
                    <a:pt x="678" y="244"/>
                  </a:lnTo>
                  <a:lnTo>
                    <a:pt x="674" y="247"/>
                  </a:lnTo>
                  <a:lnTo>
                    <a:pt x="670" y="252"/>
                  </a:lnTo>
                  <a:lnTo>
                    <a:pt x="668" y="256"/>
                  </a:lnTo>
                  <a:lnTo>
                    <a:pt x="665" y="262"/>
                  </a:lnTo>
                  <a:lnTo>
                    <a:pt x="664" y="270"/>
                  </a:lnTo>
                  <a:lnTo>
                    <a:pt x="663" y="278"/>
                  </a:lnTo>
                  <a:lnTo>
                    <a:pt x="661" y="287"/>
                  </a:lnTo>
                  <a:lnTo>
                    <a:pt x="661" y="287"/>
                  </a:lnTo>
                  <a:lnTo>
                    <a:pt x="663" y="323"/>
                  </a:lnTo>
                  <a:lnTo>
                    <a:pt x="661" y="339"/>
                  </a:lnTo>
                  <a:lnTo>
                    <a:pt x="659" y="354"/>
                  </a:lnTo>
                  <a:lnTo>
                    <a:pt x="657" y="359"/>
                  </a:lnTo>
                  <a:lnTo>
                    <a:pt x="655" y="365"/>
                  </a:lnTo>
                  <a:lnTo>
                    <a:pt x="651" y="369"/>
                  </a:lnTo>
                  <a:lnTo>
                    <a:pt x="647" y="373"/>
                  </a:lnTo>
                  <a:lnTo>
                    <a:pt x="642" y="376"/>
                  </a:lnTo>
                  <a:lnTo>
                    <a:pt x="636" y="378"/>
                  </a:lnTo>
                  <a:lnTo>
                    <a:pt x="629" y="379"/>
                  </a:lnTo>
                  <a:lnTo>
                    <a:pt x="621" y="380"/>
                  </a:lnTo>
                  <a:lnTo>
                    <a:pt x="621" y="380"/>
                  </a:lnTo>
                  <a:lnTo>
                    <a:pt x="604" y="379"/>
                  </a:lnTo>
                  <a:lnTo>
                    <a:pt x="592" y="377"/>
                  </a:lnTo>
                  <a:lnTo>
                    <a:pt x="582" y="373"/>
                  </a:lnTo>
                  <a:lnTo>
                    <a:pt x="574" y="368"/>
                  </a:lnTo>
                  <a:lnTo>
                    <a:pt x="569" y="365"/>
                  </a:lnTo>
                  <a:lnTo>
                    <a:pt x="565" y="360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56" y="398"/>
                  </a:lnTo>
                  <a:lnTo>
                    <a:pt x="553" y="433"/>
                  </a:lnTo>
                  <a:lnTo>
                    <a:pt x="551" y="450"/>
                  </a:lnTo>
                  <a:lnTo>
                    <a:pt x="551" y="462"/>
                  </a:lnTo>
                  <a:lnTo>
                    <a:pt x="551" y="462"/>
                  </a:lnTo>
                  <a:lnTo>
                    <a:pt x="550" y="468"/>
                  </a:lnTo>
                  <a:lnTo>
                    <a:pt x="549" y="474"/>
                  </a:lnTo>
                  <a:lnTo>
                    <a:pt x="545" y="480"/>
                  </a:lnTo>
                  <a:lnTo>
                    <a:pt x="541" y="487"/>
                  </a:lnTo>
                  <a:lnTo>
                    <a:pt x="532" y="501"/>
                  </a:lnTo>
                  <a:lnTo>
                    <a:pt x="519" y="517"/>
                  </a:lnTo>
                  <a:lnTo>
                    <a:pt x="506" y="532"/>
                  </a:lnTo>
                  <a:lnTo>
                    <a:pt x="494" y="548"/>
                  </a:lnTo>
                  <a:lnTo>
                    <a:pt x="483" y="564"/>
                  </a:lnTo>
                  <a:lnTo>
                    <a:pt x="478" y="572"/>
                  </a:lnTo>
                  <a:lnTo>
                    <a:pt x="475" y="579"/>
                  </a:lnTo>
                  <a:lnTo>
                    <a:pt x="475" y="579"/>
                  </a:lnTo>
                  <a:lnTo>
                    <a:pt x="461" y="608"/>
                  </a:lnTo>
                  <a:lnTo>
                    <a:pt x="450" y="635"/>
                  </a:lnTo>
                  <a:lnTo>
                    <a:pt x="446" y="650"/>
                  </a:lnTo>
                  <a:lnTo>
                    <a:pt x="442" y="664"/>
                  </a:lnTo>
                  <a:lnTo>
                    <a:pt x="440" y="680"/>
                  </a:lnTo>
                  <a:lnTo>
                    <a:pt x="439" y="697"/>
                  </a:lnTo>
                  <a:lnTo>
                    <a:pt x="439" y="697"/>
                  </a:lnTo>
                  <a:lnTo>
                    <a:pt x="438" y="714"/>
                  </a:lnTo>
                  <a:lnTo>
                    <a:pt x="435" y="731"/>
                  </a:lnTo>
                  <a:lnTo>
                    <a:pt x="430" y="747"/>
                  </a:lnTo>
                  <a:lnTo>
                    <a:pt x="424" y="760"/>
                  </a:lnTo>
                  <a:lnTo>
                    <a:pt x="419" y="773"/>
                  </a:lnTo>
                  <a:lnTo>
                    <a:pt x="414" y="782"/>
                  </a:lnTo>
                  <a:lnTo>
                    <a:pt x="410" y="791"/>
                  </a:lnTo>
                  <a:lnTo>
                    <a:pt x="4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04" y="791"/>
                  </a:lnTo>
                  <a:lnTo>
                    <a:pt x="298" y="792"/>
                  </a:lnTo>
                  <a:lnTo>
                    <a:pt x="295" y="793"/>
                  </a:lnTo>
                  <a:lnTo>
                    <a:pt x="293" y="794"/>
                  </a:lnTo>
                  <a:lnTo>
                    <a:pt x="290" y="796"/>
                  </a:lnTo>
                  <a:lnTo>
                    <a:pt x="290" y="800"/>
                  </a:lnTo>
                  <a:lnTo>
                    <a:pt x="290" y="806"/>
                  </a:lnTo>
                  <a:lnTo>
                    <a:pt x="291" y="815"/>
                  </a:lnTo>
                  <a:lnTo>
                    <a:pt x="293" y="825"/>
                  </a:lnTo>
                  <a:lnTo>
                    <a:pt x="293" y="830"/>
                  </a:lnTo>
                  <a:lnTo>
                    <a:pt x="291" y="836"/>
                  </a:lnTo>
                  <a:lnTo>
                    <a:pt x="290" y="842"/>
                  </a:lnTo>
                  <a:lnTo>
                    <a:pt x="287" y="849"/>
                  </a:lnTo>
                  <a:lnTo>
                    <a:pt x="287" y="849"/>
                  </a:lnTo>
                  <a:lnTo>
                    <a:pt x="284" y="854"/>
                  </a:lnTo>
                  <a:lnTo>
                    <a:pt x="278" y="859"/>
                  </a:lnTo>
                  <a:lnTo>
                    <a:pt x="272" y="862"/>
                  </a:lnTo>
                  <a:lnTo>
                    <a:pt x="267" y="864"/>
                  </a:lnTo>
                  <a:lnTo>
                    <a:pt x="259" y="866"/>
                  </a:lnTo>
                  <a:lnTo>
                    <a:pt x="252" y="867"/>
                  </a:lnTo>
                  <a:lnTo>
                    <a:pt x="236" y="867"/>
                  </a:lnTo>
                  <a:lnTo>
                    <a:pt x="203" y="863"/>
                  </a:lnTo>
                  <a:lnTo>
                    <a:pt x="189" y="863"/>
                  </a:lnTo>
                  <a:lnTo>
                    <a:pt x="182" y="864"/>
                  </a:lnTo>
                  <a:lnTo>
                    <a:pt x="176" y="867"/>
                  </a:lnTo>
                  <a:lnTo>
                    <a:pt x="176" y="867"/>
                  </a:lnTo>
                  <a:lnTo>
                    <a:pt x="164" y="871"/>
                  </a:lnTo>
                  <a:lnTo>
                    <a:pt x="151" y="874"/>
                  </a:lnTo>
                  <a:lnTo>
                    <a:pt x="135" y="878"/>
                  </a:lnTo>
                  <a:lnTo>
                    <a:pt x="119" y="880"/>
                  </a:lnTo>
                  <a:lnTo>
                    <a:pt x="103" y="881"/>
                  </a:lnTo>
                  <a:lnTo>
                    <a:pt x="86" y="880"/>
                  </a:lnTo>
                  <a:lnTo>
                    <a:pt x="69" y="878"/>
                  </a:lnTo>
                  <a:lnTo>
                    <a:pt x="61" y="876"/>
                  </a:lnTo>
                  <a:lnTo>
                    <a:pt x="53" y="872"/>
                  </a:lnTo>
                  <a:lnTo>
                    <a:pt x="53" y="872"/>
                  </a:lnTo>
                  <a:lnTo>
                    <a:pt x="41" y="867"/>
                  </a:lnTo>
                  <a:lnTo>
                    <a:pt x="32" y="860"/>
                  </a:lnTo>
                  <a:lnTo>
                    <a:pt x="27" y="854"/>
                  </a:lnTo>
                  <a:lnTo>
                    <a:pt x="24" y="850"/>
                  </a:lnTo>
                  <a:lnTo>
                    <a:pt x="24" y="85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25" y="947"/>
                  </a:lnTo>
                  <a:lnTo>
                    <a:pt x="28" y="966"/>
                  </a:lnTo>
                  <a:lnTo>
                    <a:pt x="31" y="986"/>
                  </a:lnTo>
                  <a:lnTo>
                    <a:pt x="32" y="1009"/>
                  </a:lnTo>
                  <a:lnTo>
                    <a:pt x="32" y="1021"/>
                  </a:lnTo>
                  <a:lnTo>
                    <a:pt x="31" y="1034"/>
                  </a:lnTo>
                  <a:lnTo>
                    <a:pt x="30" y="1049"/>
                  </a:lnTo>
                  <a:lnTo>
                    <a:pt x="27" y="1064"/>
                  </a:lnTo>
                  <a:lnTo>
                    <a:pt x="22" y="1080"/>
                  </a:lnTo>
                  <a:lnTo>
                    <a:pt x="17" y="1098"/>
                  </a:lnTo>
                  <a:lnTo>
                    <a:pt x="9" y="1118"/>
                  </a:lnTo>
                  <a:lnTo>
                    <a:pt x="0" y="1138"/>
                  </a:lnTo>
                  <a:lnTo>
                    <a:pt x="0" y="1138"/>
                  </a:lnTo>
                  <a:lnTo>
                    <a:pt x="51" y="1129"/>
                  </a:lnTo>
                  <a:lnTo>
                    <a:pt x="71" y="1125"/>
                  </a:lnTo>
                  <a:lnTo>
                    <a:pt x="87" y="1120"/>
                  </a:lnTo>
                  <a:lnTo>
                    <a:pt x="87" y="1120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9923463" y="703263"/>
              <a:ext cx="957263" cy="927100"/>
            </a:xfrm>
            <a:custGeom>
              <a:avLst/>
              <a:gdLst>
                <a:gd name="T0" fmla="*/ 161 w 1207"/>
                <a:gd name="T1" fmla="*/ 1070 h 1168"/>
                <a:gd name="T2" fmla="*/ 214 w 1207"/>
                <a:gd name="T3" fmla="*/ 1083 h 1168"/>
                <a:gd name="T4" fmla="*/ 222 w 1207"/>
                <a:gd name="T5" fmla="*/ 1101 h 1168"/>
                <a:gd name="T6" fmla="*/ 231 w 1207"/>
                <a:gd name="T7" fmla="*/ 1147 h 1168"/>
                <a:gd name="T8" fmla="*/ 268 w 1207"/>
                <a:gd name="T9" fmla="*/ 1165 h 1168"/>
                <a:gd name="T10" fmla="*/ 349 w 1207"/>
                <a:gd name="T11" fmla="*/ 1161 h 1168"/>
                <a:gd name="T12" fmla="*/ 388 w 1207"/>
                <a:gd name="T13" fmla="*/ 1150 h 1168"/>
                <a:gd name="T14" fmla="*/ 466 w 1207"/>
                <a:gd name="T15" fmla="*/ 1151 h 1168"/>
                <a:gd name="T16" fmla="*/ 486 w 1207"/>
                <a:gd name="T17" fmla="*/ 1136 h 1168"/>
                <a:gd name="T18" fmla="*/ 490 w 1207"/>
                <a:gd name="T19" fmla="*/ 1102 h 1168"/>
                <a:gd name="T20" fmla="*/ 494 w 1207"/>
                <a:gd name="T21" fmla="*/ 1080 h 1168"/>
                <a:gd name="T22" fmla="*/ 609 w 1207"/>
                <a:gd name="T23" fmla="*/ 1078 h 1168"/>
                <a:gd name="T24" fmla="*/ 629 w 1207"/>
                <a:gd name="T25" fmla="*/ 1034 h 1168"/>
                <a:gd name="T26" fmla="*/ 639 w 1207"/>
                <a:gd name="T27" fmla="*/ 967 h 1168"/>
                <a:gd name="T28" fmla="*/ 674 w 1207"/>
                <a:gd name="T29" fmla="*/ 866 h 1168"/>
                <a:gd name="T30" fmla="*/ 705 w 1207"/>
                <a:gd name="T31" fmla="*/ 819 h 1168"/>
                <a:gd name="T32" fmla="*/ 746 w 1207"/>
                <a:gd name="T33" fmla="*/ 761 h 1168"/>
                <a:gd name="T34" fmla="*/ 751 w 1207"/>
                <a:gd name="T35" fmla="*/ 720 h 1168"/>
                <a:gd name="T36" fmla="*/ 768 w 1207"/>
                <a:gd name="T37" fmla="*/ 652 h 1168"/>
                <a:gd name="T38" fmla="*/ 820 w 1207"/>
                <a:gd name="T39" fmla="*/ 667 h 1168"/>
                <a:gd name="T40" fmla="*/ 846 w 1207"/>
                <a:gd name="T41" fmla="*/ 660 h 1168"/>
                <a:gd name="T42" fmla="*/ 860 w 1207"/>
                <a:gd name="T43" fmla="*/ 626 h 1168"/>
                <a:gd name="T44" fmla="*/ 863 w 1207"/>
                <a:gd name="T45" fmla="*/ 557 h 1168"/>
                <a:gd name="T46" fmla="*/ 877 w 1207"/>
                <a:gd name="T47" fmla="*/ 531 h 1168"/>
                <a:gd name="T48" fmla="*/ 910 w 1207"/>
                <a:gd name="T49" fmla="*/ 529 h 1168"/>
                <a:gd name="T50" fmla="*/ 936 w 1207"/>
                <a:gd name="T51" fmla="*/ 533 h 1168"/>
                <a:gd name="T52" fmla="*/ 954 w 1207"/>
                <a:gd name="T53" fmla="*/ 503 h 1168"/>
                <a:gd name="T54" fmla="*/ 1010 w 1207"/>
                <a:gd name="T55" fmla="*/ 460 h 1168"/>
                <a:gd name="T56" fmla="*/ 1031 w 1207"/>
                <a:gd name="T57" fmla="*/ 418 h 1168"/>
                <a:gd name="T58" fmla="*/ 1027 w 1207"/>
                <a:gd name="T59" fmla="*/ 357 h 1168"/>
                <a:gd name="T60" fmla="*/ 1036 w 1207"/>
                <a:gd name="T61" fmla="*/ 293 h 1168"/>
                <a:gd name="T62" fmla="*/ 1181 w 1207"/>
                <a:gd name="T63" fmla="*/ 322 h 1168"/>
                <a:gd name="T64" fmla="*/ 1188 w 1207"/>
                <a:gd name="T65" fmla="*/ 290 h 1168"/>
                <a:gd name="T66" fmla="*/ 1205 w 1207"/>
                <a:gd name="T67" fmla="*/ 282 h 1168"/>
                <a:gd name="T68" fmla="*/ 1191 w 1207"/>
                <a:gd name="T69" fmla="*/ 254 h 1168"/>
                <a:gd name="T70" fmla="*/ 1107 w 1207"/>
                <a:gd name="T71" fmla="*/ 220 h 1168"/>
                <a:gd name="T72" fmla="*/ 1072 w 1207"/>
                <a:gd name="T73" fmla="*/ 199 h 1168"/>
                <a:gd name="T74" fmla="*/ 1064 w 1207"/>
                <a:gd name="T75" fmla="*/ 186 h 1168"/>
                <a:gd name="T76" fmla="*/ 1048 w 1207"/>
                <a:gd name="T77" fmla="*/ 199 h 1168"/>
                <a:gd name="T78" fmla="*/ 1017 w 1207"/>
                <a:gd name="T79" fmla="*/ 211 h 1168"/>
                <a:gd name="T80" fmla="*/ 860 w 1207"/>
                <a:gd name="T81" fmla="*/ 322 h 1168"/>
                <a:gd name="T82" fmla="*/ 410 w 1207"/>
                <a:gd name="T83" fmla="*/ 0 h 1168"/>
                <a:gd name="T84" fmla="*/ 345 w 1207"/>
                <a:gd name="T85" fmla="*/ 375 h 1168"/>
                <a:gd name="T86" fmla="*/ 321 w 1207"/>
                <a:gd name="T87" fmla="*/ 409 h 1168"/>
                <a:gd name="T88" fmla="*/ 258 w 1207"/>
                <a:gd name="T89" fmla="*/ 468 h 1168"/>
                <a:gd name="T90" fmla="*/ 192 w 1207"/>
                <a:gd name="T91" fmla="*/ 530 h 1168"/>
                <a:gd name="T92" fmla="*/ 152 w 1207"/>
                <a:gd name="T93" fmla="*/ 575 h 1168"/>
                <a:gd name="T94" fmla="*/ 148 w 1207"/>
                <a:gd name="T95" fmla="*/ 608 h 1168"/>
                <a:gd name="T96" fmla="*/ 124 w 1207"/>
                <a:gd name="T97" fmla="*/ 628 h 1168"/>
                <a:gd name="T98" fmla="*/ 98 w 1207"/>
                <a:gd name="T99" fmla="*/ 615 h 1168"/>
                <a:gd name="T100" fmla="*/ 83 w 1207"/>
                <a:gd name="T101" fmla="*/ 626 h 1168"/>
                <a:gd name="T102" fmla="*/ 80 w 1207"/>
                <a:gd name="T103" fmla="*/ 774 h 1168"/>
                <a:gd name="T104" fmla="*/ 47 w 1207"/>
                <a:gd name="T105" fmla="*/ 814 h 1168"/>
                <a:gd name="T106" fmla="*/ 15 w 1207"/>
                <a:gd name="T107" fmla="*/ 830 h 1168"/>
                <a:gd name="T108" fmla="*/ 2 w 1207"/>
                <a:gd name="T109" fmla="*/ 851 h 1168"/>
                <a:gd name="T110" fmla="*/ 0 w 1207"/>
                <a:gd name="T111" fmla="*/ 883 h 1168"/>
                <a:gd name="T112" fmla="*/ 36 w 1207"/>
                <a:gd name="T113" fmla="*/ 960 h 1168"/>
                <a:gd name="T114" fmla="*/ 58 w 1207"/>
                <a:gd name="T115" fmla="*/ 1001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168">
                  <a:moveTo>
                    <a:pt x="123" y="1047"/>
                  </a:moveTo>
                  <a:lnTo>
                    <a:pt x="123" y="1047"/>
                  </a:lnTo>
                  <a:lnTo>
                    <a:pt x="137" y="1056"/>
                  </a:lnTo>
                  <a:lnTo>
                    <a:pt x="150" y="1064"/>
                  </a:lnTo>
                  <a:lnTo>
                    <a:pt x="161" y="1070"/>
                  </a:lnTo>
                  <a:lnTo>
                    <a:pt x="171" y="1073"/>
                  </a:lnTo>
                  <a:lnTo>
                    <a:pt x="188" y="1079"/>
                  </a:lnTo>
                  <a:lnTo>
                    <a:pt x="201" y="1081"/>
                  </a:lnTo>
                  <a:lnTo>
                    <a:pt x="211" y="1082"/>
                  </a:lnTo>
                  <a:lnTo>
                    <a:pt x="214" y="1083"/>
                  </a:lnTo>
                  <a:lnTo>
                    <a:pt x="218" y="1085"/>
                  </a:lnTo>
                  <a:lnTo>
                    <a:pt x="220" y="1088"/>
                  </a:lnTo>
                  <a:lnTo>
                    <a:pt x="221" y="1090"/>
                  </a:lnTo>
                  <a:lnTo>
                    <a:pt x="222" y="1094"/>
                  </a:lnTo>
                  <a:lnTo>
                    <a:pt x="222" y="1101"/>
                  </a:lnTo>
                  <a:lnTo>
                    <a:pt x="222" y="1101"/>
                  </a:lnTo>
                  <a:lnTo>
                    <a:pt x="222" y="1137"/>
                  </a:lnTo>
                  <a:lnTo>
                    <a:pt x="222" y="1137"/>
                  </a:lnTo>
                  <a:lnTo>
                    <a:pt x="226" y="1141"/>
                  </a:lnTo>
                  <a:lnTo>
                    <a:pt x="231" y="1147"/>
                  </a:lnTo>
                  <a:lnTo>
                    <a:pt x="240" y="1154"/>
                  </a:lnTo>
                  <a:lnTo>
                    <a:pt x="251" y="1159"/>
                  </a:lnTo>
                  <a:lnTo>
                    <a:pt x="251" y="1159"/>
                  </a:lnTo>
                  <a:lnTo>
                    <a:pt x="259" y="1163"/>
                  </a:lnTo>
                  <a:lnTo>
                    <a:pt x="268" y="1165"/>
                  </a:lnTo>
                  <a:lnTo>
                    <a:pt x="284" y="1167"/>
                  </a:lnTo>
                  <a:lnTo>
                    <a:pt x="302" y="1168"/>
                  </a:lnTo>
                  <a:lnTo>
                    <a:pt x="317" y="1167"/>
                  </a:lnTo>
                  <a:lnTo>
                    <a:pt x="334" y="1165"/>
                  </a:lnTo>
                  <a:lnTo>
                    <a:pt x="349" y="1161"/>
                  </a:lnTo>
                  <a:lnTo>
                    <a:pt x="363" y="1158"/>
                  </a:lnTo>
                  <a:lnTo>
                    <a:pt x="375" y="1154"/>
                  </a:lnTo>
                  <a:lnTo>
                    <a:pt x="375" y="1154"/>
                  </a:lnTo>
                  <a:lnTo>
                    <a:pt x="381" y="1151"/>
                  </a:lnTo>
                  <a:lnTo>
                    <a:pt x="388" y="1150"/>
                  </a:lnTo>
                  <a:lnTo>
                    <a:pt x="402" y="1150"/>
                  </a:lnTo>
                  <a:lnTo>
                    <a:pt x="435" y="1154"/>
                  </a:lnTo>
                  <a:lnTo>
                    <a:pt x="451" y="1154"/>
                  </a:lnTo>
                  <a:lnTo>
                    <a:pt x="458" y="1153"/>
                  </a:lnTo>
                  <a:lnTo>
                    <a:pt x="466" y="1151"/>
                  </a:lnTo>
                  <a:lnTo>
                    <a:pt x="471" y="1149"/>
                  </a:lnTo>
                  <a:lnTo>
                    <a:pt x="477" y="1146"/>
                  </a:lnTo>
                  <a:lnTo>
                    <a:pt x="483" y="1141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29"/>
                  </a:lnTo>
                  <a:lnTo>
                    <a:pt x="490" y="1123"/>
                  </a:lnTo>
                  <a:lnTo>
                    <a:pt x="492" y="1117"/>
                  </a:lnTo>
                  <a:lnTo>
                    <a:pt x="492" y="1112"/>
                  </a:lnTo>
                  <a:lnTo>
                    <a:pt x="490" y="1102"/>
                  </a:lnTo>
                  <a:lnTo>
                    <a:pt x="489" y="1093"/>
                  </a:lnTo>
                  <a:lnTo>
                    <a:pt x="488" y="1087"/>
                  </a:lnTo>
                  <a:lnTo>
                    <a:pt x="489" y="1083"/>
                  </a:lnTo>
                  <a:lnTo>
                    <a:pt x="490" y="1081"/>
                  </a:lnTo>
                  <a:lnTo>
                    <a:pt x="494" y="1080"/>
                  </a:lnTo>
                  <a:lnTo>
                    <a:pt x="497" y="1079"/>
                  </a:lnTo>
                  <a:lnTo>
                    <a:pt x="503" y="1078"/>
                  </a:lnTo>
                  <a:lnTo>
                    <a:pt x="509" y="1078"/>
                  </a:lnTo>
                  <a:lnTo>
                    <a:pt x="509" y="1078"/>
                  </a:lnTo>
                  <a:lnTo>
                    <a:pt x="609" y="1078"/>
                  </a:lnTo>
                  <a:lnTo>
                    <a:pt x="609" y="1078"/>
                  </a:lnTo>
                  <a:lnTo>
                    <a:pt x="613" y="1069"/>
                  </a:lnTo>
                  <a:lnTo>
                    <a:pt x="618" y="1060"/>
                  </a:lnTo>
                  <a:lnTo>
                    <a:pt x="623" y="1047"/>
                  </a:lnTo>
                  <a:lnTo>
                    <a:pt x="629" y="1034"/>
                  </a:lnTo>
                  <a:lnTo>
                    <a:pt x="634" y="1018"/>
                  </a:lnTo>
                  <a:lnTo>
                    <a:pt x="637" y="1001"/>
                  </a:lnTo>
                  <a:lnTo>
                    <a:pt x="638" y="984"/>
                  </a:lnTo>
                  <a:lnTo>
                    <a:pt x="638" y="984"/>
                  </a:lnTo>
                  <a:lnTo>
                    <a:pt x="639" y="967"/>
                  </a:lnTo>
                  <a:lnTo>
                    <a:pt x="641" y="951"/>
                  </a:lnTo>
                  <a:lnTo>
                    <a:pt x="645" y="937"/>
                  </a:lnTo>
                  <a:lnTo>
                    <a:pt x="649" y="922"/>
                  </a:lnTo>
                  <a:lnTo>
                    <a:pt x="660" y="895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7" y="859"/>
                  </a:lnTo>
                  <a:lnTo>
                    <a:pt x="682" y="851"/>
                  </a:lnTo>
                  <a:lnTo>
                    <a:pt x="693" y="835"/>
                  </a:lnTo>
                  <a:lnTo>
                    <a:pt x="705" y="819"/>
                  </a:lnTo>
                  <a:lnTo>
                    <a:pt x="718" y="804"/>
                  </a:lnTo>
                  <a:lnTo>
                    <a:pt x="730" y="788"/>
                  </a:lnTo>
                  <a:lnTo>
                    <a:pt x="740" y="774"/>
                  </a:lnTo>
                  <a:lnTo>
                    <a:pt x="744" y="767"/>
                  </a:lnTo>
                  <a:lnTo>
                    <a:pt x="746" y="761"/>
                  </a:lnTo>
                  <a:lnTo>
                    <a:pt x="749" y="755"/>
                  </a:lnTo>
                  <a:lnTo>
                    <a:pt x="750" y="749"/>
                  </a:lnTo>
                  <a:lnTo>
                    <a:pt x="750" y="749"/>
                  </a:lnTo>
                  <a:lnTo>
                    <a:pt x="750" y="737"/>
                  </a:lnTo>
                  <a:lnTo>
                    <a:pt x="751" y="720"/>
                  </a:lnTo>
                  <a:lnTo>
                    <a:pt x="755" y="685"/>
                  </a:lnTo>
                  <a:lnTo>
                    <a:pt x="761" y="644"/>
                  </a:lnTo>
                  <a:lnTo>
                    <a:pt x="761" y="644"/>
                  </a:lnTo>
                  <a:lnTo>
                    <a:pt x="764" y="647"/>
                  </a:lnTo>
                  <a:lnTo>
                    <a:pt x="768" y="652"/>
                  </a:lnTo>
                  <a:lnTo>
                    <a:pt x="773" y="655"/>
                  </a:lnTo>
                  <a:lnTo>
                    <a:pt x="781" y="660"/>
                  </a:lnTo>
                  <a:lnTo>
                    <a:pt x="791" y="664"/>
                  </a:lnTo>
                  <a:lnTo>
                    <a:pt x="803" y="666"/>
                  </a:lnTo>
                  <a:lnTo>
                    <a:pt x="820" y="667"/>
                  </a:lnTo>
                  <a:lnTo>
                    <a:pt x="820" y="667"/>
                  </a:lnTo>
                  <a:lnTo>
                    <a:pt x="828" y="666"/>
                  </a:lnTo>
                  <a:lnTo>
                    <a:pt x="835" y="665"/>
                  </a:lnTo>
                  <a:lnTo>
                    <a:pt x="841" y="663"/>
                  </a:lnTo>
                  <a:lnTo>
                    <a:pt x="846" y="660"/>
                  </a:lnTo>
                  <a:lnTo>
                    <a:pt x="850" y="656"/>
                  </a:lnTo>
                  <a:lnTo>
                    <a:pt x="854" y="652"/>
                  </a:lnTo>
                  <a:lnTo>
                    <a:pt x="856" y="646"/>
                  </a:lnTo>
                  <a:lnTo>
                    <a:pt x="858" y="641"/>
                  </a:lnTo>
                  <a:lnTo>
                    <a:pt x="860" y="626"/>
                  </a:lnTo>
                  <a:lnTo>
                    <a:pt x="860" y="610"/>
                  </a:lnTo>
                  <a:lnTo>
                    <a:pt x="860" y="574"/>
                  </a:lnTo>
                  <a:lnTo>
                    <a:pt x="860" y="574"/>
                  </a:lnTo>
                  <a:lnTo>
                    <a:pt x="862" y="565"/>
                  </a:lnTo>
                  <a:lnTo>
                    <a:pt x="863" y="557"/>
                  </a:lnTo>
                  <a:lnTo>
                    <a:pt x="864" y="549"/>
                  </a:lnTo>
                  <a:lnTo>
                    <a:pt x="867" y="543"/>
                  </a:lnTo>
                  <a:lnTo>
                    <a:pt x="869" y="539"/>
                  </a:lnTo>
                  <a:lnTo>
                    <a:pt x="873" y="534"/>
                  </a:lnTo>
                  <a:lnTo>
                    <a:pt x="877" y="531"/>
                  </a:lnTo>
                  <a:lnTo>
                    <a:pt x="882" y="529"/>
                  </a:lnTo>
                  <a:lnTo>
                    <a:pt x="886" y="528"/>
                  </a:lnTo>
                  <a:lnTo>
                    <a:pt x="891" y="527"/>
                  </a:lnTo>
                  <a:lnTo>
                    <a:pt x="901" y="527"/>
                  </a:lnTo>
                  <a:lnTo>
                    <a:pt x="910" y="529"/>
                  </a:lnTo>
                  <a:lnTo>
                    <a:pt x="920" y="532"/>
                  </a:lnTo>
                  <a:lnTo>
                    <a:pt x="920" y="532"/>
                  </a:lnTo>
                  <a:lnTo>
                    <a:pt x="926" y="536"/>
                  </a:lnTo>
                  <a:lnTo>
                    <a:pt x="932" y="536"/>
                  </a:lnTo>
                  <a:lnTo>
                    <a:pt x="936" y="533"/>
                  </a:lnTo>
                  <a:lnTo>
                    <a:pt x="939" y="529"/>
                  </a:lnTo>
                  <a:lnTo>
                    <a:pt x="945" y="517"/>
                  </a:lnTo>
                  <a:lnTo>
                    <a:pt x="949" y="510"/>
                  </a:lnTo>
                  <a:lnTo>
                    <a:pt x="954" y="503"/>
                  </a:lnTo>
                  <a:lnTo>
                    <a:pt x="954" y="503"/>
                  </a:lnTo>
                  <a:lnTo>
                    <a:pt x="963" y="496"/>
                  </a:lnTo>
                  <a:lnTo>
                    <a:pt x="976" y="487"/>
                  </a:lnTo>
                  <a:lnTo>
                    <a:pt x="989" y="477"/>
                  </a:lnTo>
                  <a:lnTo>
                    <a:pt x="1003" y="466"/>
                  </a:lnTo>
                  <a:lnTo>
                    <a:pt x="1010" y="460"/>
                  </a:lnTo>
                  <a:lnTo>
                    <a:pt x="1016" y="453"/>
                  </a:lnTo>
                  <a:lnTo>
                    <a:pt x="1021" y="445"/>
                  </a:lnTo>
                  <a:lnTo>
                    <a:pt x="1026" y="437"/>
                  </a:lnTo>
                  <a:lnTo>
                    <a:pt x="1029" y="428"/>
                  </a:lnTo>
                  <a:lnTo>
                    <a:pt x="1031" y="418"/>
                  </a:lnTo>
                  <a:lnTo>
                    <a:pt x="1031" y="408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27" y="377"/>
                  </a:lnTo>
                  <a:lnTo>
                    <a:pt x="1027" y="357"/>
                  </a:lnTo>
                  <a:lnTo>
                    <a:pt x="1027" y="339"/>
                  </a:lnTo>
                  <a:lnTo>
                    <a:pt x="1029" y="323"/>
                  </a:lnTo>
                  <a:lnTo>
                    <a:pt x="1031" y="311"/>
                  </a:lnTo>
                  <a:lnTo>
                    <a:pt x="1034" y="301"/>
                  </a:lnTo>
                  <a:lnTo>
                    <a:pt x="1036" y="293"/>
                  </a:lnTo>
                  <a:lnTo>
                    <a:pt x="1189" y="369"/>
                  </a:lnTo>
                  <a:lnTo>
                    <a:pt x="1189" y="369"/>
                  </a:lnTo>
                  <a:lnTo>
                    <a:pt x="1186" y="353"/>
                  </a:lnTo>
                  <a:lnTo>
                    <a:pt x="1182" y="339"/>
                  </a:lnTo>
                  <a:lnTo>
                    <a:pt x="1181" y="322"/>
                  </a:lnTo>
                  <a:lnTo>
                    <a:pt x="1180" y="314"/>
                  </a:lnTo>
                  <a:lnTo>
                    <a:pt x="1181" y="306"/>
                  </a:lnTo>
                  <a:lnTo>
                    <a:pt x="1182" y="300"/>
                  </a:lnTo>
                  <a:lnTo>
                    <a:pt x="1185" y="294"/>
                  </a:lnTo>
                  <a:lnTo>
                    <a:pt x="1188" y="290"/>
                  </a:lnTo>
                  <a:lnTo>
                    <a:pt x="1192" y="287"/>
                  </a:lnTo>
                  <a:lnTo>
                    <a:pt x="1199" y="287"/>
                  </a:lnTo>
                  <a:lnTo>
                    <a:pt x="1207" y="290"/>
                  </a:lnTo>
                  <a:lnTo>
                    <a:pt x="1207" y="290"/>
                  </a:lnTo>
                  <a:lnTo>
                    <a:pt x="1205" y="282"/>
                  </a:lnTo>
                  <a:lnTo>
                    <a:pt x="1202" y="273"/>
                  </a:lnTo>
                  <a:lnTo>
                    <a:pt x="1199" y="265"/>
                  </a:lnTo>
                  <a:lnTo>
                    <a:pt x="1195" y="257"/>
                  </a:lnTo>
                  <a:lnTo>
                    <a:pt x="1195" y="257"/>
                  </a:lnTo>
                  <a:lnTo>
                    <a:pt x="1191" y="254"/>
                  </a:lnTo>
                  <a:lnTo>
                    <a:pt x="1186" y="251"/>
                  </a:lnTo>
                  <a:lnTo>
                    <a:pt x="1170" y="244"/>
                  </a:lnTo>
                  <a:lnTo>
                    <a:pt x="1150" y="236"/>
                  </a:lnTo>
                  <a:lnTo>
                    <a:pt x="1129" y="228"/>
                  </a:lnTo>
                  <a:lnTo>
                    <a:pt x="1107" y="220"/>
                  </a:lnTo>
                  <a:lnTo>
                    <a:pt x="1090" y="213"/>
                  </a:lnTo>
                  <a:lnTo>
                    <a:pt x="1082" y="209"/>
                  </a:lnTo>
                  <a:lnTo>
                    <a:pt x="1076" y="206"/>
                  </a:lnTo>
                  <a:lnTo>
                    <a:pt x="1073" y="202"/>
                  </a:lnTo>
                  <a:lnTo>
                    <a:pt x="1072" y="199"/>
                  </a:lnTo>
                  <a:lnTo>
                    <a:pt x="1072" y="199"/>
                  </a:lnTo>
                  <a:lnTo>
                    <a:pt x="1071" y="194"/>
                  </a:lnTo>
                  <a:lnTo>
                    <a:pt x="1069" y="189"/>
                  </a:lnTo>
                  <a:lnTo>
                    <a:pt x="1067" y="187"/>
                  </a:lnTo>
                  <a:lnTo>
                    <a:pt x="1064" y="186"/>
                  </a:lnTo>
                  <a:lnTo>
                    <a:pt x="1060" y="187"/>
                  </a:lnTo>
                  <a:lnTo>
                    <a:pt x="1057" y="189"/>
                  </a:lnTo>
                  <a:lnTo>
                    <a:pt x="1053" y="194"/>
                  </a:lnTo>
                  <a:lnTo>
                    <a:pt x="1048" y="199"/>
                  </a:lnTo>
                  <a:lnTo>
                    <a:pt x="1048" y="199"/>
                  </a:lnTo>
                  <a:lnTo>
                    <a:pt x="1044" y="205"/>
                  </a:lnTo>
                  <a:lnTo>
                    <a:pt x="1038" y="208"/>
                  </a:lnTo>
                  <a:lnTo>
                    <a:pt x="1031" y="210"/>
                  </a:lnTo>
                  <a:lnTo>
                    <a:pt x="1026" y="211"/>
                  </a:lnTo>
                  <a:lnTo>
                    <a:pt x="1017" y="211"/>
                  </a:lnTo>
                  <a:lnTo>
                    <a:pt x="1014" y="210"/>
                  </a:lnTo>
                  <a:lnTo>
                    <a:pt x="983" y="270"/>
                  </a:lnTo>
                  <a:lnTo>
                    <a:pt x="925" y="281"/>
                  </a:lnTo>
                  <a:lnTo>
                    <a:pt x="896" y="257"/>
                  </a:lnTo>
                  <a:lnTo>
                    <a:pt x="860" y="322"/>
                  </a:lnTo>
                  <a:lnTo>
                    <a:pt x="837" y="333"/>
                  </a:lnTo>
                  <a:lnTo>
                    <a:pt x="750" y="451"/>
                  </a:lnTo>
                  <a:lnTo>
                    <a:pt x="732" y="257"/>
                  </a:lnTo>
                  <a:lnTo>
                    <a:pt x="451" y="31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75"/>
                  </a:lnTo>
                  <a:lnTo>
                    <a:pt x="361" y="301"/>
                  </a:lnTo>
                  <a:lnTo>
                    <a:pt x="352" y="349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3" y="381"/>
                  </a:lnTo>
                  <a:lnTo>
                    <a:pt x="340" y="387"/>
                  </a:lnTo>
                  <a:lnTo>
                    <a:pt x="331" y="398"/>
                  </a:lnTo>
                  <a:lnTo>
                    <a:pt x="321" y="409"/>
                  </a:lnTo>
                  <a:lnTo>
                    <a:pt x="308" y="419"/>
                  </a:lnTo>
                  <a:lnTo>
                    <a:pt x="295" y="429"/>
                  </a:lnTo>
                  <a:lnTo>
                    <a:pt x="283" y="442"/>
                  </a:lnTo>
                  <a:lnTo>
                    <a:pt x="269" y="454"/>
                  </a:lnTo>
                  <a:lnTo>
                    <a:pt x="258" y="468"/>
                  </a:lnTo>
                  <a:lnTo>
                    <a:pt x="258" y="468"/>
                  </a:lnTo>
                  <a:lnTo>
                    <a:pt x="251" y="476"/>
                  </a:lnTo>
                  <a:lnTo>
                    <a:pt x="245" y="484"/>
                  </a:lnTo>
                  <a:lnTo>
                    <a:pt x="228" y="500"/>
                  </a:lnTo>
                  <a:lnTo>
                    <a:pt x="192" y="530"/>
                  </a:lnTo>
                  <a:lnTo>
                    <a:pt x="175" y="544"/>
                  </a:lnTo>
                  <a:lnTo>
                    <a:pt x="162" y="558"/>
                  </a:lnTo>
                  <a:lnTo>
                    <a:pt x="157" y="564"/>
                  </a:lnTo>
                  <a:lnTo>
                    <a:pt x="154" y="569"/>
                  </a:lnTo>
                  <a:lnTo>
                    <a:pt x="152" y="575"/>
                  </a:lnTo>
                  <a:lnTo>
                    <a:pt x="152" y="579"/>
                  </a:lnTo>
                  <a:lnTo>
                    <a:pt x="152" y="579"/>
                  </a:lnTo>
                  <a:lnTo>
                    <a:pt x="153" y="589"/>
                  </a:lnTo>
                  <a:lnTo>
                    <a:pt x="152" y="598"/>
                  </a:lnTo>
                  <a:lnTo>
                    <a:pt x="148" y="608"/>
                  </a:lnTo>
                  <a:lnTo>
                    <a:pt x="144" y="616"/>
                  </a:lnTo>
                  <a:lnTo>
                    <a:pt x="137" y="623"/>
                  </a:lnTo>
                  <a:lnTo>
                    <a:pt x="131" y="627"/>
                  </a:lnTo>
                  <a:lnTo>
                    <a:pt x="127" y="628"/>
                  </a:lnTo>
                  <a:lnTo>
                    <a:pt x="124" y="628"/>
                  </a:lnTo>
                  <a:lnTo>
                    <a:pt x="121" y="628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04" y="618"/>
                  </a:lnTo>
                  <a:lnTo>
                    <a:pt x="98" y="615"/>
                  </a:lnTo>
                  <a:lnTo>
                    <a:pt x="93" y="613"/>
                  </a:lnTo>
                  <a:lnTo>
                    <a:pt x="88" y="613"/>
                  </a:lnTo>
                  <a:lnTo>
                    <a:pt x="85" y="615"/>
                  </a:lnTo>
                  <a:lnTo>
                    <a:pt x="83" y="619"/>
                  </a:lnTo>
                  <a:lnTo>
                    <a:pt x="83" y="626"/>
                  </a:lnTo>
                  <a:lnTo>
                    <a:pt x="83" y="626"/>
                  </a:lnTo>
                  <a:lnTo>
                    <a:pt x="83" y="731"/>
                  </a:lnTo>
                  <a:lnTo>
                    <a:pt x="83" y="731"/>
                  </a:lnTo>
                  <a:lnTo>
                    <a:pt x="81" y="765"/>
                  </a:lnTo>
                  <a:lnTo>
                    <a:pt x="80" y="774"/>
                  </a:lnTo>
                  <a:lnTo>
                    <a:pt x="78" y="781"/>
                  </a:lnTo>
                  <a:lnTo>
                    <a:pt x="74" y="788"/>
                  </a:lnTo>
                  <a:lnTo>
                    <a:pt x="67" y="794"/>
                  </a:lnTo>
                  <a:lnTo>
                    <a:pt x="47" y="814"/>
                  </a:lnTo>
                  <a:lnTo>
                    <a:pt x="47" y="814"/>
                  </a:lnTo>
                  <a:lnTo>
                    <a:pt x="40" y="819"/>
                  </a:lnTo>
                  <a:lnTo>
                    <a:pt x="33" y="824"/>
                  </a:lnTo>
                  <a:lnTo>
                    <a:pt x="28" y="827"/>
                  </a:lnTo>
                  <a:lnTo>
                    <a:pt x="21" y="828"/>
                  </a:lnTo>
                  <a:lnTo>
                    <a:pt x="15" y="830"/>
                  </a:lnTo>
                  <a:lnTo>
                    <a:pt x="10" y="830"/>
                  </a:lnTo>
                  <a:lnTo>
                    <a:pt x="5" y="828"/>
                  </a:lnTo>
                  <a:lnTo>
                    <a:pt x="1" y="826"/>
                  </a:lnTo>
                  <a:lnTo>
                    <a:pt x="1" y="826"/>
                  </a:lnTo>
                  <a:lnTo>
                    <a:pt x="2" y="851"/>
                  </a:lnTo>
                  <a:lnTo>
                    <a:pt x="1" y="862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0" y="878"/>
                  </a:lnTo>
                  <a:lnTo>
                    <a:pt x="0" y="883"/>
                  </a:lnTo>
                  <a:lnTo>
                    <a:pt x="2" y="895"/>
                  </a:lnTo>
                  <a:lnTo>
                    <a:pt x="8" y="909"/>
                  </a:lnTo>
                  <a:lnTo>
                    <a:pt x="14" y="922"/>
                  </a:lnTo>
                  <a:lnTo>
                    <a:pt x="29" y="948"/>
                  </a:lnTo>
                  <a:lnTo>
                    <a:pt x="36" y="960"/>
                  </a:lnTo>
                  <a:lnTo>
                    <a:pt x="41" y="971"/>
                  </a:lnTo>
                  <a:lnTo>
                    <a:pt x="41" y="971"/>
                  </a:lnTo>
                  <a:lnTo>
                    <a:pt x="48" y="988"/>
                  </a:lnTo>
                  <a:lnTo>
                    <a:pt x="52" y="995"/>
                  </a:lnTo>
                  <a:lnTo>
                    <a:pt x="58" y="1001"/>
                  </a:lnTo>
                  <a:lnTo>
                    <a:pt x="67" y="1008"/>
                  </a:lnTo>
                  <a:lnTo>
                    <a:pt x="80" y="1018"/>
                  </a:lnTo>
                  <a:lnTo>
                    <a:pt x="123" y="1047"/>
                  </a:lnTo>
                  <a:lnTo>
                    <a:pt x="123" y="104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1210926" y="720725"/>
              <a:ext cx="241300" cy="363538"/>
            </a:xfrm>
            <a:custGeom>
              <a:avLst/>
              <a:gdLst>
                <a:gd name="T0" fmla="*/ 35 w 305"/>
                <a:gd name="T1" fmla="*/ 59 h 458"/>
                <a:gd name="T2" fmla="*/ 64 w 305"/>
                <a:gd name="T3" fmla="*/ 127 h 458"/>
                <a:gd name="T4" fmla="*/ 84 w 305"/>
                <a:gd name="T5" fmla="*/ 179 h 458"/>
                <a:gd name="T6" fmla="*/ 92 w 305"/>
                <a:gd name="T7" fmla="*/ 211 h 458"/>
                <a:gd name="T8" fmla="*/ 93 w 305"/>
                <a:gd name="T9" fmla="*/ 216 h 458"/>
                <a:gd name="T10" fmla="*/ 97 w 305"/>
                <a:gd name="T11" fmla="*/ 270 h 458"/>
                <a:gd name="T12" fmla="*/ 99 w 305"/>
                <a:gd name="T13" fmla="*/ 328 h 458"/>
                <a:gd name="T14" fmla="*/ 100 w 305"/>
                <a:gd name="T15" fmla="*/ 340 h 458"/>
                <a:gd name="T16" fmla="*/ 107 w 305"/>
                <a:gd name="T17" fmla="*/ 358 h 458"/>
                <a:gd name="T18" fmla="*/ 116 w 305"/>
                <a:gd name="T19" fmla="*/ 374 h 458"/>
                <a:gd name="T20" fmla="*/ 121 w 305"/>
                <a:gd name="T21" fmla="*/ 392 h 458"/>
                <a:gd name="T22" fmla="*/ 122 w 305"/>
                <a:gd name="T23" fmla="*/ 404 h 458"/>
                <a:gd name="T24" fmla="*/ 124 w 305"/>
                <a:gd name="T25" fmla="*/ 438 h 458"/>
                <a:gd name="T26" fmla="*/ 128 w 305"/>
                <a:gd name="T27" fmla="*/ 452 h 458"/>
                <a:gd name="T28" fmla="*/ 133 w 305"/>
                <a:gd name="T29" fmla="*/ 456 h 458"/>
                <a:gd name="T30" fmla="*/ 138 w 305"/>
                <a:gd name="T31" fmla="*/ 458 h 458"/>
                <a:gd name="T32" fmla="*/ 146 w 305"/>
                <a:gd name="T33" fmla="*/ 457 h 458"/>
                <a:gd name="T34" fmla="*/ 168 w 305"/>
                <a:gd name="T35" fmla="*/ 449 h 458"/>
                <a:gd name="T36" fmla="*/ 222 w 305"/>
                <a:gd name="T37" fmla="*/ 422 h 458"/>
                <a:gd name="T38" fmla="*/ 298 w 305"/>
                <a:gd name="T39" fmla="*/ 363 h 458"/>
                <a:gd name="T40" fmla="*/ 299 w 305"/>
                <a:gd name="T41" fmla="*/ 372 h 458"/>
                <a:gd name="T42" fmla="*/ 305 w 305"/>
                <a:gd name="T43" fmla="*/ 363 h 458"/>
                <a:gd name="T44" fmla="*/ 305 w 305"/>
                <a:gd name="T45" fmla="*/ 358 h 458"/>
                <a:gd name="T46" fmla="*/ 301 w 305"/>
                <a:gd name="T47" fmla="*/ 344 h 458"/>
                <a:gd name="T48" fmla="*/ 290 w 305"/>
                <a:gd name="T49" fmla="*/ 329 h 458"/>
                <a:gd name="T50" fmla="*/ 277 w 305"/>
                <a:gd name="T51" fmla="*/ 318 h 458"/>
                <a:gd name="T52" fmla="*/ 258 w 305"/>
                <a:gd name="T53" fmla="*/ 306 h 458"/>
                <a:gd name="T54" fmla="*/ 245 w 305"/>
                <a:gd name="T55" fmla="*/ 299 h 458"/>
                <a:gd name="T56" fmla="*/ 224 w 305"/>
                <a:gd name="T57" fmla="*/ 287 h 458"/>
                <a:gd name="T58" fmla="*/ 212 w 305"/>
                <a:gd name="T59" fmla="*/ 276 h 458"/>
                <a:gd name="T60" fmla="*/ 206 w 305"/>
                <a:gd name="T61" fmla="*/ 267 h 458"/>
                <a:gd name="T62" fmla="*/ 204 w 305"/>
                <a:gd name="T63" fmla="*/ 257 h 458"/>
                <a:gd name="T64" fmla="*/ 204 w 305"/>
                <a:gd name="T65" fmla="*/ 234 h 458"/>
                <a:gd name="T66" fmla="*/ 201 w 305"/>
                <a:gd name="T67" fmla="*/ 221 h 458"/>
                <a:gd name="T68" fmla="*/ 193 w 305"/>
                <a:gd name="T69" fmla="*/ 205 h 458"/>
                <a:gd name="T70" fmla="*/ 182 w 305"/>
                <a:gd name="T71" fmla="*/ 188 h 458"/>
                <a:gd name="T72" fmla="*/ 159 w 305"/>
                <a:gd name="T73" fmla="*/ 160 h 458"/>
                <a:gd name="T74" fmla="*/ 135 w 305"/>
                <a:gd name="T75" fmla="*/ 135 h 458"/>
                <a:gd name="T76" fmla="*/ 106 w 305"/>
                <a:gd name="T77" fmla="*/ 64 h 458"/>
                <a:gd name="T78" fmla="*/ 111 w 305"/>
                <a:gd name="T79" fmla="*/ 54 h 458"/>
                <a:gd name="T80" fmla="*/ 122 w 305"/>
                <a:gd name="T81" fmla="*/ 30 h 458"/>
                <a:gd name="T82" fmla="*/ 127 w 305"/>
                <a:gd name="T83" fmla="*/ 13 h 458"/>
                <a:gd name="T84" fmla="*/ 127 w 305"/>
                <a:gd name="T85" fmla="*/ 4 h 458"/>
                <a:gd name="T86" fmla="*/ 121 w 305"/>
                <a:gd name="T87" fmla="*/ 0 h 458"/>
                <a:gd name="T88" fmla="*/ 117 w 305"/>
                <a:gd name="T89" fmla="*/ 1 h 458"/>
                <a:gd name="T90" fmla="*/ 57 w 305"/>
                <a:gd name="T91" fmla="*/ 17 h 458"/>
                <a:gd name="T92" fmla="*/ 17 w 305"/>
                <a:gd name="T93" fmla="*/ 30 h 458"/>
                <a:gd name="T94" fmla="*/ 35 w 305"/>
                <a:gd name="T95" fmla="*/ 5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5" h="458">
                  <a:moveTo>
                    <a:pt x="35" y="59"/>
                  </a:moveTo>
                  <a:lnTo>
                    <a:pt x="35" y="59"/>
                  </a:lnTo>
                  <a:lnTo>
                    <a:pt x="44" y="79"/>
                  </a:lnTo>
                  <a:lnTo>
                    <a:pt x="64" y="127"/>
                  </a:lnTo>
                  <a:lnTo>
                    <a:pt x="74" y="154"/>
                  </a:lnTo>
                  <a:lnTo>
                    <a:pt x="84" y="179"/>
                  </a:lnTo>
                  <a:lnTo>
                    <a:pt x="91" y="202"/>
                  </a:lnTo>
                  <a:lnTo>
                    <a:pt x="92" y="211"/>
                  </a:lnTo>
                  <a:lnTo>
                    <a:pt x="93" y="216"/>
                  </a:lnTo>
                  <a:lnTo>
                    <a:pt x="93" y="216"/>
                  </a:lnTo>
                  <a:lnTo>
                    <a:pt x="95" y="242"/>
                  </a:lnTo>
                  <a:lnTo>
                    <a:pt x="97" y="270"/>
                  </a:lnTo>
                  <a:lnTo>
                    <a:pt x="98" y="300"/>
                  </a:lnTo>
                  <a:lnTo>
                    <a:pt x="99" y="328"/>
                  </a:lnTo>
                  <a:lnTo>
                    <a:pt x="99" y="328"/>
                  </a:lnTo>
                  <a:lnTo>
                    <a:pt x="100" y="340"/>
                  </a:lnTo>
                  <a:lnTo>
                    <a:pt x="103" y="349"/>
                  </a:lnTo>
                  <a:lnTo>
                    <a:pt x="107" y="358"/>
                  </a:lnTo>
                  <a:lnTo>
                    <a:pt x="111" y="366"/>
                  </a:lnTo>
                  <a:lnTo>
                    <a:pt x="116" y="374"/>
                  </a:lnTo>
                  <a:lnTo>
                    <a:pt x="119" y="383"/>
                  </a:lnTo>
                  <a:lnTo>
                    <a:pt x="121" y="392"/>
                  </a:lnTo>
                  <a:lnTo>
                    <a:pt x="122" y="404"/>
                  </a:lnTo>
                  <a:lnTo>
                    <a:pt x="122" y="404"/>
                  </a:lnTo>
                  <a:lnTo>
                    <a:pt x="124" y="428"/>
                  </a:lnTo>
                  <a:lnTo>
                    <a:pt x="124" y="438"/>
                  </a:lnTo>
                  <a:lnTo>
                    <a:pt x="126" y="445"/>
                  </a:lnTo>
                  <a:lnTo>
                    <a:pt x="128" y="452"/>
                  </a:lnTo>
                  <a:lnTo>
                    <a:pt x="130" y="454"/>
                  </a:lnTo>
                  <a:lnTo>
                    <a:pt x="133" y="456"/>
                  </a:lnTo>
                  <a:lnTo>
                    <a:pt x="135" y="458"/>
                  </a:lnTo>
                  <a:lnTo>
                    <a:pt x="138" y="458"/>
                  </a:lnTo>
                  <a:lnTo>
                    <a:pt x="146" y="457"/>
                  </a:lnTo>
                  <a:lnTo>
                    <a:pt x="146" y="457"/>
                  </a:lnTo>
                  <a:lnTo>
                    <a:pt x="156" y="453"/>
                  </a:lnTo>
                  <a:lnTo>
                    <a:pt x="168" y="449"/>
                  </a:lnTo>
                  <a:lnTo>
                    <a:pt x="193" y="438"/>
                  </a:lnTo>
                  <a:lnTo>
                    <a:pt x="222" y="422"/>
                  </a:lnTo>
                  <a:lnTo>
                    <a:pt x="298" y="363"/>
                  </a:lnTo>
                  <a:lnTo>
                    <a:pt x="298" y="363"/>
                  </a:lnTo>
                  <a:lnTo>
                    <a:pt x="299" y="372"/>
                  </a:lnTo>
                  <a:lnTo>
                    <a:pt x="299" y="372"/>
                  </a:lnTo>
                  <a:lnTo>
                    <a:pt x="305" y="363"/>
                  </a:lnTo>
                  <a:lnTo>
                    <a:pt x="305" y="363"/>
                  </a:lnTo>
                  <a:lnTo>
                    <a:pt x="305" y="362"/>
                  </a:lnTo>
                  <a:lnTo>
                    <a:pt x="305" y="358"/>
                  </a:lnTo>
                  <a:lnTo>
                    <a:pt x="305" y="352"/>
                  </a:lnTo>
                  <a:lnTo>
                    <a:pt x="301" y="344"/>
                  </a:lnTo>
                  <a:lnTo>
                    <a:pt x="295" y="335"/>
                  </a:lnTo>
                  <a:lnTo>
                    <a:pt x="290" y="329"/>
                  </a:lnTo>
                  <a:lnTo>
                    <a:pt x="285" y="324"/>
                  </a:lnTo>
                  <a:lnTo>
                    <a:pt x="277" y="318"/>
                  </a:lnTo>
                  <a:lnTo>
                    <a:pt x="269" y="311"/>
                  </a:lnTo>
                  <a:lnTo>
                    <a:pt x="258" y="30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34" y="292"/>
                  </a:lnTo>
                  <a:lnTo>
                    <a:pt x="224" y="287"/>
                  </a:lnTo>
                  <a:lnTo>
                    <a:pt x="217" y="281"/>
                  </a:lnTo>
                  <a:lnTo>
                    <a:pt x="212" y="276"/>
                  </a:lnTo>
                  <a:lnTo>
                    <a:pt x="209" y="271"/>
                  </a:lnTo>
                  <a:lnTo>
                    <a:pt x="206" y="267"/>
                  </a:lnTo>
                  <a:lnTo>
                    <a:pt x="204" y="261"/>
                  </a:lnTo>
                  <a:lnTo>
                    <a:pt x="204" y="257"/>
                  </a:lnTo>
                  <a:lnTo>
                    <a:pt x="204" y="247"/>
                  </a:lnTo>
                  <a:lnTo>
                    <a:pt x="204" y="234"/>
                  </a:lnTo>
                  <a:lnTo>
                    <a:pt x="203" y="229"/>
                  </a:lnTo>
                  <a:lnTo>
                    <a:pt x="201" y="221"/>
                  </a:lnTo>
                  <a:lnTo>
                    <a:pt x="197" y="213"/>
                  </a:lnTo>
                  <a:lnTo>
                    <a:pt x="193" y="205"/>
                  </a:lnTo>
                  <a:lnTo>
                    <a:pt x="193" y="205"/>
                  </a:lnTo>
                  <a:lnTo>
                    <a:pt x="182" y="188"/>
                  </a:lnTo>
                  <a:lnTo>
                    <a:pt x="171" y="174"/>
                  </a:lnTo>
                  <a:lnTo>
                    <a:pt x="159" y="160"/>
                  </a:lnTo>
                  <a:lnTo>
                    <a:pt x="149" y="149"/>
                  </a:lnTo>
                  <a:lnTo>
                    <a:pt x="135" y="135"/>
                  </a:lnTo>
                  <a:lnTo>
                    <a:pt x="128" y="129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11" y="54"/>
                  </a:lnTo>
                  <a:lnTo>
                    <a:pt x="117" y="43"/>
                  </a:lnTo>
                  <a:lnTo>
                    <a:pt x="122" y="30"/>
                  </a:lnTo>
                  <a:lnTo>
                    <a:pt x="126" y="19"/>
                  </a:lnTo>
                  <a:lnTo>
                    <a:pt x="127" y="13"/>
                  </a:lnTo>
                  <a:lnTo>
                    <a:pt x="127" y="7"/>
                  </a:lnTo>
                  <a:lnTo>
                    <a:pt x="127" y="4"/>
                  </a:lnTo>
                  <a:lnTo>
                    <a:pt x="125" y="2"/>
                  </a:lnTo>
                  <a:lnTo>
                    <a:pt x="121" y="0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89" y="7"/>
                  </a:lnTo>
                  <a:lnTo>
                    <a:pt x="57" y="17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0" y="65"/>
                  </a:lnTo>
                  <a:lnTo>
                    <a:pt x="35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0198101" y="149225"/>
              <a:ext cx="1230313" cy="911225"/>
            </a:xfrm>
            <a:custGeom>
              <a:avLst/>
              <a:gdLst>
                <a:gd name="T0" fmla="*/ 1294 w 1551"/>
                <a:gd name="T1" fmla="*/ 750 h 1148"/>
                <a:gd name="T2" fmla="*/ 1394 w 1551"/>
                <a:gd name="T3" fmla="*/ 721 h 1148"/>
                <a:gd name="T4" fmla="*/ 1399 w 1551"/>
                <a:gd name="T5" fmla="*/ 708 h 1148"/>
                <a:gd name="T6" fmla="*/ 1448 w 1551"/>
                <a:gd name="T7" fmla="*/ 693 h 1148"/>
                <a:gd name="T8" fmla="*/ 1475 w 1551"/>
                <a:gd name="T9" fmla="*/ 661 h 1148"/>
                <a:gd name="T10" fmla="*/ 1522 w 1551"/>
                <a:gd name="T11" fmla="*/ 602 h 1148"/>
                <a:gd name="T12" fmla="*/ 1551 w 1551"/>
                <a:gd name="T13" fmla="*/ 569 h 1148"/>
                <a:gd name="T14" fmla="*/ 1539 w 1551"/>
                <a:gd name="T15" fmla="*/ 542 h 1148"/>
                <a:gd name="T16" fmla="*/ 1511 w 1551"/>
                <a:gd name="T17" fmla="*/ 522 h 1148"/>
                <a:gd name="T18" fmla="*/ 1461 w 1551"/>
                <a:gd name="T19" fmla="*/ 498 h 1148"/>
                <a:gd name="T20" fmla="*/ 1449 w 1551"/>
                <a:gd name="T21" fmla="*/ 480 h 1148"/>
                <a:gd name="T22" fmla="*/ 1443 w 1551"/>
                <a:gd name="T23" fmla="*/ 465 h 1148"/>
                <a:gd name="T24" fmla="*/ 1433 w 1551"/>
                <a:gd name="T25" fmla="*/ 457 h 1148"/>
                <a:gd name="T26" fmla="*/ 1414 w 1551"/>
                <a:gd name="T27" fmla="*/ 456 h 1148"/>
                <a:gd name="T28" fmla="*/ 1412 w 1551"/>
                <a:gd name="T29" fmla="*/ 445 h 1148"/>
                <a:gd name="T30" fmla="*/ 1412 w 1551"/>
                <a:gd name="T31" fmla="*/ 392 h 1148"/>
                <a:gd name="T32" fmla="*/ 1408 w 1551"/>
                <a:gd name="T33" fmla="*/ 357 h 1148"/>
                <a:gd name="T34" fmla="*/ 1394 w 1551"/>
                <a:gd name="T35" fmla="*/ 316 h 1148"/>
                <a:gd name="T36" fmla="*/ 1402 w 1551"/>
                <a:gd name="T37" fmla="*/ 263 h 1148"/>
                <a:gd name="T38" fmla="*/ 1417 w 1551"/>
                <a:gd name="T39" fmla="*/ 222 h 1148"/>
                <a:gd name="T40" fmla="*/ 1436 w 1551"/>
                <a:gd name="T41" fmla="*/ 165 h 1148"/>
                <a:gd name="T42" fmla="*/ 1427 w 1551"/>
                <a:gd name="T43" fmla="*/ 149 h 1148"/>
                <a:gd name="T44" fmla="*/ 1376 w 1551"/>
                <a:gd name="T45" fmla="*/ 141 h 1148"/>
                <a:gd name="T46" fmla="*/ 1361 w 1551"/>
                <a:gd name="T47" fmla="*/ 135 h 1148"/>
                <a:gd name="T48" fmla="*/ 1358 w 1551"/>
                <a:gd name="T49" fmla="*/ 107 h 1148"/>
                <a:gd name="T50" fmla="*/ 1365 w 1551"/>
                <a:gd name="T51" fmla="*/ 58 h 1148"/>
                <a:gd name="T52" fmla="*/ 1361 w 1551"/>
                <a:gd name="T53" fmla="*/ 40 h 1148"/>
                <a:gd name="T54" fmla="*/ 1330 w 1551"/>
                <a:gd name="T55" fmla="*/ 29 h 1148"/>
                <a:gd name="T56" fmla="*/ 1320 w 1551"/>
                <a:gd name="T57" fmla="*/ 20 h 1148"/>
                <a:gd name="T58" fmla="*/ 1273 w 1551"/>
                <a:gd name="T59" fmla="*/ 5 h 1148"/>
                <a:gd name="T60" fmla="*/ 170 w 1551"/>
                <a:gd name="T61" fmla="*/ 205 h 1148"/>
                <a:gd name="T62" fmla="*/ 158 w 1551"/>
                <a:gd name="T63" fmla="*/ 124 h 1148"/>
                <a:gd name="T64" fmla="*/ 152 w 1551"/>
                <a:gd name="T65" fmla="*/ 123 h 1148"/>
                <a:gd name="T66" fmla="*/ 137 w 1551"/>
                <a:gd name="T67" fmla="*/ 146 h 1148"/>
                <a:gd name="T68" fmla="*/ 47 w 1551"/>
                <a:gd name="T69" fmla="*/ 219 h 1148"/>
                <a:gd name="T70" fmla="*/ 59 w 1551"/>
                <a:gd name="T71" fmla="*/ 735 h 1148"/>
                <a:gd name="T72" fmla="*/ 387 w 1551"/>
                <a:gd name="T73" fmla="*/ 954 h 1148"/>
                <a:gd name="T74" fmla="*/ 551 w 1551"/>
                <a:gd name="T75" fmla="*/ 954 h 1148"/>
                <a:gd name="T76" fmla="*/ 669 w 1551"/>
                <a:gd name="T77" fmla="*/ 907 h 1148"/>
                <a:gd name="T78" fmla="*/ 693 w 1551"/>
                <a:gd name="T79" fmla="*/ 905 h 1148"/>
                <a:gd name="T80" fmla="*/ 708 w 1551"/>
                <a:gd name="T81" fmla="*/ 891 h 1148"/>
                <a:gd name="T82" fmla="*/ 722 w 1551"/>
                <a:gd name="T83" fmla="*/ 884 h 1148"/>
                <a:gd name="T84" fmla="*/ 727 w 1551"/>
                <a:gd name="T85" fmla="*/ 896 h 1148"/>
                <a:gd name="T86" fmla="*/ 745 w 1551"/>
                <a:gd name="T87" fmla="*/ 910 h 1148"/>
                <a:gd name="T88" fmla="*/ 825 w 1551"/>
                <a:gd name="T89" fmla="*/ 941 h 1148"/>
                <a:gd name="T90" fmla="*/ 850 w 1551"/>
                <a:gd name="T91" fmla="*/ 954 h 1148"/>
                <a:gd name="T92" fmla="*/ 862 w 1551"/>
                <a:gd name="T93" fmla="*/ 987 h 1148"/>
                <a:gd name="T94" fmla="*/ 876 w 1551"/>
                <a:gd name="T95" fmla="*/ 994 h 1148"/>
                <a:gd name="T96" fmla="*/ 1322 w 1551"/>
                <a:gd name="T97" fmla="*/ 802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1" h="1148">
                  <a:moveTo>
                    <a:pt x="1312" y="779"/>
                  </a:moveTo>
                  <a:lnTo>
                    <a:pt x="1277" y="785"/>
                  </a:lnTo>
                  <a:lnTo>
                    <a:pt x="1277" y="785"/>
                  </a:lnTo>
                  <a:lnTo>
                    <a:pt x="1294" y="750"/>
                  </a:lnTo>
                  <a:lnTo>
                    <a:pt x="1294" y="750"/>
                  </a:lnTo>
                  <a:lnTo>
                    <a:pt x="1334" y="737"/>
                  </a:lnTo>
                  <a:lnTo>
                    <a:pt x="1366" y="727"/>
                  </a:lnTo>
                  <a:lnTo>
                    <a:pt x="1394" y="721"/>
                  </a:lnTo>
                  <a:lnTo>
                    <a:pt x="1394" y="721"/>
                  </a:lnTo>
                  <a:lnTo>
                    <a:pt x="1396" y="720"/>
                  </a:lnTo>
                  <a:lnTo>
                    <a:pt x="1399" y="708"/>
                  </a:lnTo>
                  <a:lnTo>
                    <a:pt x="1399" y="708"/>
                  </a:lnTo>
                  <a:lnTo>
                    <a:pt x="1418" y="705"/>
                  </a:lnTo>
                  <a:lnTo>
                    <a:pt x="1427" y="702"/>
                  </a:lnTo>
                  <a:lnTo>
                    <a:pt x="1437" y="698"/>
                  </a:lnTo>
                  <a:lnTo>
                    <a:pt x="1448" y="693"/>
                  </a:lnTo>
                  <a:lnTo>
                    <a:pt x="1458" y="686"/>
                  </a:lnTo>
                  <a:lnTo>
                    <a:pt x="1467" y="675"/>
                  </a:lnTo>
                  <a:lnTo>
                    <a:pt x="1475" y="661"/>
                  </a:lnTo>
                  <a:lnTo>
                    <a:pt x="1475" y="661"/>
                  </a:lnTo>
                  <a:lnTo>
                    <a:pt x="1486" y="646"/>
                  </a:lnTo>
                  <a:lnTo>
                    <a:pt x="1498" y="630"/>
                  </a:lnTo>
                  <a:lnTo>
                    <a:pt x="1510" y="616"/>
                  </a:lnTo>
                  <a:lnTo>
                    <a:pt x="1522" y="602"/>
                  </a:lnTo>
                  <a:lnTo>
                    <a:pt x="1544" y="582"/>
                  </a:lnTo>
                  <a:lnTo>
                    <a:pt x="1551" y="574"/>
                  </a:lnTo>
                  <a:lnTo>
                    <a:pt x="1551" y="574"/>
                  </a:lnTo>
                  <a:lnTo>
                    <a:pt x="1551" y="569"/>
                  </a:lnTo>
                  <a:lnTo>
                    <a:pt x="1550" y="564"/>
                  </a:lnTo>
                  <a:lnTo>
                    <a:pt x="1548" y="557"/>
                  </a:lnTo>
                  <a:lnTo>
                    <a:pt x="1545" y="550"/>
                  </a:lnTo>
                  <a:lnTo>
                    <a:pt x="1539" y="542"/>
                  </a:lnTo>
                  <a:lnTo>
                    <a:pt x="1532" y="534"/>
                  </a:lnTo>
                  <a:lnTo>
                    <a:pt x="1522" y="527"/>
                  </a:lnTo>
                  <a:lnTo>
                    <a:pt x="1522" y="527"/>
                  </a:lnTo>
                  <a:lnTo>
                    <a:pt x="1511" y="522"/>
                  </a:lnTo>
                  <a:lnTo>
                    <a:pt x="1499" y="516"/>
                  </a:lnTo>
                  <a:lnTo>
                    <a:pt x="1475" y="507"/>
                  </a:lnTo>
                  <a:lnTo>
                    <a:pt x="1465" y="502"/>
                  </a:lnTo>
                  <a:lnTo>
                    <a:pt x="1461" y="498"/>
                  </a:lnTo>
                  <a:lnTo>
                    <a:pt x="1456" y="495"/>
                  </a:lnTo>
                  <a:lnTo>
                    <a:pt x="1453" y="490"/>
                  </a:lnTo>
                  <a:lnTo>
                    <a:pt x="1451" y="486"/>
                  </a:lnTo>
                  <a:lnTo>
                    <a:pt x="1449" y="480"/>
                  </a:lnTo>
                  <a:lnTo>
                    <a:pt x="1446" y="475"/>
                  </a:lnTo>
                  <a:lnTo>
                    <a:pt x="1446" y="475"/>
                  </a:lnTo>
                  <a:lnTo>
                    <a:pt x="1445" y="468"/>
                  </a:lnTo>
                  <a:lnTo>
                    <a:pt x="1443" y="465"/>
                  </a:lnTo>
                  <a:lnTo>
                    <a:pt x="1441" y="461"/>
                  </a:lnTo>
                  <a:lnTo>
                    <a:pt x="1439" y="459"/>
                  </a:lnTo>
                  <a:lnTo>
                    <a:pt x="1436" y="458"/>
                  </a:lnTo>
                  <a:lnTo>
                    <a:pt x="1433" y="457"/>
                  </a:lnTo>
                  <a:lnTo>
                    <a:pt x="1426" y="458"/>
                  </a:lnTo>
                  <a:lnTo>
                    <a:pt x="1421" y="458"/>
                  </a:lnTo>
                  <a:lnTo>
                    <a:pt x="1416" y="457"/>
                  </a:lnTo>
                  <a:lnTo>
                    <a:pt x="1414" y="456"/>
                  </a:lnTo>
                  <a:lnTo>
                    <a:pt x="1413" y="454"/>
                  </a:lnTo>
                  <a:lnTo>
                    <a:pt x="1412" y="450"/>
                  </a:lnTo>
                  <a:lnTo>
                    <a:pt x="1412" y="445"/>
                  </a:lnTo>
                  <a:lnTo>
                    <a:pt x="1412" y="445"/>
                  </a:lnTo>
                  <a:lnTo>
                    <a:pt x="1411" y="429"/>
                  </a:lnTo>
                  <a:lnTo>
                    <a:pt x="1410" y="421"/>
                  </a:lnTo>
                  <a:lnTo>
                    <a:pt x="1410" y="411"/>
                  </a:lnTo>
                  <a:lnTo>
                    <a:pt x="1412" y="392"/>
                  </a:lnTo>
                  <a:lnTo>
                    <a:pt x="1412" y="392"/>
                  </a:lnTo>
                  <a:lnTo>
                    <a:pt x="1413" y="380"/>
                  </a:lnTo>
                  <a:lnTo>
                    <a:pt x="1411" y="369"/>
                  </a:lnTo>
                  <a:lnTo>
                    <a:pt x="1408" y="357"/>
                  </a:lnTo>
                  <a:lnTo>
                    <a:pt x="1405" y="347"/>
                  </a:lnTo>
                  <a:lnTo>
                    <a:pt x="1397" y="331"/>
                  </a:lnTo>
                  <a:lnTo>
                    <a:pt x="1395" y="323"/>
                  </a:lnTo>
                  <a:lnTo>
                    <a:pt x="1394" y="316"/>
                  </a:lnTo>
                  <a:lnTo>
                    <a:pt x="1394" y="316"/>
                  </a:lnTo>
                  <a:lnTo>
                    <a:pt x="1395" y="299"/>
                  </a:lnTo>
                  <a:lnTo>
                    <a:pt x="1399" y="276"/>
                  </a:lnTo>
                  <a:lnTo>
                    <a:pt x="1402" y="263"/>
                  </a:lnTo>
                  <a:lnTo>
                    <a:pt x="1406" y="249"/>
                  </a:lnTo>
                  <a:lnTo>
                    <a:pt x="1412" y="236"/>
                  </a:lnTo>
                  <a:lnTo>
                    <a:pt x="1417" y="222"/>
                  </a:lnTo>
                  <a:lnTo>
                    <a:pt x="1417" y="222"/>
                  </a:lnTo>
                  <a:lnTo>
                    <a:pt x="1422" y="212"/>
                  </a:lnTo>
                  <a:lnTo>
                    <a:pt x="1425" y="202"/>
                  </a:lnTo>
                  <a:lnTo>
                    <a:pt x="1431" y="182"/>
                  </a:lnTo>
                  <a:lnTo>
                    <a:pt x="1436" y="165"/>
                  </a:lnTo>
                  <a:lnTo>
                    <a:pt x="1439" y="158"/>
                  </a:lnTo>
                  <a:lnTo>
                    <a:pt x="1441" y="154"/>
                  </a:lnTo>
                  <a:lnTo>
                    <a:pt x="1441" y="154"/>
                  </a:lnTo>
                  <a:lnTo>
                    <a:pt x="1427" y="149"/>
                  </a:lnTo>
                  <a:lnTo>
                    <a:pt x="1411" y="145"/>
                  </a:lnTo>
                  <a:lnTo>
                    <a:pt x="1393" y="142"/>
                  </a:lnTo>
                  <a:lnTo>
                    <a:pt x="1376" y="141"/>
                  </a:lnTo>
                  <a:lnTo>
                    <a:pt x="1376" y="141"/>
                  </a:lnTo>
                  <a:lnTo>
                    <a:pt x="1372" y="141"/>
                  </a:lnTo>
                  <a:lnTo>
                    <a:pt x="1367" y="139"/>
                  </a:lnTo>
                  <a:lnTo>
                    <a:pt x="1364" y="137"/>
                  </a:lnTo>
                  <a:lnTo>
                    <a:pt x="1361" y="135"/>
                  </a:lnTo>
                  <a:lnTo>
                    <a:pt x="1359" y="132"/>
                  </a:lnTo>
                  <a:lnTo>
                    <a:pt x="1358" y="127"/>
                  </a:lnTo>
                  <a:lnTo>
                    <a:pt x="1357" y="118"/>
                  </a:lnTo>
                  <a:lnTo>
                    <a:pt x="1358" y="107"/>
                  </a:lnTo>
                  <a:lnTo>
                    <a:pt x="1360" y="94"/>
                  </a:lnTo>
                  <a:lnTo>
                    <a:pt x="1365" y="65"/>
                  </a:lnTo>
                  <a:lnTo>
                    <a:pt x="1365" y="65"/>
                  </a:lnTo>
                  <a:lnTo>
                    <a:pt x="1365" y="58"/>
                  </a:lnTo>
                  <a:lnTo>
                    <a:pt x="1365" y="51"/>
                  </a:lnTo>
                  <a:lnTo>
                    <a:pt x="1365" y="47"/>
                  </a:lnTo>
                  <a:lnTo>
                    <a:pt x="1364" y="43"/>
                  </a:lnTo>
                  <a:lnTo>
                    <a:pt x="1361" y="40"/>
                  </a:lnTo>
                  <a:lnTo>
                    <a:pt x="1359" y="38"/>
                  </a:lnTo>
                  <a:lnTo>
                    <a:pt x="1353" y="35"/>
                  </a:lnTo>
                  <a:lnTo>
                    <a:pt x="1338" y="31"/>
                  </a:lnTo>
                  <a:lnTo>
                    <a:pt x="1330" y="29"/>
                  </a:lnTo>
                  <a:lnTo>
                    <a:pt x="1327" y="27"/>
                  </a:lnTo>
                  <a:lnTo>
                    <a:pt x="1323" y="23"/>
                  </a:lnTo>
                  <a:lnTo>
                    <a:pt x="1323" y="23"/>
                  </a:lnTo>
                  <a:lnTo>
                    <a:pt x="1320" y="20"/>
                  </a:lnTo>
                  <a:lnTo>
                    <a:pt x="1315" y="18"/>
                  </a:lnTo>
                  <a:lnTo>
                    <a:pt x="1302" y="12"/>
                  </a:lnTo>
                  <a:lnTo>
                    <a:pt x="1288" y="9"/>
                  </a:lnTo>
                  <a:lnTo>
                    <a:pt x="1273" y="5"/>
                  </a:lnTo>
                  <a:lnTo>
                    <a:pt x="1247" y="1"/>
                  </a:lnTo>
                  <a:lnTo>
                    <a:pt x="1236" y="0"/>
                  </a:lnTo>
                  <a:lnTo>
                    <a:pt x="170" y="205"/>
                  </a:lnTo>
                  <a:lnTo>
                    <a:pt x="170" y="205"/>
                  </a:lnTo>
                  <a:lnTo>
                    <a:pt x="168" y="187"/>
                  </a:lnTo>
                  <a:lnTo>
                    <a:pt x="163" y="153"/>
                  </a:lnTo>
                  <a:lnTo>
                    <a:pt x="161" y="136"/>
                  </a:lnTo>
                  <a:lnTo>
                    <a:pt x="158" y="124"/>
                  </a:lnTo>
                  <a:lnTo>
                    <a:pt x="157" y="119"/>
                  </a:lnTo>
                  <a:lnTo>
                    <a:pt x="156" y="118"/>
                  </a:lnTo>
                  <a:lnTo>
                    <a:pt x="153" y="119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0" y="129"/>
                  </a:lnTo>
                  <a:lnTo>
                    <a:pt x="144" y="137"/>
                  </a:lnTo>
                  <a:lnTo>
                    <a:pt x="137" y="146"/>
                  </a:lnTo>
                  <a:lnTo>
                    <a:pt x="126" y="155"/>
                  </a:lnTo>
                  <a:lnTo>
                    <a:pt x="102" y="176"/>
                  </a:lnTo>
                  <a:lnTo>
                    <a:pt x="74" y="199"/>
                  </a:lnTo>
                  <a:lnTo>
                    <a:pt x="47" y="219"/>
                  </a:lnTo>
                  <a:lnTo>
                    <a:pt x="24" y="236"/>
                  </a:lnTo>
                  <a:lnTo>
                    <a:pt x="0" y="252"/>
                  </a:lnTo>
                  <a:lnTo>
                    <a:pt x="59" y="697"/>
                  </a:lnTo>
                  <a:lnTo>
                    <a:pt x="59" y="735"/>
                  </a:lnTo>
                  <a:lnTo>
                    <a:pt x="59" y="735"/>
                  </a:lnTo>
                  <a:lnTo>
                    <a:pt x="65" y="697"/>
                  </a:lnTo>
                  <a:lnTo>
                    <a:pt x="106" y="1007"/>
                  </a:lnTo>
                  <a:lnTo>
                    <a:pt x="387" y="954"/>
                  </a:lnTo>
                  <a:lnTo>
                    <a:pt x="405" y="1148"/>
                  </a:lnTo>
                  <a:lnTo>
                    <a:pt x="492" y="1030"/>
                  </a:lnTo>
                  <a:lnTo>
                    <a:pt x="515" y="1019"/>
                  </a:lnTo>
                  <a:lnTo>
                    <a:pt x="551" y="954"/>
                  </a:lnTo>
                  <a:lnTo>
                    <a:pt x="580" y="978"/>
                  </a:lnTo>
                  <a:lnTo>
                    <a:pt x="638" y="967"/>
                  </a:lnTo>
                  <a:lnTo>
                    <a:pt x="669" y="907"/>
                  </a:lnTo>
                  <a:lnTo>
                    <a:pt x="669" y="907"/>
                  </a:lnTo>
                  <a:lnTo>
                    <a:pt x="672" y="908"/>
                  </a:lnTo>
                  <a:lnTo>
                    <a:pt x="681" y="908"/>
                  </a:lnTo>
                  <a:lnTo>
                    <a:pt x="686" y="907"/>
                  </a:lnTo>
                  <a:lnTo>
                    <a:pt x="693" y="905"/>
                  </a:lnTo>
                  <a:lnTo>
                    <a:pt x="699" y="902"/>
                  </a:lnTo>
                  <a:lnTo>
                    <a:pt x="703" y="896"/>
                  </a:lnTo>
                  <a:lnTo>
                    <a:pt x="703" y="896"/>
                  </a:lnTo>
                  <a:lnTo>
                    <a:pt x="708" y="891"/>
                  </a:lnTo>
                  <a:lnTo>
                    <a:pt x="712" y="886"/>
                  </a:lnTo>
                  <a:lnTo>
                    <a:pt x="715" y="884"/>
                  </a:lnTo>
                  <a:lnTo>
                    <a:pt x="719" y="883"/>
                  </a:lnTo>
                  <a:lnTo>
                    <a:pt x="722" y="884"/>
                  </a:lnTo>
                  <a:lnTo>
                    <a:pt x="724" y="886"/>
                  </a:lnTo>
                  <a:lnTo>
                    <a:pt x="726" y="891"/>
                  </a:lnTo>
                  <a:lnTo>
                    <a:pt x="727" y="896"/>
                  </a:lnTo>
                  <a:lnTo>
                    <a:pt x="727" y="896"/>
                  </a:lnTo>
                  <a:lnTo>
                    <a:pt x="728" y="899"/>
                  </a:lnTo>
                  <a:lnTo>
                    <a:pt x="731" y="903"/>
                  </a:lnTo>
                  <a:lnTo>
                    <a:pt x="737" y="906"/>
                  </a:lnTo>
                  <a:lnTo>
                    <a:pt x="745" y="910"/>
                  </a:lnTo>
                  <a:lnTo>
                    <a:pt x="762" y="917"/>
                  </a:lnTo>
                  <a:lnTo>
                    <a:pt x="784" y="925"/>
                  </a:lnTo>
                  <a:lnTo>
                    <a:pt x="805" y="933"/>
                  </a:lnTo>
                  <a:lnTo>
                    <a:pt x="825" y="941"/>
                  </a:lnTo>
                  <a:lnTo>
                    <a:pt x="841" y="948"/>
                  </a:lnTo>
                  <a:lnTo>
                    <a:pt x="846" y="951"/>
                  </a:lnTo>
                  <a:lnTo>
                    <a:pt x="850" y="954"/>
                  </a:lnTo>
                  <a:lnTo>
                    <a:pt x="850" y="954"/>
                  </a:lnTo>
                  <a:lnTo>
                    <a:pt x="854" y="962"/>
                  </a:lnTo>
                  <a:lnTo>
                    <a:pt x="857" y="970"/>
                  </a:lnTo>
                  <a:lnTo>
                    <a:pt x="860" y="979"/>
                  </a:lnTo>
                  <a:lnTo>
                    <a:pt x="862" y="987"/>
                  </a:lnTo>
                  <a:lnTo>
                    <a:pt x="862" y="987"/>
                  </a:lnTo>
                  <a:lnTo>
                    <a:pt x="867" y="990"/>
                  </a:lnTo>
                  <a:lnTo>
                    <a:pt x="867" y="990"/>
                  </a:lnTo>
                  <a:lnTo>
                    <a:pt x="876" y="994"/>
                  </a:lnTo>
                  <a:lnTo>
                    <a:pt x="876" y="994"/>
                  </a:lnTo>
                  <a:lnTo>
                    <a:pt x="1087" y="921"/>
                  </a:lnTo>
                  <a:lnTo>
                    <a:pt x="1206" y="878"/>
                  </a:lnTo>
                  <a:lnTo>
                    <a:pt x="1322" y="802"/>
                  </a:lnTo>
                  <a:lnTo>
                    <a:pt x="1322" y="802"/>
                  </a:lnTo>
                  <a:lnTo>
                    <a:pt x="1312" y="779"/>
                  </a:lnTo>
                  <a:lnTo>
                    <a:pt x="1312" y="7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023101" y="161925"/>
              <a:ext cx="1252538" cy="871538"/>
            </a:xfrm>
            <a:custGeom>
              <a:avLst/>
              <a:gdLst>
                <a:gd name="T0" fmla="*/ 1487 w 1578"/>
                <a:gd name="T1" fmla="*/ 338 h 1098"/>
                <a:gd name="T2" fmla="*/ 1477 w 1578"/>
                <a:gd name="T3" fmla="*/ 307 h 1098"/>
                <a:gd name="T4" fmla="*/ 1455 w 1578"/>
                <a:gd name="T5" fmla="*/ 291 h 1098"/>
                <a:gd name="T6" fmla="*/ 1425 w 1578"/>
                <a:gd name="T7" fmla="*/ 280 h 1098"/>
                <a:gd name="T8" fmla="*/ 1387 w 1578"/>
                <a:gd name="T9" fmla="*/ 248 h 1098"/>
                <a:gd name="T10" fmla="*/ 1354 w 1578"/>
                <a:gd name="T11" fmla="*/ 194 h 1098"/>
                <a:gd name="T12" fmla="*/ 1341 w 1578"/>
                <a:gd name="T13" fmla="*/ 148 h 1098"/>
                <a:gd name="T14" fmla="*/ 1354 w 1578"/>
                <a:gd name="T15" fmla="*/ 111 h 1098"/>
                <a:gd name="T16" fmla="*/ 1360 w 1578"/>
                <a:gd name="T17" fmla="*/ 79 h 1098"/>
                <a:gd name="T18" fmla="*/ 1344 w 1578"/>
                <a:gd name="T19" fmla="*/ 44 h 1098"/>
                <a:gd name="T20" fmla="*/ 1308 w 1578"/>
                <a:gd name="T21" fmla="*/ 3 h 1098"/>
                <a:gd name="T22" fmla="*/ 37 w 1578"/>
                <a:gd name="T23" fmla="*/ 37 h 1098"/>
                <a:gd name="T24" fmla="*/ 29 w 1578"/>
                <a:gd name="T25" fmla="*/ 109 h 1098"/>
                <a:gd name="T26" fmla="*/ 40 w 1578"/>
                <a:gd name="T27" fmla="*/ 142 h 1098"/>
                <a:gd name="T28" fmla="*/ 35 w 1578"/>
                <a:gd name="T29" fmla="*/ 170 h 1098"/>
                <a:gd name="T30" fmla="*/ 15 w 1578"/>
                <a:gd name="T31" fmla="*/ 210 h 1098"/>
                <a:gd name="T32" fmla="*/ 0 w 1578"/>
                <a:gd name="T33" fmla="*/ 278 h 1098"/>
                <a:gd name="T34" fmla="*/ 8 w 1578"/>
                <a:gd name="T35" fmla="*/ 313 h 1098"/>
                <a:gd name="T36" fmla="*/ 17 w 1578"/>
                <a:gd name="T37" fmla="*/ 348 h 1098"/>
                <a:gd name="T38" fmla="*/ 16 w 1578"/>
                <a:gd name="T39" fmla="*/ 374 h 1098"/>
                <a:gd name="T40" fmla="*/ 27 w 1578"/>
                <a:gd name="T41" fmla="*/ 408 h 1098"/>
                <a:gd name="T42" fmla="*/ 74 w 1578"/>
                <a:gd name="T43" fmla="*/ 526 h 1098"/>
                <a:gd name="T44" fmla="*/ 90 w 1578"/>
                <a:gd name="T45" fmla="*/ 601 h 1098"/>
                <a:gd name="T46" fmla="*/ 145 w 1578"/>
                <a:gd name="T47" fmla="*/ 821 h 1098"/>
                <a:gd name="T48" fmla="*/ 161 w 1578"/>
                <a:gd name="T49" fmla="*/ 853 h 1098"/>
                <a:gd name="T50" fmla="*/ 190 w 1578"/>
                <a:gd name="T51" fmla="*/ 927 h 1098"/>
                <a:gd name="T52" fmla="*/ 200 w 1578"/>
                <a:gd name="T53" fmla="*/ 986 h 1098"/>
                <a:gd name="T54" fmla="*/ 330 w 1578"/>
                <a:gd name="T55" fmla="*/ 1009 h 1098"/>
                <a:gd name="T56" fmla="*/ 875 w 1578"/>
                <a:gd name="T57" fmla="*/ 996 h 1098"/>
                <a:gd name="T58" fmla="*/ 976 w 1578"/>
                <a:gd name="T59" fmla="*/ 988 h 1098"/>
                <a:gd name="T60" fmla="*/ 1204 w 1578"/>
                <a:gd name="T61" fmla="*/ 981 h 1098"/>
                <a:gd name="T62" fmla="*/ 1293 w 1578"/>
                <a:gd name="T63" fmla="*/ 1072 h 1098"/>
                <a:gd name="T64" fmla="*/ 1297 w 1578"/>
                <a:gd name="T65" fmla="*/ 1090 h 1098"/>
                <a:gd name="T66" fmla="*/ 1311 w 1578"/>
                <a:gd name="T67" fmla="*/ 1052 h 1098"/>
                <a:gd name="T68" fmla="*/ 1319 w 1578"/>
                <a:gd name="T69" fmla="*/ 992 h 1098"/>
                <a:gd name="T70" fmla="*/ 1328 w 1578"/>
                <a:gd name="T71" fmla="*/ 969 h 1098"/>
                <a:gd name="T72" fmla="*/ 1365 w 1578"/>
                <a:gd name="T73" fmla="*/ 952 h 1098"/>
                <a:gd name="T74" fmla="*/ 1395 w 1578"/>
                <a:gd name="T75" fmla="*/ 935 h 1098"/>
                <a:gd name="T76" fmla="*/ 1405 w 1578"/>
                <a:gd name="T77" fmla="*/ 916 h 1098"/>
                <a:gd name="T78" fmla="*/ 1394 w 1578"/>
                <a:gd name="T79" fmla="*/ 867 h 1098"/>
                <a:gd name="T80" fmla="*/ 1389 w 1578"/>
                <a:gd name="T81" fmla="*/ 822 h 1098"/>
                <a:gd name="T82" fmla="*/ 1384 w 1578"/>
                <a:gd name="T83" fmla="*/ 747 h 1098"/>
                <a:gd name="T84" fmla="*/ 1392 w 1578"/>
                <a:gd name="T85" fmla="*/ 708 h 1098"/>
                <a:gd name="T86" fmla="*/ 1415 w 1578"/>
                <a:gd name="T87" fmla="*/ 680 h 1098"/>
                <a:gd name="T88" fmla="*/ 1460 w 1578"/>
                <a:gd name="T89" fmla="*/ 664 h 1098"/>
                <a:gd name="T90" fmla="*/ 1544 w 1578"/>
                <a:gd name="T91" fmla="*/ 648 h 1098"/>
                <a:gd name="T92" fmla="*/ 1565 w 1578"/>
                <a:gd name="T93" fmla="*/ 635 h 1098"/>
                <a:gd name="T94" fmla="*/ 1576 w 1578"/>
                <a:gd name="T95" fmla="*/ 599 h 1098"/>
                <a:gd name="T96" fmla="*/ 1575 w 1578"/>
                <a:gd name="T97" fmla="*/ 518 h 1098"/>
                <a:gd name="T98" fmla="*/ 1559 w 1578"/>
                <a:gd name="T99" fmla="*/ 442 h 1098"/>
                <a:gd name="T100" fmla="*/ 1541 w 1578"/>
                <a:gd name="T101" fmla="*/ 414 h 1098"/>
                <a:gd name="T102" fmla="*/ 1509 w 1578"/>
                <a:gd name="T103" fmla="*/ 394 h 1098"/>
                <a:gd name="T104" fmla="*/ 1492 w 1578"/>
                <a:gd name="T105" fmla="*/ 37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8" h="1098">
                  <a:moveTo>
                    <a:pt x="1489" y="366"/>
                  </a:moveTo>
                  <a:lnTo>
                    <a:pt x="1489" y="366"/>
                  </a:lnTo>
                  <a:lnTo>
                    <a:pt x="1488" y="351"/>
                  </a:lnTo>
                  <a:lnTo>
                    <a:pt x="1487" y="338"/>
                  </a:lnTo>
                  <a:lnTo>
                    <a:pt x="1484" y="327"/>
                  </a:lnTo>
                  <a:lnTo>
                    <a:pt x="1482" y="316"/>
                  </a:lnTo>
                  <a:lnTo>
                    <a:pt x="1480" y="311"/>
                  </a:lnTo>
                  <a:lnTo>
                    <a:pt x="1477" y="307"/>
                  </a:lnTo>
                  <a:lnTo>
                    <a:pt x="1473" y="302"/>
                  </a:lnTo>
                  <a:lnTo>
                    <a:pt x="1468" y="298"/>
                  </a:lnTo>
                  <a:lnTo>
                    <a:pt x="1462" y="294"/>
                  </a:lnTo>
                  <a:lnTo>
                    <a:pt x="1455" y="291"/>
                  </a:lnTo>
                  <a:lnTo>
                    <a:pt x="1446" y="286"/>
                  </a:lnTo>
                  <a:lnTo>
                    <a:pt x="1436" y="283"/>
                  </a:lnTo>
                  <a:lnTo>
                    <a:pt x="1436" y="283"/>
                  </a:lnTo>
                  <a:lnTo>
                    <a:pt x="1425" y="280"/>
                  </a:lnTo>
                  <a:lnTo>
                    <a:pt x="1415" y="273"/>
                  </a:lnTo>
                  <a:lnTo>
                    <a:pt x="1405" y="266"/>
                  </a:lnTo>
                  <a:lnTo>
                    <a:pt x="1396" y="257"/>
                  </a:lnTo>
                  <a:lnTo>
                    <a:pt x="1387" y="248"/>
                  </a:lnTo>
                  <a:lnTo>
                    <a:pt x="1379" y="237"/>
                  </a:lnTo>
                  <a:lnTo>
                    <a:pt x="1371" y="227"/>
                  </a:lnTo>
                  <a:lnTo>
                    <a:pt x="1365" y="216"/>
                  </a:lnTo>
                  <a:lnTo>
                    <a:pt x="1354" y="194"/>
                  </a:lnTo>
                  <a:lnTo>
                    <a:pt x="1346" y="172"/>
                  </a:lnTo>
                  <a:lnTo>
                    <a:pt x="1344" y="164"/>
                  </a:lnTo>
                  <a:lnTo>
                    <a:pt x="1342" y="155"/>
                  </a:lnTo>
                  <a:lnTo>
                    <a:pt x="1341" y="148"/>
                  </a:lnTo>
                  <a:lnTo>
                    <a:pt x="1342" y="143"/>
                  </a:lnTo>
                  <a:lnTo>
                    <a:pt x="1342" y="143"/>
                  </a:lnTo>
                  <a:lnTo>
                    <a:pt x="1348" y="127"/>
                  </a:lnTo>
                  <a:lnTo>
                    <a:pt x="1354" y="111"/>
                  </a:lnTo>
                  <a:lnTo>
                    <a:pt x="1358" y="95"/>
                  </a:lnTo>
                  <a:lnTo>
                    <a:pt x="1359" y="88"/>
                  </a:lnTo>
                  <a:lnTo>
                    <a:pt x="1360" y="79"/>
                  </a:lnTo>
                  <a:lnTo>
                    <a:pt x="1360" y="79"/>
                  </a:lnTo>
                  <a:lnTo>
                    <a:pt x="1359" y="74"/>
                  </a:lnTo>
                  <a:lnTo>
                    <a:pt x="1358" y="69"/>
                  </a:lnTo>
                  <a:lnTo>
                    <a:pt x="1351" y="57"/>
                  </a:lnTo>
                  <a:lnTo>
                    <a:pt x="1344" y="44"/>
                  </a:lnTo>
                  <a:lnTo>
                    <a:pt x="1333" y="32"/>
                  </a:lnTo>
                  <a:lnTo>
                    <a:pt x="1316" y="12"/>
                  </a:lnTo>
                  <a:lnTo>
                    <a:pt x="1308" y="3"/>
                  </a:lnTo>
                  <a:lnTo>
                    <a:pt x="1308" y="3"/>
                  </a:lnTo>
                  <a:lnTo>
                    <a:pt x="1306" y="0"/>
                  </a:lnTo>
                  <a:lnTo>
                    <a:pt x="1306" y="0"/>
                  </a:lnTo>
                  <a:lnTo>
                    <a:pt x="1308" y="14"/>
                  </a:lnTo>
                  <a:lnTo>
                    <a:pt x="37" y="37"/>
                  </a:lnTo>
                  <a:lnTo>
                    <a:pt x="25" y="37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9" y="109"/>
                  </a:lnTo>
                  <a:lnTo>
                    <a:pt x="33" y="115"/>
                  </a:lnTo>
                  <a:lnTo>
                    <a:pt x="37" y="124"/>
                  </a:lnTo>
                  <a:lnTo>
                    <a:pt x="39" y="136"/>
                  </a:lnTo>
                  <a:lnTo>
                    <a:pt x="40" y="142"/>
                  </a:lnTo>
                  <a:lnTo>
                    <a:pt x="40" y="149"/>
                  </a:lnTo>
                  <a:lnTo>
                    <a:pt x="39" y="156"/>
                  </a:lnTo>
                  <a:lnTo>
                    <a:pt x="37" y="164"/>
                  </a:lnTo>
                  <a:lnTo>
                    <a:pt x="35" y="17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22" y="194"/>
                  </a:lnTo>
                  <a:lnTo>
                    <a:pt x="15" y="210"/>
                  </a:lnTo>
                  <a:lnTo>
                    <a:pt x="9" y="226"/>
                  </a:lnTo>
                  <a:lnTo>
                    <a:pt x="3" y="243"/>
                  </a:lnTo>
                  <a:lnTo>
                    <a:pt x="1" y="261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4"/>
                  </a:lnTo>
                  <a:lnTo>
                    <a:pt x="8" y="313"/>
                  </a:lnTo>
                  <a:lnTo>
                    <a:pt x="8" y="313"/>
                  </a:lnTo>
                  <a:lnTo>
                    <a:pt x="11" y="326"/>
                  </a:lnTo>
                  <a:lnTo>
                    <a:pt x="15" y="337"/>
                  </a:lnTo>
                  <a:lnTo>
                    <a:pt x="17" y="348"/>
                  </a:lnTo>
                  <a:lnTo>
                    <a:pt x="19" y="357"/>
                  </a:lnTo>
                  <a:lnTo>
                    <a:pt x="19" y="365"/>
                  </a:lnTo>
                  <a:lnTo>
                    <a:pt x="18" y="370"/>
                  </a:lnTo>
                  <a:lnTo>
                    <a:pt x="16" y="374"/>
                  </a:lnTo>
                  <a:lnTo>
                    <a:pt x="14" y="375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27" y="408"/>
                  </a:lnTo>
                  <a:lnTo>
                    <a:pt x="48" y="456"/>
                  </a:lnTo>
                  <a:lnTo>
                    <a:pt x="58" y="481"/>
                  </a:lnTo>
                  <a:lnTo>
                    <a:pt x="67" y="504"/>
                  </a:lnTo>
                  <a:lnTo>
                    <a:pt x="74" y="526"/>
                  </a:lnTo>
                  <a:lnTo>
                    <a:pt x="77" y="541"/>
                  </a:lnTo>
                  <a:lnTo>
                    <a:pt x="77" y="541"/>
                  </a:lnTo>
                  <a:lnTo>
                    <a:pt x="82" y="565"/>
                  </a:lnTo>
                  <a:lnTo>
                    <a:pt x="90" y="601"/>
                  </a:lnTo>
                  <a:lnTo>
                    <a:pt x="112" y="694"/>
                  </a:lnTo>
                  <a:lnTo>
                    <a:pt x="123" y="744"/>
                  </a:lnTo>
                  <a:lnTo>
                    <a:pt x="135" y="786"/>
                  </a:lnTo>
                  <a:lnTo>
                    <a:pt x="145" y="821"/>
                  </a:lnTo>
                  <a:lnTo>
                    <a:pt x="150" y="832"/>
                  </a:lnTo>
                  <a:lnTo>
                    <a:pt x="154" y="840"/>
                  </a:lnTo>
                  <a:lnTo>
                    <a:pt x="154" y="840"/>
                  </a:lnTo>
                  <a:lnTo>
                    <a:pt x="161" y="853"/>
                  </a:lnTo>
                  <a:lnTo>
                    <a:pt x="169" y="869"/>
                  </a:lnTo>
                  <a:lnTo>
                    <a:pt x="177" y="887"/>
                  </a:lnTo>
                  <a:lnTo>
                    <a:pt x="183" y="907"/>
                  </a:lnTo>
                  <a:lnTo>
                    <a:pt x="190" y="927"/>
                  </a:lnTo>
                  <a:lnTo>
                    <a:pt x="196" y="948"/>
                  </a:lnTo>
                  <a:lnTo>
                    <a:pt x="199" y="967"/>
                  </a:lnTo>
                  <a:lnTo>
                    <a:pt x="200" y="986"/>
                  </a:lnTo>
                  <a:lnTo>
                    <a:pt x="200" y="986"/>
                  </a:lnTo>
                  <a:lnTo>
                    <a:pt x="202" y="996"/>
                  </a:lnTo>
                  <a:lnTo>
                    <a:pt x="206" y="1010"/>
                  </a:lnTo>
                  <a:lnTo>
                    <a:pt x="206" y="1010"/>
                  </a:lnTo>
                  <a:lnTo>
                    <a:pt x="330" y="1009"/>
                  </a:lnTo>
                  <a:lnTo>
                    <a:pt x="553" y="1005"/>
                  </a:lnTo>
                  <a:lnTo>
                    <a:pt x="674" y="1002"/>
                  </a:lnTo>
                  <a:lnTo>
                    <a:pt x="785" y="1000"/>
                  </a:lnTo>
                  <a:lnTo>
                    <a:pt x="875" y="996"/>
                  </a:lnTo>
                  <a:lnTo>
                    <a:pt x="909" y="994"/>
                  </a:lnTo>
                  <a:lnTo>
                    <a:pt x="932" y="992"/>
                  </a:lnTo>
                  <a:lnTo>
                    <a:pt x="932" y="992"/>
                  </a:lnTo>
                  <a:lnTo>
                    <a:pt x="976" y="988"/>
                  </a:lnTo>
                  <a:lnTo>
                    <a:pt x="1025" y="985"/>
                  </a:lnTo>
                  <a:lnTo>
                    <a:pt x="1075" y="983"/>
                  </a:lnTo>
                  <a:lnTo>
                    <a:pt x="1124" y="982"/>
                  </a:lnTo>
                  <a:lnTo>
                    <a:pt x="1204" y="981"/>
                  </a:lnTo>
                  <a:lnTo>
                    <a:pt x="1237" y="981"/>
                  </a:lnTo>
                  <a:lnTo>
                    <a:pt x="1295" y="1062"/>
                  </a:lnTo>
                  <a:lnTo>
                    <a:pt x="1295" y="1062"/>
                  </a:lnTo>
                  <a:lnTo>
                    <a:pt x="1293" y="1072"/>
                  </a:lnTo>
                  <a:lnTo>
                    <a:pt x="1288" y="1098"/>
                  </a:lnTo>
                  <a:lnTo>
                    <a:pt x="1288" y="1098"/>
                  </a:lnTo>
                  <a:lnTo>
                    <a:pt x="1292" y="1095"/>
                  </a:lnTo>
                  <a:lnTo>
                    <a:pt x="1297" y="1090"/>
                  </a:lnTo>
                  <a:lnTo>
                    <a:pt x="1300" y="1085"/>
                  </a:lnTo>
                  <a:lnTo>
                    <a:pt x="1302" y="1079"/>
                  </a:lnTo>
                  <a:lnTo>
                    <a:pt x="1308" y="1066"/>
                  </a:lnTo>
                  <a:lnTo>
                    <a:pt x="1311" y="1052"/>
                  </a:lnTo>
                  <a:lnTo>
                    <a:pt x="1313" y="1036"/>
                  </a:lnTo>
                  <a:lnTo>
                    <a:pt x="1316" y="1022"/>
                  </a:lnTo>
                  <a:lnTo>
                    <a:pt x="1319" y="992"/>
                  </a:lnTo>
                  <a:lnTo>
                    <a:pt x="1319" y="992"/>
                  </a:lnTo>
                  <a:lnTo>
                    <a:pt x="1320" y="985"/>
                  </a:lnTo>
                  <a:lnTo>
                    <a:pt x="1322" y="979"/>
                  </a:lnTo>
                  <a:lnTo>
                    <a:pt x="1325" y="974"/>
                  </a:lnTo>
                  <a:lnTo>
                    <a:pt x="1328" y="969"/>
                  </a:lnTo>
                  <a:lnTo>
                    <a:pt x="1331" y="966"/>
                  </a:lnTo>
                  <a:lnTo>
                    <a:pt x="1335" y="964"/>
                  </a:lnTo>
                  <a:lnTo>
                    <a:pt x="1344" y="959"/>
                  </a:lnTo>
                  <a:lnTo>
                    <a:pt x="1365" y="952"/>
                  </a:lnTo>
                  <a:lnTo>
                    <a:pt x="1376" y="947"/>
                  </a:lnTo>
                  <a:lnTo>
                    <a:pt x="1389" y="939"/>
                  </a:lnTo>
                  <a:lnTo>
                    <a:pt x="1389" y="939"/>
                  </a:lnTo>
                  <a:lnTo>
                    <a:pt x="1395" y="935"/>
                  </a:lnTo>
                  <a:lnTo>
                    <a:pt x="1399" y="930"/>
                  </a:lnTo>
                  <a:lnTo>
                    <a:pt x="1403" y="926"/>
                  </a:lnTo>
                  <a:lnTo>
                    <a:pt x="1404" y="921"/>
                  </a:lnTo>
                  <a:lnTo>
                    <a:pt x="1405" y="916"/>
                  </a:lnTo>
                  <a:lnTo>
                    <a:pt x="1405" y="910"/>
                  </a:lnTo>
                  <a:lnTo>
                    <a:pt x="1403" y="898"/>
                  </a:lnTo>
                  <a:lnTo>
                    <a:pt x="1398" y="884"/>
                  </a:lnTo>
                  <a:lnTo>
                    <a:pt x="1394" y="867"/>
                  </a:lnTo>
                  <a:lnTo>
                    <a:pt x="1390" y="846"/>
                  </a:lnTo>
                  <a:lnTo>
                    <a:pt x="1389" y="835"/>
                  </a:lnTo>
                  <a:lnTo>
                    <a:pt x="1389" y="822"/>
                  </a:lnTo>
                  <a:lnTo>
                    <a:pt x="1389" y="822"/>
                  </a:lnTo>
                  <a:lnTo>
                    <a:pt x="1388" y="798"/>
                  </a:lnTo>
                  <a:lnTo>
                    <a:pt x="1387" y="778"/>
                  </a:lnTo>
                  <a:lnTo>
                    <a:pt x="1385" y="762"/>
                  </a:lnTo>
                  <a:lnTo>
                    <a:pt x="1384" y="747"/>
                  </a:lnTo>
                  <a:lnTo>
                    <a:pt x="1385" y="734"/>
                  </a:lnTo>
                  <a:lnTo>
                    <a:pt x="1387" y="721"/>
                  </a:lnTo>
                  <a:lnTo>
                    <a:pt x="1389" y="715"/>
                  </a:lnTo>
                  <a:lnTo>
                    <a:pt x="1392" y="708"/>
                  </a:lnTo>
                  <a:lnTo>
                    <a:pt x="1401" y="693"/>
                  </a:lnTo>
                  <a:lnTo>
                    <a:pt x="1401" y="693"/>
                  </a:lnTo>
                  <a:lnTo>
                    <a:pt x="1407" y="687"/>
                  </a:lnTo>
                  <a:lnTo>
                    <a:pt x="1415" y="680"/>
                  </a:lnTo>
                  <a:lnTo>
                    <a:pt x="1425" y="675"/>
                  </a:lnTo>
                  <a:lnTo>
                    <a:pt x="1435" y="671"/>
                  </a:lnTo>
                  <a:lnTo>
                    <a:pt x="1447" y="668"/>
                  </a:lnTo>
                  <a:lnTo>
                    <a:pt x="1460" y="664"/>
                  </a:lnTo>
                  <a:lnTo>
                    <a:pt x="1485" y="660"/>
                  </a:lnTo>
                  <a:lnTo>
                    <a:pt x="1510" y="655"/>
                  </a:lnTo>
                  <a:lnTo>
                    <a:pt x="1534" y="651"/>
                  </a:lnTo>
                  <a:lnTo>
                    <a:pt x="1544" y="648"/>
                  </a:lnTo>
                  <a:lnTo>
                    <a:pt x="1553" y="644"/>
                  </a:lnTo>
                  <a:lnTo>
                    <a:pt x="1559" y="640"/>
                  </a:lnTo>
                  <a:lnTo>
                    <a:pt x="1565" y="635"/>
                  </a:lnTo>
                  <a:lnTo>
                    <a:pt x="1565" y="635"/>
                  </a:lnTo>
                  <a:lnTo>
                    <a:pt x="1569" y="629"/>
                  </a:lnTo>
                  <a:lnTo>
                    <a:pt x="1572" y="621"/>
                  </a:lnTo>
                  <a:lnTo>
                    <a:pt x="1575" y="611"/>
                  </a:lnTo>
                  <a:lnTo>
                    <a:pt x="1576" y="599"/>
                  </a:lnTo>
                  <a:lnTo>
                    <a:pt x="1577" y="588"/>
                  </a:lnTo>
                  <a:lnTo>
                    <a:pt x="1578" y="575"/>
                  </a:lnTo>
                  <a:lnTo>
                    <a:pt x="1577" y="547"/>
                  </a:lnTo>
                  <a:lnTo>
                    <a:pt x="1575" y="518"/>
                  </a:lnTo>
                  <a:lnTo>
                    <a:pt x="1570" y="490"/>
                  </a:lnTo>
                  <a:lnTo>
                    <a:pt x="1565" y="464"/>
                  </a:lnTo>
                  <a:lnTo>
                    <a:pt x="1559" y="442"/>
                  </a:lnTo>
                  <a:lnTo>
                    <a:pt x="1559" y="442"/>
                  </a:lnTo>
                  <a:lnTo>
                    <a:pt x="1556" y="433"/>
                  </a:lnTo>
                  <a:lnTo>
                    <a:pt x="1551" y="425"/>
                  </a:lnTo>
                  <a:lnTo>
                    <a:pt x="1547" y="418"/>
                  </a:lnTo>
                  <a:lnTo>
                    <a:pt x="1541" y="414"/>
                  </a:lnTo>
                  <a:lnTo>
                    <a:pt x="1536" y="409"/>
                  </a:lnTo>
                  <a:lnTo>
                    <a:pt x="1530" y="405"/>
                  </a:lnTo>
                  <a:lnTo>
                    <a:pt x="1519" y="399"/>
                  </a:lnTo>
                  <a:lnTo>
                    <a:pt x="1509" y="394"/>
                  </a:lnTo>
                  <a:lnTo>
                    <a:pt x="1504" y="390"/>
                  </a:lnTo>
                  <a:lnTo>
                    <a:pt x="1500" y="387"/>
                  </a:lnTo>
                  <a:lnTo>
                    <a:pt x="1496" y="384"/>
                  </a:lnTo>
                  <a:lnTo>
                    <a:pt x="1492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9" y="3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921501" y="-1370013"/>
              <a:ext cx="1370013" cy="1562100"/>
            </a:xfrm>
            <a:custGeom>
              <a:avLst/>
              <a:gdLst>
                <a:gd name="T0" fmla="*/ 1526 w 1726"/>
                <a:gd name="T1" fmla="*/ 382 h 1967"/>
                <a:gd name="T2" fmla="*/ 1469 w 1726"/>
                <a:gd name="T3" fmla="*/ 369 h 1967"/>
                <a:gd name="T4" fmla="*/ 1412 w 1726"/>
                <a:gd name="T5" fmla="*/ 347 h 1967"/>
                <a:gd name="T6" fmla="*/ 1374 w 1726"/>
                <a:gd name="T7" fmla="*/ 366 h 1967"/>
                <a:gd name="T8" fmla="*/ 1282 w 1726"/>
                <a:gd name="T9" fmla="*/ 405 h 1967"/>
                <a:gd name="T10" fmla="*/ 1216 w 1726"/>
                <a:gd name="T11" fmla="*/ 388 h 1967"/>
                <a:gd name="T12" fmla="*/ 1168 w 1726"/>
                <a:gd name="T13" fmla="*/ 350 h 1967"/>
                <a:gd name="T14" fmla="*/ 1061 w 1726"/>
                <a:gd name="T15" fmla="*/ 324 h 1967"/>
                <a:gd name="T16" fmla="*/ 1008 w 1726"/>
                <a:gd name="T17" fmla="*/ 294 h 1967"/>
                <a:gd name="T18" fmla="*/ 978 w 1726"/>
                <a:gd name="T19" fmla="*/ 258 h 1967"/>
                <a:gd name="T20" fmla="*/ 913 w 1726"/>
                <a:gd name="T21" fmla="*/ 240 h 1967"/>
                <a:gd name="T22" fmla="*/ 884 w 1726"/>
                <a:gd name="T23" fmla="*/ 253 h 1967"/>
                <a:gd name="T24" fmla="*/ 852 w 1726"/>
                <a:gd name="T25" fmla="*/ 268 h 1967"/>
                <a:gd name="T26" fmla="*/ 770 w 1726"/>
                <a:gd name="T27" fmla="*/ 268 h 1967"/>
                <a:gd name="T28" fmla="*/ 728 w 1726"/>
                <a:gd name="T29" fmla="*/ 244 h 1967"/>
                <a:gd name="T30" fmla="*/ 643 w 1726"/>
                <a:gd name="T31" fmla="*/ 222 h 1967"/>
                <a:gd name="T32" fmla="*/ 595 w 1726"/>
                <a:gd name="T33" fmla="*/ 201 h 1967"/>
                <a:gd name="T34" fmla="*/ 550 w 1726"/>
                <a:gd name="T35" fmla="*/ 148 h 1967"/>
                <a:gd name="T36" fmla="*/ 517 w 1726"/>
                <a:gd name="T37" fmla="*/ 66 h 1967"/>
                <a:gd name="T38" fmla="*/ 474 w 1726"/>
                <a:gd name="T39" fmla="*/ 0 h 1967"/>
                <a:gd name="T40" fmla="*/ 3 w 1726"/>
                <a:gd name="T41" fmla="*/ 276 h 1967"/>
                <a:gd name="T42" fmla="*/ 25 w 1726"/>
                <a:gd name="T43" fmla="*/ 466 h 1967"/>
                <a:gd name="T44" fmla="*/ 68 w 1726"/>
                <a:gd name="T45" fmla="*/ 728 h 1967"/>
                <a:gd name="T46" fmla="*/ 100 w 1726"/>
                <a:gd name="T47" fmla="*/ 921 h 1967"/>
                <a:gd name="T48" fmla="*/ 124 w 1726"/>
                <a:gd name="T49" fmla="*/ 1059 h 1967"/>
                <a:gd name="T50" fmla="*/ 113 w 1726"/>
                <a:gd name="T51" fmla="*/ 1157 h 1967"/>
                <a:gd name="T52" fmla="*/ 78 w 1726"/>
                <a:gd name="T53" fmla="*/ 1233 h 1967"/>
                <a:gd name="T54" fmla="*/ 96 w 1726"/>
                <a:gd name="T55" fmla="*/ 1251 h 1967"/>
                <a:gd name="T56" fmla="*/ 117 w 1726"/>
                <a:gd name="T57" fmla="*/ 1271 h 1967"/>
                <a:gd name="T58" fmla="*/ 156 w 1726"/>
                <a:gd name="T59" fmla="*/ 1389 h 1967"/>
                <a:gd name="T60" fmla="*/ 164 w 1726"/>
                <a:gd name="T61" fmla="*/ 1967 h 1967"/>
                <a:gd name="T62" fmla="*/ 1415 w 1726"/>
                <a:gd name="T63" fmla="*/ 1807 h 1967"/>
                <a:gd name="T64" fmla="*/ 1386 w 1726"/>
                <a:gd name="T65" fmla="*/ 1765 h 1967"/>
                <a:gd name="T66" fmla="*/ 1306 w 1726"/>
                <a:gd name="T67" fmla="*/ 1716 h 1967"/>
                <a:gd name="T68" fmla="*/ 1245 w 1726"/>
                <a:gd name="T69" fmla="*/ 1635 h 1967"/>
                <a:gd name="T70" fmla="*/ 1221 w 1726"/>
                <a:gd name="T71" fmla="*/ 1598 h 1967"/>
                <a:gd name="T72" fmla="*/ 1077 w 1726"/>
                <a:gd name="T73" fmla="*/ 1551 h 1967"/>
                <a:gd name="T74" fmla="*/ 1041 w 1726"/>
                <a:gd name="T75" fmla="*/ 1530 h 1967"/>
                <a:gd name="T76" fmla="*/ 1036 w 1726"/>
                <a:gd name="T77" fmla="*/ 1458 h 1967"/>
                <a:gd name="T78" fmla="*/ 1048 w 1726"/>
                <a:gd name="T79" fmla="*/ 1289 h 1967"/>
                <a:gd name="T80" fmla="*/ 1044 w 1726"/>
                <a:gd name="T81" fmla="*/ 1250 h 1967"/>
                <a:gd name="T82" fmla="*/ 1007 w 1726"/>
                <a:gd name="T83" fmla="*/ 1244 h 1967"/>
                <a:gd name="T84" fmla="*/ 993 w 1726"/>
                <a:gd name="T85" fmla="*/ 1223 h 1967"/>
                <a:gd name="T86" fmla="*/ 1051 w 1726"/>
                <a:gd name="T87" fmla="*/ 1143 h 1967"/>
                <a:gd name="T88" fmla="*/ 1113 w 1726"/>
                <a:gd name="T89" fmla="*/ 1069 h 1967"/>
                <a:gd name="T90" fmla="*/ 1131 w 1726"/>
                <a:gd name="T91" fmla="*/ 1023 h 1967"/>
                <a:gd name="T92" fmla="*/ 1136 w 1726"/>
                <a:gd name="T93" fmla="*/ 951 h 1967"/>
                <a:gd name="T94" fmla="*/ 1181 w 1726"/>
                <a:gd name="T95" fmla="*/ 814 h 1967"/>
                <a:gd name="T96" fmla="*/ 1211 w 1726"/>
                <a:gd name="T97" fmla="*/ 785 h 1967"/>
                <a:gd name="T98" fmla="*/ 1405 w 1726"/>
                <a:gd name="T99" fmla="*/ 598 h 1967"/>
                <a:gd name="T100" fmla="*/ 1479 w 1726"/>
                <a:gd name="T101" fmla="*/ 509 h 1967"/>
                <a:gd name="T102" fmla="*/ 1559 w 1726"/>
                <a:gd name="T103" fmla="*/ 458 h 1967"/>
                <a:gd name="T104" fmla="*/ 1726 w 1726"/>
                <a:gd name="T105" fmla="*/ 405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6" h="1967">
                  <a:moveTo>
                    <a:pt x="1639" y="392"/>
                  </a:moveTo>
                  <a:lnTo>
                    <a:pt x="1639" y="392"/>
                  </a:lnTo>
                  <a:lnTo>
                    <a:pt x="1627" y="390"/>
                  </a:lnTo>
                  <a:lnTo>
                    <a:pt x="1608" y="389"/>
                  </a:lnTo>
                  <a:lnTo>
                    <a:pt x="1554" y="386"/>
                  </a:lnTo>
                  <a:lnTo>
                    <a:pt x="1526" y="382"/>
                  </a:lnTo>
                  <a:lnTo>
                    <a:pt x="1501" y="379"/>
                  </a:lnTo>
                  <a:lnTo>
                    <a:pt x="1490" y="378"/>
                  </a:lnTo>
                  <a:lnTo>
                    <a:pt x="1481" y="376"/>
                  </a:lnTo>
                  <a:lnTo>
                    <a:pt x="1474" y="372"/>
                  </a:lnTo>
                  <a:lnTo>
                    <a:pt x="1469" y="369"/>
                  </a:lnTo>
                  <a:lnTo>
                    <a:pt x="1469" y="369"/>
                  </a:lnTo>
                  <a:lnTo>
                    <a:pt x="1463" y="362"/>
                  </a:lnTo>
                  <a:lnTo>
                    <a:pt x="1454" y="357"/>
                  </a:lnTo>
                  <a:lnTo>
                    <a:pt x="1445" y="352"/>
                  </a:lnTo>
                  <a:lnTo>
                    <a:pt x="1435" y="348"/>
                  </a:lnTo>
                  <a:lnTo>
                    <a:pt x="1424" y="347"/>
                  </a:lnTo>
                  <a:lnTo>
                    <a:pt x="1412" y="347"/>
                  </a:lnTo>
                  <a:lnTo>
                    <a:pt x="1407" y="349"/>
                  </a:lnTo>
                  <a:lnTo>
                    <a:pt x="1400" y="351"/>
                  </a:lnTo>
                  <a:lnTo>
                    <a:pt x="1393" y="353"/>
                  </a:lnTo>
                  <a:lnTo>
                    <a:pt x="1388" y="358"/>
                  </a:lnTo>
                  <a:lnTo>
                    <a:pt x="1388" y="358"/>
                  </a:lnTo>
                  <a:lnTo>
                    <a:pt x="1374" y="366"/>
                  </a:lnTo>
                  <a:lnTo>
                    <a:pt x="1360" y="373"/>
                  </a:lnTo>
                  <a:lnTo>
                    <a:pt x="1332" y="388"/>
                  </a:lnTo>
                  <a:lnTo>
                    <a:pt x="1306" y="398"/>
                  </a:lnTo>
                  <a:lnTo>
                    <a:pt x="1294" y="401"/>
                  </a:lnTo>
                  <a:lnTo>
                    <a:pt x="1282" y="405"/>
                  </a:lnTo>
                  <a:lnTo>
                    <a:pt x="1282" y="405"/>
                  </a:lnTo>
                  <a:lnTo>
                    <a:pt x="1270" y="406"/>
                  </a:lnTo>
                  <a:lnTo>
                    <a:pt x="1260" y="406"/>
                  </a:lnTo>
                  <a:lnTo>
                    <a:pt x="1249" y="404"/>
                  </a:lnTo>
                  <a:lnTo>
                    <a:pt x="1238" y="400"/>
                  </a:lnTo>
                  <a:lnTo>
                    <a:pt x="1227" y="395"/>
                  </a:lnTo>
                  <a:lnTo>
                    <a:pt x="1216" y="388"/>
                  </a:lnTo>
                  <a:lnTo>
                    <a:pt x="1206" y="379"/>
                  </a:lnTo>
                  <a:lnTo>
                    <a:pt x="1194" y="369"/>
                  </a:lnTo>
                  <a:lnTo>
                    <a:pt x="1194" y="369"/>
                  </a:lnTo>
                  <a:lnTo>
                    <a:pt x="1184" y="360"/>
                  </a:lnTo>
                  <a:lnTo>
                    <a:pt x="1175" y="353"/>
                  </a:lnTo>
                  <a:lnTo>
                    <a:pt x="1168" y="350"/>
                  </a:lnTo>
                  <a:lnTo>
                    <a:pt x="1158" y="347"/>
                  </a:lnTo>
                  <a:lnTo>
                    <a:pt x="1129" y="341"/>
                  </a:lnTo>
                  <a:lnTo>
                    <a:pt x="1106" y="335"/>
                  </a:lnTo>
                  <a:lnTo>
                    <a:pt x="1077" y="329"/>
                  </a:lnTo>
                  <a:lnTo>
                    <a:pt x="1077" y="329"/>
                  </a:lnTo>
                  <a:lnTo>
                    <a:pt x="1061" y="324"/>
                  </a:lnTo>
                  <a:lnTo>
                    <a:pt x="1048" y="319"/>
                  </a:lnTo>
                  <a:lnTo>
                    <a:pt x="1037" y="314"/>
                  </a:lnTo>
                  <a:lnTo>
                    <a:pt x="1028" y="309"/>
                  </a:lnTo>
                  <a:lnTo>
                    <a:pt x="1020" y="304"/>
                  </a:lnTo>
                  <a:lnTo>
                    <a:pt x="1013" y="298"/>
                  </a:lnTo>
                  <a:lnTo>
                    <a:pt x="1008" y="294"/>
                  </a:lnTo>
                  <a:lnTo>
                    <a:pt x="1003" y="288"/>
                  </a:lnTo>
                  <a:lnTo>
                    <a:pt x="997" y="279"/>
                  </a:lnTo>
                  <a:lnTo>
                    <a:pt x="991" y="271"/>
                  </a:lnTo>
                  <a:lnTo>
                    <a:pt x="985" y="264"/>
                  </a:lnTo>
                  <a:lnTo>
                    <a:pt x="981" y="260"/>
                  </a:lnTo>
                  <a:lnTo>
                    <a:pt x="978" y="258"/>
                  </a:lnTo>
                  <a:lnTo>
                    <a:pt x="978" y="258"/>
                  </a:lnTo>
                  <a:lnTo>
                    <a:pt x="968" y="254"/>
                  </a:lnTo>
                  <a:lnTo>
                    <a:pt x="954" y="249"/>
                  </a:lnTo>
                  <a:lnTo>
                    <a:pt x="941" y="245"/>
                  </a:lnTo>
                  <a:lnTo>
                    <a:pt x="926" y="241"/>
                  </a:lnTo>
                  <a:lnTo>
                    <a:pt x="913" y="240"/>
                  </a:lnTo>
                  <a:lnTo>
                    <a:pt x="906" y="240"/>
                  </a:lnTo>
                  <a:lnTo>
                    <a:pt x="901" y="241"/>
                  </a:lnTo>
                  <a:lnTo>
                    <a:pt x="895" y="243"/>
                  </a:lnTo>
                  <a:lnTo>
                    <a:pt x="890" y="245"/>
                  </a:lnTo>
                  <a:lnTo>
                    <a:pt x="887" y="248"/>
                  </a:lnTo>
                  <a:lnTo>
                    <a:pt x="884" y="253"/>
                  </a:lnTo>
                  <a:lnTo>
                    <a:pt x="884" y="253"/>
                  </a:lnTo>
                  <a:lnTo>
                    <a:pt x="880" y="256"/>
                  </a:lnTo>
                  <a:lnTo>
                    <a:pt x="876" y="260"/>
                  </a:lnTo>
                  <a:lnTo>
                    <a:pt x="869" y="264"/>
                  </a:lnTo>
                  <a:lnTo>
                    <a:pt x="861" y="266"/>
                  </a:lnTo>
                  <a:lnTo>
                    <a:pt x="852" y="268"/>
                  </a:lnTo>
                  <a:lnTo>
                    <a:pt x="842" y="271"/>
                  </a:lnTo>
                  <a:lnTo>
                    <a:pt x="821" y="273"/>
                  </a:lnTo>
                  <a:lnTo>
                    <a:pt x="799" y="273"/>
                  </a:lnTo>
                  <a:lnTo>
                    <a:pt x="789" y="272"/>
                  </a:lnTo>
                  <a:lnTo>
                    <a:pt x="779" y="271"/>
                  </a:lnTo>
                  <a:lnTo>
                    <a:pt x="770" y="268"/>
                  </a:lnTo>
                  <a:lnTo>
                    <a:pt x="761" y="265"/>
                  </a:lnTo>
                  <a:lnTo>
                    <a:pt x="754" y="262"/>
                  </a:lnTo>
                  <a:lnTo>
                    <a:pt x="750" y="258"/>
                  </a:lnTo>
                  <a:lnTo>
                    <a:pt x="750" y="258"/>
                  </a:lnTo>
                  <a:lnTo>
                    <a:pt x="740" y="250"/>
                  </a:lnTo>
                  <a:lnTo>
                    <a:pt x="728" y="244"/>
                  </a:lnTo>
                  <a:lnTo>
                    <a:pt x="716" y="238"/>
                  </a:lnTo>
                  <a:lnTo>
                    <a:pt x="703" y="234"/>
                  </a:lnTo>
                  <a:lnTo>
                    <a:pt x="689" y="230"/>
                  </a:lnTo>
                  <a:lnTo>
                    <a:pt x="675" y="228"/>
                  </a:lnTo>
                  <a:lnTo>
                    <a:pt x="643" y="222"/>
                  </a:lnTo>
                  <a:lnTo>
                    <a:pt x="643" y="222"/>
                  </a:lnTo>
                  <a:lnTo>
                    <a:pt x="636" y="221"/>
                  </a:lnTo>
                  <a:lnTo>
                    <a:pt x="628" y="219"/>
                  </a:lnTo>
                  <a:lnTo>
                    <a:pt x="620" y="216"/>
                  </a:lnTo>
                  <a:lnTo>
                    <a:pt x="611" y="211"/>
                  </a:lnTo>
                  <a:lnTo>
                    <a:pt x="603" y="207"/>
                  </a:lnTo>
                  <a:lnTo>
                    <a:pt x="595" y="201"/>
                  </a:lnTo>
                  <a:lnTo>
                    <a:pt x="586" y="195"/>
                  </a:lnTo>
                  <a:lnTo>
                    <a:pt x="579" y="187"/>
                  </a:lnTo>
                  <a:lnTo>
                    <a:pt x="571" y="179"/>
                  </a:lnTo>
                  <a:lnTo>
                    <a:pt x="563" y="169"/>
                  </a:lnTo>
                  <a:lnTo>
                    <a:pt x="556" y="159"/>
                  </a:lnTo>
                  <a:lnTo>
                    <a:pt x="550" y="148"/>
                  </a:lnTo>
                  <a:lnTo>
                    <a:pt x="543" y="136"/>
                  </a:lnTo>
                  <a:lnTo>
                    <a:pt x="537" y="123"/>
                  </a:lnTo>
                  <a:lnTo>
                    <a:pt x="532" y="108"/>
                  </a:lnTo>
                  <a:lnTo>
                    <a:pt x="527" y="94"/>
                  </a:lnTo>
                  <a:lnTo>
                    <a:pt x="527" y="94"/>
                  </a:lnTo>
                  <a:lnTo>
                    <a:pt x="517" y="66"/>
                  </a:lnTo>
                  <a:lnTo>
                    <a:pt x="508" y="45"/>
                  </a:lnTo>
                  <a:lnTo>
                    <a:pt x="499" y="28"/>
                  </a:lnTo>
                  <a:lnTo>
                    <a:pt x="491" y="17"/>
                  </a:lnTo>
                  <a:lnTo>
                    <a:pt x="485" y="8"/>
                  </a:lnTo>
                  <a:lnTo>
                    <a:pt x="479" y="3"/>
                  </a:lnTo>
                  <a:lnTo>
                    <a:pt x="474" y="0"/>
                  </a:lnTo>
                  <a:lnTo>
                    <a:pt x="457" y="117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51"/>
                  </a:lnTo>
                  <a:lnTo>
                    <a:pt x="1" y="229"/>
                  </a:lnTo>
                  <a:lnTo>
                    <a:pt x="3" y="276"/>
                  </a:lnTo>
                  <a:lnTo>
                    <a:pt x="4" y="322"/>
                  </a:lnTo>
                  <a:lnTo>
                    <a:pt x="7" y="364"/>
                  </a:lnTo>
                  <a:lnTo>
                    <a:pt x="12" y="398"/>
                  </a:lnTo>
                  <a:lnTo>
                    <a:pt x="12" y="398"/>
                  </a:lnTo>
                  <a:lnTo>
                    <a:pt x="18" y="430"/>
                  </a:lnTo>
                  <a:lnTo>
                    <a:pt x="25" y="466"/>
                  </a:lnTo>
                  <a:lnTo>
                    <a:pt x="45" y="543"/>
                  </a:lnTo>
                  <a:lnTo>
                    <a:pt x="62" y="609"/>
                  </a:lnTo>
                  <a:lnTo>
                    <a:pt x="68" y="632"/>
                  </a:lnTo>
                  <a:lnTo>
                    <a:pt x="70" y="645"/>
                  </a:lnTo>
                  <a:lnTo>
                    <a:pt x="70" y="645"/>
                  </a:lnTo>
                  <a:lnTo>
                    <a:pt x="68" y="728"/>
                  </a:lnTo>
                  <a:lnTo>
                    <a:pt x="68" y="780"/>
                  </a:lnTo>
                  <a:lnTo>
                    <a:pt x="68" y="801"/>
                  </a:lnTo>
                  <a:lnTo>
                    <a:pt x="70" y="814"/>
                  </a:lnTo>
                  <a:lnTo>
                    <a:pt x="70" y="814"/>
                  </a:lnTo>
                  <a:lnTo>
                    <a:pt x="88" y="880"/>
                  </a:lnTo>
                  <a:lnTo>
                    <a:pt x="100" y="921"/>
                  </a:lnTo>
                  <a:lnTo>
                    <a:pt x="111" y="955"/>
                  </a:lnTo>
                  <a:lnTo>
                    <a:pt x="111" y="955"/>
                  </a:lnTo>
                  <a:lnTo>
                    <a:pt x="115" y="972"/>
                  </a:lnTo>
                  <a:lnTo>
                    <a:pt x="118" y="998"/>
                  </a:lnTo>
                  <a:lnTo>
                    <a:pt x="122" y="1027"/>
                  </a:lnTo>
                  <a:lnTo>
                    <a:pt x="124" y="1059"/>
                  </a:lnTo>
                  <a:lnTo>
                    <a:pt x="127" y="1113"/>
                  </a:lnTo>
                  <a:lnTo>
                    <a:pt x="128" y="1137"/>
                  </a:lnTo>
                  <a:lnTo>
                    <a:pt x="128" y="1137"/>
                  </a:lnTo>
                  <a:lnTo>
                    <a:pt x="119" y="1136"/>
                  </a:lnTo>
                  <a:lnTo>
                    <a:pt x="119" y="1136"/>
                  </a:lnTo>
                  <a:lnTo>
                    <a:pt x="113" y="1157"/>
                  </a:lnTo>
                  <a:lnTo>
                    <a:pt x="102" y="1181"/>
                  </a:lnTo>
                  <a:lnTo>
                    <a:pt x="92" y="1204"/>
                  </a:lnTo>
                  <a:lnTo>
                    <a:pt x="81" y="1224"/>
                  </a:lnTo>
                  <a:lnTo>
                    <a:pt x="81" y="1224"/>
                  </a:lnTo>
                  <a:lnTo>
                    <a:pt x="79" y="1230"/>
                  </a:lnTo>
                  <a:lnTo>
                    <a:pt x="78" y="1233"/>
                  </a:lnTo>
                  <a:lnTo>
                    <a:pt x="78" y="1236"/>
                  </a:lnTo>
                  <a:lnTo>
                    <a:pt x="78" y="1240"/>
                  </a:lnTo>
                  <a:lnTo>
                    <a:pt x="80" y="1242"/>
                  </a:lnTo>
                  <a:lnTo>
                    <a:pt x="82" y="1244"/>
                  </a:lnTo>
                  <a:lnTo>
                    <a:pt x="88" y="1247"/>
                  </a:lnTo>
                  <a:lnTo>
                    <a:pt x="96" y="1251"/>
                  </a:lnTo>
                  <a:lnTo>
                    <a:pt x="104" y="1255"/>
                  </a:lnTo>
                  <a:lnTo>
                    <a:pt x="108" y="1259"/>
                  </a:lnTo>
                  <a:lnTo>
                    <a:pt x="111" y="1262"/>
                  </a:lnTo>
                  <a:lnTo>
                    <a:pt x="115" y="1266"/>
                  </a:lnTo>
                  <a:lnTo>
                    <a:pt x="117" y="1271"/>
                  </a:lnTo>
                  <a:lnTo>
                    <a:pt x="117" y="1271"/>
                  </a:lnTo>
                  <a:lnTo>
                    <a:pt x="128" y="1297"/>
                  </a:lnTo>
                  <a:lnTo>
                    <a:pt x="135" y="1313"/>
                  </a:lnTo>
                  <a:lnTo>
                    <a:pt x="142" y="1330"/>
                  </a:lnTo>
                  <a:lnTo>
                    <a:pt x="148" y="1349"/>
                  </a:lnTo>
                  <a:lnTo>
                    <a:pt x="153" y="1369"/>
                  </a:lnTo>
                  <a:lnTo>
                    <a:pt x="156" y="1389"/>
                  </a:lnTo>
                  <a:lnTo>
                    <a:pt x="158" y="1412"/>
                  </a:lnTo>
                  <a:lnTo>
                    <a:pt x="158" y="1412"/>
                  </a:lnTo>
                  <a:lnTo>
                    <a:pt x="155" y="1702"/>
                  </a:lnTo>
                  <a:lnTo>
                    <a:pt x="152" y="1950"/>
                  </a:lnTo>
                  <a:lnTo>
                    <a:pt x="152" y="1967"/>
                  </a:lnTo>
                  <a:lnTo>
                    <a:pt x="164" y="1967"/>
                  </a:lnTo>
                  <a:lnTo>
                    <a:pt x="1435" y="1944"/>
                  </a:lnTo>
                  <a:lnTo>
                    <a:pt x="1435" y="1944"/>
                  </a:lnTo>
                  <a:lnTo>
                    <a:pt x="1428" y="1898"/>
                  </a:lnTo>
                  <a:lnTo>
                    <a:pt x="1417" y="1815"/>
                  </a:lnTo>
                  <a:lnTo>
                    <a:pt x="1417" y="1815"/>
                  </a:lnTo>
                  <a:lnTo>
                    <a:pt x="1415" y="1807"/>
                  </a:lnTo>
                  <a:lnTo>
                    <a:pt x="1412" y="1800"/>
                  </a:lnTo>
                  <a:lnTo>
                    <a:pt x="1410" y="1793"/>
                  </a:lnTo>
                  <a:lnTo>
                    <a:pt x="1406" y="1786"/>
                  </a:lnTo>
                  <a:lnTo>
                    <a:pt x="1401" y="1781"/>
                  </a:lnTo>
                  <a:lnTo>
                    <a:pt x="1397" y="1775"/>
                  </a:lnTo>
                  <a:lnTo>
                    <a:pt x="1386" y="1765"/>
                  </a:lnTo>
                  <a:lnTo>
                    <a:pt x="1372" y="1756"/>
                  </a:lnTo>
                  <a:lnTo>
                    <a:pt x="1357" y="1747"/>
                  </a:lnTo>
                  <a:lnTo>
                    <a:pt x="1340" y="1738"/>
                  </a:lnTo>
                  <a:lnTo>
                    <a:pt x="1323" y="1728"/>
                  </a:lnTo>
                  <a:lnTo>
                    <a:pt x="1323" y="1728"/>
                  </a:lnTo>
                  <a:lnTo>
                    <a:pt x="1306" y="1716"/>
                  </a:lnTo>
                  <a:lnTo>
                    <a:pt x="1292" y="1703"/>
                  </a:lnTo>
                  <a:lnTo>
                    <a:pt x="1278" y="1691"/>
                  </a:lnTo>
                  <a:lnTo>
                    <a:pt x="1267" y="1677"/>
                  </a:lnTo>
                  <a:lnTo>
                    <a:pt x="1257" y="1663"/>
                  </a:lnTo>
                  <a:lnTo>
                    <a:pt x="1249" y="1650"/>
                  </a:lnTo>
                  <a:lnTo>
                    <a:pt x="1245" y="1635"/>
                  </a:lnTo>
                  <a:lnTo>
                    <a:pt x="1241" y="1622"/>
                  </a:lnTo>
                  <a:lnTo>
                    <a:pt x="1241" y="1622"/>
                  </a:lnTo>
                  <a:lnTo>
                    <a:pt x="1239" y="1616"/>
                  </a:lnTo>
                  <a:lnTo>
                    <a:pt x="1235" y="1610"/>
                  </a:lnTo>
                  <a:lnTo>
                    <a:pt x="1229" y="1604"/>
                  </a:lnTo>
                  <a:lnTo>
                    <a:pt x="1221" y="1598"/>
                  </a:lnTo>
                  <a:lnTo>
                    <a:pt x="1212" y="1594"/>
                  </a:lnTo>
                  <a:lnTo>
                    <a:pt x="1202" y="1589"/>
                  </a:lnTo>
                  <a:lnTo>
                    <a:pt x="1179" y="1581"/>
                  </a:lnTo>
                  <a:lnTo>
                    <a:pt x="1153" y="1573"/>
                  </a:lnTo>
                  <a:lnTo>
                    <a:pt x="1126" y="1566"/>
                  </a:lnTo>
                  <a:lnTo>
                    <a:pt x="1077" y="1551"/>
                  </a:lnTo>
                  <a:lnTo>
                    <a:pt x="1077" y="1551"/>
                  </a:lnTo>
                  <a:lnTo>
                    <a:pt x="1067" y="1548"/>
                  </a:lnTo>
                  <a:lnTo>
                    <a:pt x="1058" y="1545"/>
                  </a:lnTo>
                  <a:lnTo>
                    <a:pt x="1051" y="1540"/>
                  </a:lnTo>
                  <a:lnTo>
                    <a:pt x="1046" y="1536"/>
                  </a:lnTo>
                  <a:lnTo>
                    <a:pt x="1041" y="1530"/>
                  </a:lnTo>
                  <a:lnTo>
                    <a:pt x="1038" y="1525"/>
                  </a:lnTo>
                  <a:lnTo>
                    <a:pt x="1036" y="1518"/>
                  </a:lnTo>
                  <a:lnTo>
                    <a:pt x="1035" y="1511"/>
                  </a:lnTo>
                  <a:lnTo>
                    <a:pt x="1034" y="1496"/>
                  </a:lnTo>
                  <a:lnTo>
                    <a:pt x="1035" y="1478"/>
                  </a:lnTo>
                  <a:lnTo>
                    <a:pt x="1036" y="1458"/>
                  </a:lnTo>
                  <a:lnTo>
                    <a:pt x="1036" y="1435"/>
                  </a:lnTo>
                  <a:lnTo>
                    <a:pt x="1036" y="1435"/>
                  </a:lnTo>
                  <a:lnTo>
                    <a:pt x="1037" y="1394"/>
                  </a:lnTo>
                  <a:lnTo>
                    <a:pt x="1040" y="1361"/>
                  </a:lnTo>
                  <a:lnTo>
                    <a:pt x="1044" y="1329"/>
                  </a:lnTo>
                  <a:lnTo>
                    <a:pt x="1048" y="1289"/>
                  </a:lnTo>
                  <a:lnTo>
                    <a:pt x="1048" y="1289"/>
                  </a:lnTo>
                  <a:lnTo>
                    <a:pt x="1049" y="1269"/>
                  </a:lnTo>
                  <a:lnTo>
                    <a:pt x="1048" y="1262"/>
                  </a:lnTo>
                  <a:lnTo>
                    <a:pt x="1047" y="1256"/>
                  </a:lnTo>
                  <a:lnTo>
                    <a:pt x="1046" y="1253"/>
                  </a:lnTo>
                  <a:lnTo>
                    <a:pt x="1044" y="1250"/>
                  </a:lnTo>
                  <a:lnTo>
                    <a:pt x="1040" y="1249"/>
                  </a:lnTo>
                  <a:lnTo>
                    <a:pt x="1038" y="1247"/>
                  </a:lnTo>
                  <a:lnTo>
                    <a:pt x="1030" y="1247"/>
                  </a:lnTo>
                  <a:lnTo>
                    <a:pt x="1021" y="1247"/>
                  </a:lnTo>
                  <a:lnTo>
                    <a:pt x="1011" y="1246"/>
                  </a:lnTo>
                  <a:lnTo>
                    <a:pt x="1007" y="1244"/>
                  </a:lnTo>
                  <a:lnTo>
                    <a:pt x="1001" y="1242"/>
                  </a:lnTo>
                  <a:lnTo>
                    <a:pt x="1001" y="1242"/>
                  </a:lnTo>
                  <a:lnTo>
                    <a:pt x="997" y="1238"/>
                  </a:lnTo>
                  <a:lnTo>
                    <a:pt x="994" y="1234"/>
                  </a:lnTo>
                  <a:lnTo>
                    <a:pt x="993" y="1228"/>
                  </a:lnTo>
                  <a:lnTo>
                    <a:pt x="993" y="1223"/>
                  </a:lnTo>
                  <a:lnTo>
                    <a:pt x="996" y="1217"/>
                  </a:lnTo>
                  <a:lnTo>
                    <a:pt x="999" y="1211"/>
                  </a:lnTo>
                  <a:lnTo>
                    <a:pt x="1009" y="1196"/>
                  </a:lnTo>
                  <a:lnTo>
                    <a:pt x="1022" y="1180"/>
                  </a:lnTo>
                  <a:lnTo>
                    <a:pt x="1037" y="1162"/>
                  </a:lnTo>
                  <a:lnTo>
                    <a:pt x="1051" y="1143"/>
                  </a:lnTo>
                  <a:lnTo>
                    <a:pt x="1065" y="1124"/>
                  </a:lnTo>
                  <a:lnTo>
                    <a:pt x="1065" y="1124"/>
                  </a:lnTo>
                  <a:lnTo>
                    <a:pt x="1078" y="1107"/>
                  </a:lnTo>
                  <a:lnTo>
                    <a:pt x="1091" y="1092"/>
                  </a:lnTo>
                  <a:lnTo>
                    <a:pt x="1103" y="1080"/>
                  </a:lnTo>
                  <a:lnTo>
                    <a:pt x="1113" y="1069"/>
                  </a:lnTo>
                  <a:lnTo>
                    <a:pt x="1121" y="1057"/>
                  </a:lnTo>
                  <a:lnTo>
                    <a:pt x="1124" y="1052"/>
                  </a:lnTo>
                  <a:lnTo>
                    <a:pt x="1127" y="1045"/>
                  </a:lnTo>
                  <a:lnTo>
                    <a:pt x="1129" y="1038"/>
                  </a:lnTo>
                  <a:lnTo>
                    <a:pt x="1130" y="1031"/>
                  </a:lnTo>
                  <a:lnTo>
                    <a:pt x="1131" y="1023"/>
                  </a:lnTo>
                  <a:lnTo>
                    <a:pt x="1130" y="1014"/>
                  </a:lnTo>
                  <a:lnTo>
                    <a:pt x="1130" y="1014"/>
                  </a:lnTo>
                  <a:lnTo>
                    <a:pt x="1129" y="995"/>
                  </a:lnTo>
                  <a:lnTo>
                    <a:pt x="1130" y="980"/>
                  </a:lnTo>
                  <a:lnTo>
                    <a:pt x="1132" y="966"/>
                  </a:lnTo>
                  <a:lnTo>
                    <a:pt x="1136" y="951"/>
                  </a:lnTo>
                  <a:lnTo>
                    <a:pt x="1149" y="917"/>
                  </a:lnTo>
                  <a:lnTo>
                    <a:pt x="1156" y="894"/>
                  </a:lnTo>
                  <a:lnTo>
                    <a:pt x="1165" y="867"/>
                  </a:lnTo>
                  <a:lnTo>
                    <a:pt x="1165" y="867"/>
                  </a:lnTo>
                  <a:lnTo>
                    <a:pt x="1178" y="825"/>
                  </a:lnTo>
                  <a:lnTo>
                    <a:pt x="1181" y="814"/>
                  </a:lnTo>
                  <a:lnTo>
                    <a:pt x="1184" y="808"/>
                  </a:lnTo>
                  <a:lnTo>
                    <a:pt x="1188" y="805"/>
                  </a:lnTo>
                  <a:lnTo>
                    <a:pt x="1193" y="801"/>
                  </a:lnTo>
                  <a:lnTo>
                    <a:pt x="1200" y="795"/>
                  </a:lnTo>
                  <a:lnTo>
                    <a:pt x="1211" y="785"/>
                  </a:lnTo>
                  <a:lnTo>
                    <a:pt x="1211" y="785"/>
                  </a:lnTo>
                  <a:lnTo>
                    <a:pt x="1253" y="746"/>
                  </a:lnTo>
                  <a:lnTo>
                    <a:pt x="1311" y="691"/>
                  </a:lnTo>
                  <a:lnTo>
                    <a:pt x="1368" y="637"/>
                  </a:lnTo>
                  <a:lnTo>
                    <a:pt x="1390" y="615"/>
                  </a:lnTo>
                  <a:lnTo>
                    <a:pt x="1405" y="598"/>
                  </a:lnTo>
                  <a:lnTo>
                    <a:pt x="1405" y="598"/>
                  </a:lnTo>
                  <a:lnTo>
                    <a:pt x="1415" y="585"/>
                  </a:lnTo>
                  <a:lnTo>
                    <a:pt x="1424" y="573"/>
                  </a:lnTo>
                  <a:lnTo>
                    <a:pt x="1440" y="549"/>
                  </a:lnTo>
                  <a:lnTo>
                    <a:pt x="1452" y="537"/>
                  </a:lnTo>
                  <a:lnTo>
                    <a:pt x="1464" y="523"/>
                  </a:lnTo>
                  <a:lnTo>
                    <a:pt x="1479" y="509"/>
                  </a:lnTo>
                  <a:lnTo>
                    <a:pt x="1498" y="492"/>
                  </a:lnTo>
                  <a:lnTo>
                    <a:pt x="1498" y="492"/>
                  </a:lnTo>
                  <a:lnTo>
                    <a:pt x="1511" y="484"/>
                  </a:lnTo>
                  <a:lnTo>
                    <a:pt x="1525" y="475"/>
                  </a:lnTo>
                  <a:lnTo>
                    <a:pt x="1541" y="467"/>
                  </a:lnTo>
                  <a:lnTo>
                    <a:pt x="1559" y="458"/>
                  </a:lnTo>
                  <a:lnTo>
                    <a:pt x="1597" y="444"/>
                  </a:lnTo>
                  <a:lnTo>
                    <a:pt x="1635" y="430"/>
                  </a:lnTo>
                  <a:lnTo>
                    <a:pt x="1671" y="420"/>
                  </a:lnTo>
                  <a:lnTo>
                    <a:pt x="1700" y="411"/>
                  </a:lnTo>
                  <a:lnTo>
                    <a:pt x="1726" y="405"/>
                  </a:lnTo>
                  <a:lnTo>
                    <a:pt x="1726" y="405"/>
                  </a:lnTo>
                  <a:lnTo>
                    <a:pt x="1690" y="400"/>
                  </a:lnTo>
                  <a:lnTo>
                    <a:pt x="1661" y="397"/>
                  </a:lnTo>
                  <a:lnTo>
                    <a:pt x="1648" y="395"/>
                  </a:lnTo>
                  <a:lnTo>
                    <a:pt x="1639" y="392"/>
                  </a:lnTo>
                  <a:lnTo>
                    <a:pt x="1639" y="39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8059738" y="171450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7710488" y="-769938"/>
              <a:ext cx="1123950" cy="1171575"/>
            </a:xfrm>
            <a:custGeom>
              <a:avLst/>
              <a:gdLst>
                <a:gd name="T0" fmla="*/ 1270 w 1416"/>
                <a:gd name="T1" fmla="*/ 686 h 1475"/>
                <a:gd name="T2" fmla="*/ 1203 w 1416"/>
                <a:gd name="T3" fmla="*/ 755 h 1475"/>
                <a:gd name="T4" fmla="*/ 1196 w 1416"/>
                <a:gd name="T5" fmla="*/ 740 h 1475"/>
                <a:gd name="T6" fmla="*/ 1250 w 1416"/>
                <a:gd name="T7" fmla="*/ 594 h 1475"/>
                <a:gd name="T8" fmla="*/ 1263 w 1416"/>
                <a:gd name="T9" fmla="*/ 560 h 1475"/>
                <a:gd name="T10" fmla="*/ 1227 w 1416"/>
                <a:gd name="T11" fmla="*/ 523 h 1475"/>
                <a:gd name="T12" fmla="*/ 1191 w 1416"/>
                <a:gd name="T13" fmla="*/ 482 h 1475"/>
                <a:gd name="T14" fmla="*/ 1178 w 1416"/>
                <a:gd name="T15" fmla="*/ 374 h 1475"/>
                <a:gd name="T16" fmla="*/ 1154 w 1416"/>
                <a:gd name="T17" fmla="*/ 319 h 1475"/>
                <a:gd name="T18" fmla="*/ 1093 w 1416"/>
                <a:gd name="T19" fmla="*/ 285 h 1475"/>
                <a:gd name="T20" fmla="*/ 997 w 1416"/>
                <a:gd name="T21" fmla="*/ 275 h 1475"/>
                <a:gd name="T22" fmla="*/ 748 w 1416"/>
                <a:gd name="T23" fmla="*/ 221 h 1475"/>
                <a:gd name="T24" fmla="*/ 615 w 1416"/>
                <a:gd name="T25" fmla="*/ 173 h 1475"/>
                <a:gd name="T26" fmla="*/ 565 w 1416"/>
                <a:gd name="T27" fmla="*/ 105 h 1475"/>
                <a:gd name="T28" fmla="*/ 533 w 1416"/>
                <a:gd name="T29" fmla="*/ 86 h 1475"/>
                <a:gd name="T30" fmla="*/ 429 w 1416"/>
                <a:gd name="T31" fmla="*/ 88 h 1475"/>
                <a:gd name="T32" fmla="*/ 425 w 1416"/>
                <a:gd name="T33" fmla="*/ 69 h 1475"/>
                <a:gd name="T34" fmla="*/ 480 w 1416"/>
                <a:gd name="T35" fmla="*/ 18 h 1475"/>
                <a:gd name="T36" fmla="*/ 478 w 1416"/>
                <a:gd name="T37" fmla="*/ 0 h 1475"/>
                <a:gd name="T38" fmla="*/ 407 w 1416"/>
                <a:gd name="T39" fmla="*/ 24 h 1475"/>
                <a:gd name="T40" fmla="*/ 252 w 1416"/>
                <a:gd name="T41" fmla="*/ 94 h 1475"/>
                <a:gd name="T42" fmla="*/ 185 w 1416"/>
                <a:gd name="T43" fmla="*/ 87 h 1475"/>
                <a:gd name="T44" fmla="*/ 156 w 1416"/>
                <a:gd name="T45" fmla="*/ 161 h 1475"/>
                <a:gd name="T46" fmla="*/ 137 w 1416"/>
                <a:gd name="T47" fmla="*/ 258 h 1475"/>
                <a:gd name="T48" fmla="*/ 128 w 1416"/>
                <a:gd name="T49" fmla="*/ 301 h 1475"/>
                <a:gd name="T50" fmla="*/ 72 w 1416"/>
                <a:gd name="T51" fmla="*/ 368 h 1475"/>
                <a:gd name="T52" fmla="*/ 3 w 1416"/>
                <a:gd name="T53" fmla="*/ 461 h 1475"/>
                <a:gd name="T54" fmla="*/ 8 w 1416"/>
                <a:gd name="T55" fmla="*/ 486 h 1475"/>
                <a:gd name="T56" fmla="*/ 47 w 1416"/>
                <a:gd name="T57" fmla="*/ 493 h 1475"/>
                <a:gd name="T58" fmla="*/ 55 w 1416"/>
                <a:gd name="T59" fmla="*/ 533 h 1475"/>
                <a:gd name="T60" fmla="*/ 43 w 1416"/>
                <a:gd name="T61" fmla="*/ 679 h 1475"/>
                <a:gd name="T62" fmla="*/ 45 w 1416"/>
                <a:gd name="T63" fmla="*/ 769 h 1475"/>
                <a:gd name="T64" fmla="*/ 84 w 1416"/>
                <a:gd name="T65" fmla="*/ 795 h 1475"/>
                <a:gd name="T66" fmla="*/ 219 w 1416"/>
                <a:gd name="T67" fmla="*/ 838 h 1475"/>
                <a:gd name="T68" fmla="*/ 248 w 1416"/>
                <a:gd name="T69" fmla="*/ 866 h 1475"/>
                <a:gd name="T70" fmla="*/ 299 w 1416"/>
                <a:gd name="T71" fmla="*/ 947 h 1475"/>
                <a:gd name="T72" fmla="*/ 379 w 1416"/>
                <a:gd name="T73" fmla="*/ 1000 h 1475"/>
                <a:gd name="T74" fmla="*/ 419 w 1416"/>
                <a:gd name="T75" fmla="*/ 1044 h 1475"/>
                <a:gd name="T76" fmla="*/ 442 w 1416"/>
                <a:gd name="T77" fmla="*/ 1177 h 1475"/>
                <a:gd name="T78" fmla="*/ 492 w 1416"/>
                <a:gd name="T79" fmla="*/ 1243 h 1475"/>
                <a:gd name="T80" fmla="*/ 488 w 1416"/>
                <a:gd name="T81" fmla="*/ 1285 h 1475"/>
                <a:gd name="T82" fmla="*/ 478 w 1416"/>
                <a:gd name="T83" fmla="*/ 1338 h 1475"/>
                <a:gd name="T84" fmla="*/ 521 w 1416"/>
                <a:gd name="T85" fmla="*/ 1422 h 1475"/>
                <a:gd name="T86" fmla="*/ 570 w 1416"/>
                <a:gd name="T87" fmla="*/ 1457 h 1475"/>
                <a:gd name="T88" fmla="*/ 1272 w 1416"/>
                <a:gd name="T89" fmla="*/ 1282 h 1475"/>
                <a:gd name="T90" fmla="*/ 1260 w 1416"/>
                <a:gd name="T91" fmla="*/ 1181 h 1475"/>
                <a:gd name="T92" fmla="*/ 1273 w 1416"/>
                <a:gd name="T93" fmla="*/ 1098 h 1475"/>
                <a:gd name="T94" fmla="*/ 1286 w 1416"/>
                <a:gd name="T95" fmla="*/ 1036 h 1475"/>
                <a:gd name="T96" fmla="*/ 1257 w 1416"/>
                <a:gd name="T97" fmla="*/ 975 h 1475"/>
                <a:gd name="T98" fmla="*/ 1261 w 1416"/>
                <a:gd name="T99" fmla="*/ 933 h 1475"/>
                <a:gd name="T100" fmla="*/ 1314 w 1416"/>
                <a:gd name="T101" fmla="*/ 876 h 1475"/>
                <a:gd name="T102" fmla="*/ 1324 w 1416"/>
                <a:gd name="T103" fmla="*/ 817 h 1475"/>
                <a:gd name="T104" fmla="*/ 1317 w 1416"/>
                <a:gd name="T105" fmla="*/ 692 h 1475"/>
                <a:gd name="T106" fmla="*/ 1374 w 1416"/>
                <a:gd name="T107" fmla="*/ 601 h 1475"/>
                <a:gd name="T108" fmla="*/ 1413 w 1416"/>
                <a:gd name="T109" fmla="*/ 520 h 1475"/>
                <a:gd name="T110" fmla="*/ 1414 w 1416"/>
                <a:gd name="T111" fmla="*/ 487 h 1475"/>
                <a:gd name="T112" fmla="*/ 1383 w 1416"/>
                <a:gd name="T113" fmla="*/ 51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6" h="1475">
                  <a:moveTo>
                    <a:pt x="1343" y="585"/>
                  </a:moveTo>
                  <a:lnTo>
                    <a:pt x="1343" y="585"/>
                  </a:lnTo>
                  <a:lnTo>
                    <a:pt x="1329" y="608"/>
                  </a:lnTo>
                  <a:lnTo>
                    <a:pt x="1311" y="632"/>
                  </a:lnTo>
                  <a:lnTo>
                    <a:pt x="1291" y="659"/>
                  </a:lnTo>
                  <a:lnTo>
                    <a:pt x="1270" y="686"/>
                  </a:lnTo>
                  <a:lnTo>
                    <a:pt x="1250" y="711"/>
                  </a:lnTo>
                  <a:lnTo>
                    <a:pt x="1230" y="731"/>
                  </a:lnTo>
                  <a:lnTo>
                    <a:pt x="1214" y="746"/>
                  </a:lnTo>
                  <a:lnTo>
                    <a:pt x="1207" y="752"/>
                  </a:lnTo>
                  <a:lnTo>
                    <a:pt x="1203" y="755"/>
                  </a:lnTo>
                  <a:lnTo>
                    <a:pt x="1203" y="755"/>
                  </a:lnTo>
                  <a:lnTo>
                    <a:pt x="1201" y="755"/>
                  </a:lnTo>
                  <a:lnTo>
                    <a:pt x="1198" y="755"/>
                  </a:lnTo>
                  <a:lnTo>
                    <a:pt x="1197" y="754"/>
                  </a:lnTo>
                  <a:lnTo>
                    <a:pt x="1196" y="753"/>
                  </a:lnTo>
                  <a:lnTo>
                    <a:pt x="1196" y="747"/>
                  </a:lnTo>
                  <a:lnTo>
                    <a:pt x="1196" y="740"/>
                  </a:lnTo>
                  <a:lnTo>
                    <a:pt x="1201" y="717"/>
                  </a:lnTo>
                  <a:lnTo>
                    <a:pt x="1208" y="690"/>
                  </a:lnTo>
                  <a:lnTo>
                    <a:pt x="1220" y="660"/>
                  </a:lnTo>
                  <a:lnTo>
                    <a:pt x="1231" y="631"/>
                  </a:lnTo>
                  <a:lnTo>
                    <a:pt x="1243" y="604"/>
                  </a:lnTo>
                  <a:lnTo>
                    <a:pt x="1250" y="594"/>
                  </a:lnTo>
                  <a:lnTo>
                    <a:pt x="1255" y="585"/>
                  </a:lnTo>
                  <a:lnTo>
                    <a:pt x="1255" y="585"/>
                  </a:lnTo>
                  <a:lnTo>
                    <a:pt x="1260" y="577"/>
                  </a:lnTo>
                  <a:lnTo>
                    <a:pt x="1262" y="571"/>
                  </a:lnTo>
                  <a:lnTo>
                    <a:pt x="1263" y="565"/>
                  </a:lnTo>
                  <a:lnTo>
                    <a:pt x="1263" y="560"/>
                  </a:lnTo>
                  <a:lnTo>
                    <a:pt x="1262" y="554"/>
                  </a:lnTo>
                  <a:lnTo>
                    <a:pt x="1259" y="548"/>
                  </a:lnTo>
                  <a:lnTo>
                    <a:pt x="1255" y="544"/>
                  </a:lnTo>
                  <a:lnTo>
                    <a:pt x="1251" y="539"/>
                  </a:lnTo>
                  <a:lnTo>
                    <a:pt x="1240" y="532"/>
                  </a:lnTo>
                  <a:lnTo>
                    <a:pt x="1227" y="523"/>
                  </a:lnTo>
                  <a:lnTo>
                    <a:pt x="1214" y="514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197" y="497"/>
                  </a:lnTo>
                  <a:lnTo>
                    <a:pt x="1194" y="490"/>
                  </a:lnTo>
                  <a:lnTo>
                    <a:pt x="1191" y="482"/>
                  </a:lnTo>
                  <a:lnTo>
                    <a:pt x="1188" y="474"/>
                  </a:lnTo>
                  <a:lnTo>
                    <a:pt x="1186" y="453"/>
                  </a:lnTo>
                  <a:lnTo>
                    <a:pt x="1185" y="432"/>
                  </a:lnTo>
                  <a:lnTo>
                    <a:pt x="1184" y="409"/>
                  </a:lnTo>
                  <a:lnTo>
                    <a:pt x="1181" y="385"/>
                  </a:lnTo>
                  <a:lnTo>
                    <a:pt x="1178" y="374"/>
                  </a:lnTo>
                  <a:lnTo>
                    <a:pt x="1176" y="362"/>
                  </a:lnTo>
                  <a:lnTo>
                    <a:pt x="1172" y="351"/>
                  </a:lnTo>
                  <a:lnTo>
                    <a:pt x="1167" y="339"/>
                  </a:lnTo>
                  <a:lnTo>
                    <a:pt x="1167" y="339"/>
                  </a:lnTo>
                  <a:lnTo>
                    <a:pt x="1162" y="329"/>
                  </a:lnTo>
                  <a:lnTo>
                    <a:pt x="1154" y="319"/>
                  </a:lnTo>
                  <a:lnTo>
                    <a:pt x="1146" y="311"/>
                  </a:lnTo>
                  <a:lnTo>
                    <a:pt x="1137" y="305"/>
                  </a:lnTo>
                  <a:lnTo>
                    <a:pt x="1127" y="298"/>
                  </a:lnTo>
                  <a:lnTo>
                    <a:pt x="1116" y="294"/>
                  </a:lnTo>
                  <a:lnTo>
                    <a:pt x="1105" y="289"/>
                  </a:lnTo>
                  <a:lnTo>
                    <a:pt x="1093" y="285"/>
                  </a:lnTo>
                  <a:lnTo>
                    <a:pt x="1081" y="282"/>
                  </a:lnTo>
                  <a:lnTo>
                    <a:pt x="1069" y="280"/>
                  </a:lnTo>
                  <a:lnTo>
                    <a:pt x="1044" y="277"/>
                  </a:lnTo>
                  <a:lnTo>
                    <a:pt x="1021" y="276"/>
                  </a:lnTo>
                  <a:lnTo>
                    <a:pt x="997" y="275"/>
                  </a:lnTo>
                  <a:lnTo>
                    <a:pt x="997" y="275"/>
                  </a:lnTo>
                  <a:lnTo>
                    <a:pt x="984" y="275"/>
                  </a:lnTo>
                  <a:lnTo>
                    <a:pt x="966" y="272"/>
                  </a:lnTo>
                  <a:lnTo>
                    <a:pt x="921" y="263"/>
                  </a:lnTo>
                  <a:lnTo>
                    <a:pt x="865" y="251"/>
                  </a:lnTo>
                  <a:lnTo>
                    <a:pt x="806" y="237"/>
                  </a:lnTo>
                  <a:lnTo>
                    <a:pt x="748" y="221"/>
                  </a:lnTo>
                  <a:lnTo>
                    <a:pt x="695" y="205"/>
                  </a:lnTo>
                  <a:lnTo>
                    <a:pt x="654" y="192"/>
                  </a:lnTo>
                  <a:lnTo>
                    <a:pt x="638" y="186"/>
                  </a:lnTo>
                  <a:lnTo>
                    <a:pt x="628" y="181"/>
                  </a:lnTo>
                  <a:lnTo>
                    <a:pt x="628" y="181"/>
                  </a:lnTo>
                  <a:lnTo>
                    <a:pt x="615" y="173"/>
                  </a:lnTo>
                  <a:lnTo>
                    <a:pt x="604" y="165"/>
                  </a:lnTo>
                  <a:lnTo>
                    <a:pt x="595" y="157"/>
                  </a:lnTo>
                  <a:lnTo>
                    <a:pt x="587" y="149"/>
                  </a:lnTo>
                  <a:lnTo>
                    <a:pt x="581" y="140"/>
                  </a:lnTo>
                  <a:lnTo>
                    <a:pt x="576" y="132"/>
                  </a:lnTo>
                  <a:lnTo>
                    <a:pt x="565" y="105"/>
                  </a:lnTo>
                  <a:lnTo>
                    <a:pt x="565" y="105"/>
                  </a:lnTo>
                  <a:lnTo>
                    <a:pt x="560" y="98"/>
                  </a:lnTo>
                  <a:lnTo>
                    <a:pt x="555" y="94"/>
                  </a:lnTo>
                  <a:lnTo>
                    <a:pt x="549" y="89"/>
                  </a:lnTo>
                  <a:lnTo>
                    <a:pt x="541" y="87"/>
                  </a:lnTo>
                  <a:lnTo>
                    <a:pt x="533" y="86"/>
                  </a:lnTo>
                  <a:lnTo>
                    <a:pt x="524" y="85"/>
                  </a:lnTo>
                  <a:lnTo>
                    <a:pt x="505" y="86"/>
                  </a:lnTo>
                  <a:lnTo>
                    <a:pt x="465" y="89"/>
                  </a:lnTo>
                  <a:lnTo>
                    <a:pt x="446" y="90"/>
                  </a:lnTo>
                  <a:lnTo>
                    <a:pt x="437" y="89"/>
                  </a:lnTo>
                  <a:lnTo>
                    <a:pt x="429" y="88"/>
                  </a:lnTo>
                  <a:lnTo>
                    <a:pt x="429" y="88"/>
                  </a:lnTo>
                  <a:lnTo>
                    <a:pt x="424" y="85"/>
                  </a:lnTo>
                  <a:lnTo>
                    <a:pt x="421" y="82"/>
                  </a:lnTo>
                  <a:lnTo>
                    <a:pt x="419" y="78"/>
                  </a:lnTo>
                  <a:lnTo>
                    <a:pt x="422" y="73"/>
                  </a:lnTo>
                  <a:lnTo>
                    <a:pt x="425" y="69"/>
                  </a:lnTo>
                  <a:lnTo>
                    <a:pt x="429" y="64"/>
                  </a:lnTo>
                  <a:lnTo>
                    <a:pt x="443" y="53"/>
                  </a:lnTo>
                  <a:lnTo>
                    <a:pt x="457" y="41"/>
                  </a:lnTo>
                  <a:lnTo>
                    <a:pt x="471" y="29"/>
                  </a:lnTo>
                  <a:lnTo>
                    <a:pt x="476" y="23"/>
                  </a:lnTo>
                  <a:lnTo>
                    <a:pt x="480" y="18"/>
                  </a:lnTo>
                  <a:lnTo>
                    <a:pt x="482" y="11"/>
                  </a:lnTo>
                  <a:lnTo>
                    <a:pt x="482" y="5"/>
                  </a:lnTo>
                  <a:lnTo>
                    <a:pt x="482" y="5"/>
                  </a:lnTo>
                  <a:lnTo>
                    <a:pt x="481" y="3"/>
                  </a:lnTo>
                  <a:lnTo>
                    <a:pt x="480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469" y="0"/>
                  </a:lnTo>
                  <a:lnTo>
                    <a:pt x="460" y="2"/>
                  </a:lnTo>
                  <a:lnTo>
                    <a:pt x="448" y="5"/>
                  </a:lnTo>
                  <a:lnTo>
                    <a:pt x="436" y="11"/>
                  </a:lnTo>
                  <a:lnTo>
                    <a:pt x="407" y="24"/>
                  </a:lnTo>
                  <a:lnTo>
                    <a:pt x="340" y="58"/>
                  </a:lnTo>
                  <a:lnTo>
                    <a:pt x="305" y="75"/>
                  </a:lnTo>
                  <a:lnTo>
                    <a:pt x="289" y="81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52" y="94"/>
                  </a:lnTo>
                  <a:lnTo>
                    <a:pt x="235" y="96"/>
                  </a:lnTo>
                  <a:lnTo>
                    <a:pt x="220" y="97"/>
                  </a:lnTo>
                  <a:lnTo>
                    <a:pt x="209" y="97"/>
                  </a:lnTo>
                  <a:lnTo>
                    <a:pt x="199" y="95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63" y="138"/>
                  </a:lnTo>
                  <a:lnTo>
                    <a:pt x="156" y="161"/>
                  </a:lnTo>
                  <a:lnTo>
                    <a:pt x="143" y="195"/>
                  </a:lnTo>
                  <a:lnTo>
                    <a:pt x="139" y="210"/>
                  </a:lnTo>
                  <a:lnTo>
                    <a:pt x="137" y="224"/>
                  </a:lnTo>
                  <a:lnTo>
                    <a:pt x="136" y="239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8" y="267"/>
                  </a:lnTo>
                  <a:lnTo>
                    <a:pt x="137" y="275"/>
                  </a:lnTo>
                  <a:lnTo>
                    <a:pt x="136" y="282"/>
                  </a:lnTo>
                  <a:lnTo>
                    <a:pt x="134" y="289"/>
                  </a:lnTo>
                  <a:lnTo>
                    <a:pt x="131" y="296"/>
                  </a:lnTo>
                  <a:lnTo>
                    <a:pt x="128" y="301"/>
                  </a:lnTo>
                  <a:lnTo>
                    <a:pt x="120" y="313"/>
                  </a:lnTo>
                  <a:lnTo>
                    <a:pt x="110" y="324"/>
                  </a:lnTo>
                  <a:lnTo>
                    <a:pt x="98" y="336"/>
                  </a:lnTo>
                  <a:lnTo>
                    <a:pt x="85" y="351"/>
                  </a:lnTo>
                  <a:lnTo>
                    <a:pt x="72" y="368"/>
                  </a:lnTo>
                  <a:lnTo>
                    <a:pt x="72" y="368"/>
                  </a:lnTo>
                  <a:lnTo>
                    <a:pt x="58" y="387"/>
                  </a:lnTo>
                  <a:lnTo>
                    <a:pt x="44" y="406"/>
                  </a:lnTo>
                  <a:lnTo>
                    <a:pt x="29" y="424"/>
                  </a:lnTo>
                  <a:lnTo>
                    <a:pt x="16" y="440"/>
                  </a:lnTo>
                  <a:lnTo>
                    <a:pt x="6" y="455"/>
                  </a:lnTo>
                  <a:lnTo>
                    <a:pt x="3" y="461"/>
                  </a:lnTo>
                  <a:lnTo>
                    <a:pt x="0" y="467"/>
                  </a:lnTo>
                  <a:lnTo>
                    <a:pt x="0" y="472"/>
                  </a:lnTo>
                  <a:lnTo>
                    <a:pt x="1" y="478"/>
                  </a:lnTo>
                  <a:lnTo>
                    <a:pt x="4" y="482"/>
                  </a:lnTo>
                  <a:lnTo>
                    <a:pt x="8" y="486"/>
                  </a:lnTo>
                  <a:lnTo>
                    <a:pt x="8" y="486"/>
                  </a:lnTo>
                  <a:lnTo>
                    <a:pt x="14" y="488"/>
                  </a:lnTo>
                  <a:lnTo>
                    <a:pt x="18" y="490"/>
                  </a:lnTo>
                  <a:lnTo>
                    <a:pt x="28" y="491"/>
                  </a:lnTo>
                  <a:lnTo>
                    <a:pt x="37" y="491"/>
                  </a:lnTo>
                  <a:lnTo>
                    <a:pt x="45" y="491"/>
                  </a:lnTo>
                  <a:lnTo>
                    <a:pt x="47" y="493"/>
                  </a:lnTo>
                  <a:lnTo>
                    <a:pt x="51" y="494"/>
                  </a:lnTo>
                  <a:lnTo>
                    <a:pt x="53" y="497"/>
                  </a:lnTo>
                  <a:lnTo>
                    <a:pt x="54" y="500"/>
                  </a:lnTo>
                  <a:lnTo>
                    <a:pt x="55" y="506"/>
                  </a:lnTo>
                  <a:lnTo>
                    <a:pt x="56" y="513"/>
                  </a:lnTo>
                  <a:lnTo>
                    <a:pt x="55" y="533"/>
                  </a:lnTo>
                  <a:lnTo>
                    <a:pt x="55" y="533"/>
                  </a:lnTo>
                  <a:lnTo>
                    <a:pt x="51" y="573"/>
                  </a:lnTo>
                  <a:lnTo>
                    <a:pt x="47" y="605"/>
                  </a:lnTo>
                  <a:lnTo>
                    <a:pt x="44" y="638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3" y="702"/>
                  </a:lnTo>
                  <a:lnTo>
                    <a:pt x="42" y="722"/>
                  </a:lnTo>
                  <a:lnTo>
                    <a:pt x="41" y="740"/>
                  </a:lnTo>
                  <a:lnTo>
                    <a:pt x="42" y="755"/>
                  </a:lnTo>
                  <a:lnTo>
                    <a:pt x="43" y="762"/>
                  </a:lnTo>
                  <a:lnTo>
                    <a:pt x="45" y="769"/>
                  </a:lnTo>
                  <a:lnTo>
                    <a:pt x="48" y="774"/>
                  </a:lnTo>
                  <a:lnTo>
                    <a:pt x="53" y="780"/>
                  </a:lnTo>
                  <a:lnTo>
                    <a:pt x="58" y="784"/>
                  </a:lnTo>
                  <a:lnTo>
                    <a:pt x="65" y="789"/>
                  </a:lnTo>
                  <a:lnTo>
                    <a:pt x="74" y="792"/>
                  </a:lnTo>
                  <a:lnTo>
                    <a:pt x="84" y="795"/>
                  </a:lnTo>
                  <a:lnTo>
                    <a:pt x="84" y="795"/>
                  </a:lnTo>
                  <a:lnTo>
                    <a:pt x="133" y="810"/>
                  </a:lnTo>
                  <a:lnTo>
                    <a:pt x="160" y="817"/>
                  </a:lnTo>
                  <a:lnTo>
                    <a:pt x="186" y="825"/>
                  </a:lnTo>
                  <a:lnTo>
                    <a:pt x="209" y="833"/>
                  </a:lnTo>
                  <a:lnTo>
                    <a:pt x="219" y="838"/>
                  </a:lnTo>
                  <a:lnTo>
                    <a:pt x="228" y="842"/>
                  </a:lnTo>
                  <a:lnTo>
                    <a:pt x="236" y="848"/>
                  </a:lnTo>
                  <a:lnTo>
                    <a:pt x="242" y="854"/>
                  </a:lnTo>
                  <a:lnTo>
                    <a:pt x="246" y="860"/>
                  </a:lnTo>
                  <a:lnTo>
                    <a:pt x="248" y="866"/>
                  </a:lnTo>
                  <a:lnTo>
                    <a:pt x="248" y="866"/>
                  </a:lnTo>
                  <a:lnTo>
                    <a:pt x="252" y="879"/>
                  </a:lnTo>
                  <a:lnTo>
                    <a:pt x="256" y="894"/>
                  </a:lnTo>
                  <a:lnTo>
                    <a:pt x="264" y="907"/>
                  </a:lnTo>
                  <a:lnTo>
                    <a:pt x="274" y="921"/>
                  </a:lnTo>
                  <a:lnTo>
                    <a:pt x="285" y="935"/>
                  </a:lnTo>
                  <a:lnTo>
                    <a:pt x="299" y="947"/>
                  </a:lnTo>
                  <a:lnTo>
                    <a:pt x="313" y="960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47" y="982"/>
                  </a:lnTo>
                  <a:lnTo>
                    <a:pt x="364" y="991"/>
                  </a:lnTo>
                  <a:lnTo>
                    <a:pt x="379" y="1000"/>
                  </a:lnTo>
                  <a:lnTo>
                    <a:pt x="393" y="1009"/>
                  </a:lnTo>
                  <a:lnTo>
                    <a:pt x="404" y="1019"/>
                  </a:lnTo>
                  <a:lnTo>
                    <a:pt x="408" y="1025"/>
                  </a:lnTo>
                  <a:lnTo>
                    <a:pt x="413" y="1030"/>
                  </a:lnTo>
                  <a:lnTo>
                    <a:pt x="417" y="1037"/>
                  </a:lnTo>
                  <a:lnTo>
                    <a:pt x="419" y="1044"/>
                  </a:lnTo>
                  <a:lnTo>
                    <a:pt x="422" y="1051"/>
                  </a:lnTo>
                  <a:lnTo>
                    <a:pt x="424" y="1059"/>
                  </a:lnTo>
                  <a:lnTo>
                    <a:pt x="424" y="1059"/>
                  </a:lnTo>
                  <a:lnTo>
                    <a:pt x="440" y="1174"/>
                  </a:lnTo>
                  <a:lnTo>
                    <a:pt x="440" y="1174"/>
                  </a:lnTo>
                  <a:lnTo>
                    <a:pt x="442" y="1177"/>
                  </a:lnTo>
                  <a:lnTo>
                    <a:pt x="442" y="1177"/>
                  </a:lnTo>
                  <a:lnTo>
                    <a:pt x="450" y="1186"/>
                  </a:lnTo>
                  <a:lnTo>
                    <a:pt x="467" y="1206"/>
                  </a:lnTo>
                  <a:lnTo>
                    <a:pt x="478" y="1218"/>
                  </a:lnTo>
                  <a:lnTo>
                    <a:pt x="485" y="1231"/>
                  </a:lnTo>
                  <a:lnTo>
                    <a:pt x="492" y="1243"/>
                  </a:lnTo>
                  <a:lnTo>
                    <a:pt x="493" y="1248"/>
                  </a:lnTo>
                  <a:lnTo>
                    <a:pt x="494" y="1253"/>
                  </a:lnTo>
                  <a:lnTo>
                    <a:pt x="494" y="1253"/>
                  </a:lnTo>
                  <a:lnTo>
                    <a:pt x="493" y="1262"/>
                  </a:lnTo>
                  <a:lnTo>
                    <a:pt x="492" y="1269"/>
                  </a:lnTo>
                  <a:lnTo>
                    <a:pt x="488" y="1285"/>
                  </a:lnTo>
                  <a:lnTo>
                    <a:pt x="482" y="1301"/>
                  </a:lnTo>
                  <a:lnTo>
                    <a:pt x="476" y="1317"/>
                  </a:lnTo>
                  <a:lnTo>
                    <a:pt x="476" y="1317"/>
                  </a:lnTo>
                  <a:lnTo>
                    <a:pt x="475" y="1322"/>
                  </a:lnTo>
                  <a:lnTo>
                    <a:pt x="476" y="1329"/>
                  </a:lnTo>
                  <a:lnTo>
                    <a:pt x="478" y="1338"/>
                  </a:lnTo>
                  <a:lnTo>
                    <a:pt x="480" y="1346"/>
                  </a:lnTo>
                  <a:lnTo>
                    <a:pt x="488" y="1368"/>
                  </a:lnTo>
                  <a:lnTo>
                    <a:pt x="499" y="1390"/>
                  </a:lnTo>
                  <a:lnTo>
                    <a:pt x="505" y="1401"/>
                  </a:lnTo>
                  <a:lnTo>
                    <a:pt x="513" y="1411"/>
                  </a:lnTo>
                  <a:lnTo>
                    <a:pt x="521" y="1422"/>
                  </a:lnTo>
                  <a:lnTo>
                    <a:pt x="530" y="1431"/>
                  </a:lnTo>
                  <a:lnTo>
                    <a:pt x="539" y="1440"/>
                  </a:lnTo>
                  <a:lnTo>
                    <a:pt x="549" y="1447"/>
                  </a:lnTo>
                  <a:lnTo>
                    <a:pt x="559" y="1454"/>
                  </a:lnTo>
                  <a:lnTo>
                    <a:pt x="570" y="1457"/>
                  </a:lnTo>
                  <a:lnTo>
                    <a:pt x="570" y="1457"/>
                  </a:lnTo>
                  <a:lnTo>
                    <a:pt x="581" y="1462"/>
                  </a:lnTo>
                  <a:lnTo>
                    <a:pt x="592" y="1466"/>
                  </a:lnTo>
                  <a:lnTo>
                    <a:pt x="599" y="1471"/>
                  </a:lnTo>
                  <a:lnTo>
                    <a:pt x="606" y="1475"/>
                  </a:lnTo>
                  <a:lnTo>
                    <a:pt x="1308" y="1446"/>
                  </a:lnTo>
                  <a:lnTo>
                    <a:pt x="1272" y="1282"/>
                  </a:lnTo>
                  <a:lnTo>
                    <a:pt x="1272" y="1282"/>
                  </a:lnTo>
                  <a:lnTo>
                    <a:pt x="1269" y="1268"/>
                  </a:lnTo>
                  <a:lnTo>
                    <a:pt x="1267" y="1251"/>
                  </a:lnTo>
                  <a:lnTo>
                    <a:pt x="1263" y="1231"/>
                  </a:lnTo>
                  <a:lnTo>
                    <a:pt x="1261" y="1208"/>
                  </a:lnTo>
                  <a:lnTo>
                    <a:pt x="1260" y="1181"/>
                  </a:lnTo>
                  <a:lnTo>
                    <a:pt x="1261" y="1167"/>
                  </a:lnTo>
                  <a:lnTo>
                    <a:pt x="1262" y="1152"/>
                  </a:lnTo>
                  <a:lnTo>
                    <a:pt x="1264" y="1139"/>
                  </a:lnTo>
                  <a:lnTo>
                    <a:pt x="1267" y="1124"/>
                  </a:lnTo>
                  <a:lnTo>
                    <a:pt x="1267" y="1124"/>
                  </a:lnTo>
                  <a:lnTo>
                    <a:pt x="1273" y="1098"/>
                  </a:lnTo>
                  <a:lnTo>
                    <a:pt x="1279" y="1079"/>
                  </a:lnTo>
                  <a:lnTo>
                    <a:pt x="1283" y="1065"/>
                  </a:lnTo>
                  <a:lnTo>
                    <a:pt x="1287" y="1053"/>
                  </a:lnTo>
                  <a:lnTo>
                    <a:pt x="1287" y="1047"/>
                  </a:lnTo>
                  <a:lnTo>
                    <a:pt x="1287" y="1041"/>
                  </a:lnTo>
                  <a:lnTo>
                    <a:pt x="1286" y="1036"/>
                  </a:lnTo>
                  <a:lnTo>
                    <a:pt x="1284" y="1029"/>
                  </a:lnTo>
                  <a:lnTo>
                    <a:pt x="1278" y="1015"/>
                  </a:lnTo>
                  <a:lnTo>
                    <a:pt x="1267" y="996"/>
                  </a:lnTo>
                  <a:lnTo>
                    <a:pt x="1267" y="996"/>
                  </a:lnTo>
                  <a:lnTo>
                    <a:pt x="1261" y="984"/>
                  </a:lnTo>
                  <a:lnTo>
                    <a:pt x="1257" y="975"/>
                  </a:lnTo>
                  <a:lnTo>
                    <a:pt x="1254" y="966"/>
                  </a:lnTo>
                  <a:lnTo>
                    <a:pt x="1253" y="959"/>
                  </a:lnTo>
                  <a:lnTo>
                    <a:pt x="1253" y="952"/>
                  </a:lnTo>
                  <a:lnTo>
                    <a:pt x="1255" y="945"/>
                  </a:lnTo>
                  <a:lnTo>
                    <a:pt x="1258" y="939"/>
                  </a:lnTo>
                  <a:lnTo>
                    <a:pt x="1261" y="933"/>
                  </a:lnTo>
                  <a:lnTo>
                    <a:pt x="1270" y="922"/>
                  </a:lnTo>
                  <a:lnTo>
                    <a:pt x="1281" y="911"/>
                  </a:lnTo>
                  <a:lnTo>
                    <a:pt x="1295" y="898"/>
                  </a:lnTo>
                  <a:lnTo>
                    <a:pt x="1308" y="884"/>
                  </a:lnTo>
                  <a:lnTo>
                    <a:pt x="1308" y="884"/>
                  </a:lnTo>
                  <a:lnTo>
                    <a:pt x="1314" y="876"/>
                  </a:lnTo>
                  <a:lnTo>
                    <a:pt x="1318" y="868"/>
                  </a:lnTo>
                  <a:lnTo>
                    <a:pt x="1321" y="860"/>
                  </a:lnTo>
                  <a:lnTo>
                    <a:pt x="1324" y="852"/>
                  </a:lnTo>
                  <a:lnTo>
                    <a:pt x="1325" y="845"/>
                  </a:lnTo>
                  <a:lnTo>
                    <a:pt x="1325" y="836"/>
                  </a:lnTo>
                  <a:lnTo>
                    <a:pt x="1324" y="817"/>
                  </a:lnTo>
                  <a:lnTo>
                    <a:pt x="1318" y="774"/>
                  </a:lnTo>
                  <a:lnTo>
                    <a:pt x="1315" y="749"/>
                  </a:lnTo>
                  <a:lnTo>
                    <a:pt x="1314" y="719"/>
                  </a:lnTo>
                  <a:lnTo>
                    <a:pt x="1314" y="719"/>
                  </a:lnTo>
                  <a:lnTo>
                    <a:pt x="1315" y="705"/>
                  </a:lnTo>
                  <a:lnTo>
                    <a:pt x="1317" y="692"/>
                  </a:lnTo>
                  <a:lnTo>
                    <a:pt x="1321" y="678"/>
                  </a:lnTo>
                  <a:lnTo>
                    <a:pt x="1327" y="667"/>
                  </a:lnTo>
                  <a:lnTo>
                    <a:pt x="1334" y="655"/>
                  </a:lnTo>
                  <a:lnTo>
                    <a:pt x="1340" y="645"/>
                  </a:lnTo>
                  <a:lnTo>
                    <a:pt x="1357" y="622"/>
                  </a:lnTo>
                  <a:lnTo>
                    <a:pt x="1374" y="601"/>
                  </a:lnTo>
                  <a:lnTo>
                    <a:pt x="1382" y="590"/>
                  </a:lnTo>
                  <a:lnTo>
                    <a:pt x="1391" y="577"/>
                  </a:lnTo>
                  <a:lnTo>
                    <a:pt x="1397" y="565"/>
                  </a:lnTo>
                  <a:lnTo>
                    <a:pt x="1404" y="551"/>
                  </a:lnTo>
                  <a:lnTo>
                    <a:pt x="1410" y="536"/>
                  </a:lnTo>
                  <a:lnTo>
                    <a:pt x="1413" y="520"/>
                  </a:lnTo>
                  <a:lnTo>
                    <a:pt x="1413" y="520"/>
                  </a:lnTo>
                  <a:lnTo>
                    <a:pt x="1415" y="506"/>
                  </a:lnTo>
                  <a:lnTo>
                    <a:pt x="1416" y="496"/>
                  </a:lnTo>
                  <a:lnTo>
                    <a:pt x="1415" y="489"/>
                  </a:lnTo>
                  <a:lnTo>
                    <a:pt x="1415" y="488"/>
                  </a:lnTo>
                  <a:lnTo>
                    <a:pt x="1414" y="487"/>
                  </a:lnTo>
                  <a:lnTo>
                    <a:pt x="1412" y="486"/>
                  </a:lnTo>
                  <a:lnTo>
                    <a:pt x="1411" y="486"/>
                  </a:lnTo>
                  <a:lnTo>
                    <a:pt x="1406" y="489"/>
                  </a:lnTo>
                  <a:lnTo>
                    <a:pt x="1402" y="494"/>
                  </a:lnTo>
                  <a:lnTo>
                    <a:pt x="1395" y="500"/>
                  </a:lnTo>
                  <a:lnTo>
                    <a:pt x="1383" y="518"/>
                  </a:lnTo>
                  <a:lnTo>
                    <a:pt x="1368" y="541"/>
                  </a:lnTo>
                  <a:lnTo>
                    <a:pt x="1343" y="585"/>
                  </a:lnTo>
                  <a:lnTo>
                    <a:pt x="1343" y="58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8048626" y="1009650"/>
              <a:ext cx="1588" cy="12700"/>
            </a:xfrm>
            <a:custGeom>
              <a:avLst/>
              <a:gdLst>
                <a:gd name="T0" fmla="*/ 0 w 3"/>
                <a:gd name="T1" fmla="*/ 14 h 14"/>
                <a:gd name="T2" fmla="*/ 0 w 3"/>
                <a:gd name="T3" fmla="*/ 14 h 14"/>
                <a:gd name="T4" fmla="*/ 3 w 3"/>
                <a:gd name="T5" fmla="*/ 0 h 14"/>
                <a:gd name="T6" fmla="*/ 3 w 3"/>
                <a:gd name="T7" fmla="*/ 0 h 14"/>
                <a:gd name="T8" fmla="*/ 0 w 3"/>
                <a:gd name="T9" fmla="*/ 14 h 14"/>
                <a:gd name="T10" fmla="*/ 0 w 3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4">
                  <a:moveTo>
                    <a:pt x="0" y="14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8043863" y="379413"/>
              <a:ext cx="835025" cy="1500188"/>
            </a:xfrm>
            <a:custGeom>
              <a:avLst/>
              <a:gdLst>
                <a:gd name="T0" fmla="*/ 783 w 1051"/>
                <a:gd name="T1" fmla="*/ 1838 h 1890"/>
                <a:gd name="T2" fmla="*/ 829 w 1051"/>
                <a:gd name="T3" fmla="*/ 1841 h 1890"/>
                <a:gd name="T4" fmla="*/ 850 w 1051"/>
                <a:gd name="T5" fmla="*/ 1817 h 1890"/>
                <a:gd name="T6" fmla="*/ 849 w 1051"/>
                <a:gd name="T7" fmla="*/ 1765 h 1890"/>
                <a:gd name="T8" fmla="*/ 872 w 1051"/>
                <a:gd name="T9" fmla="*/ 1745 h 1890"/>
                <a:gd name="T10" fmla="*/ 933 w 1051"/>
                <a:gd name="T11" fmla="*/ 1760 h 1890"/>
                <a:gd name="T12" fmla="*/ 947 w 1051"/>
                <a:gd name="T13" fmla="*/ 1726 h 1890"/>
                <a:gd name="T14" fmla="*/ 931 w 1051"/>
                <a:gd name="T15" fmla="*/ 1626 h 1890"/>
                <a:gd name="T16" fmla="*/ 946 w 1051"/>
                <a:gd name="T17" fmla="*/ 1588 h 1890"/>
                <a:gd name="T18" fmla="*/ 962 w 1051"/>
                <a:gd name="T19" fmla="*/ 1534 h 1890"/>
                <a:gd name="T20" fmla="*/ 977 w 1051"/>
                <a:gd name="T21" fmla="*/ 1431 h 1890"/>
                <a:gd name="T22" fmla="*/ 1023 w 1051"/>
                <a:gd name="T23" fmla="*/ 1351 h 1890"/>
                <a:gd name="T24" fmla="*/ 1050 w 1051"/>
                <a:gd name="T25" fmla="*/ 1245 h 1890"/>
                <a:gd name="T26" fmla="*/ 1028 w 1051"/>
                <a:gd name="T27" fmla="*/ 1135 h 1890"/>
                <a:gd name="T28" fmla="*/ 1034 w 1051"/>
                <a:gd name="T29" fmla="*/ 971 h 1890"/>
                <a:gd name="T30" fmla="*/ 1029 w 1051"/>
                <a:gd name="T31" fmla="*/ 777 h 1890"/>
                <a:gd name="T32" fmla="*/ 996 w 1051"/>
                <a:gd name="T33" fmla="*/ 618 h 1890"/>
                <a:gd name="T34" fmla="*/ 988 w 1051"/>
                <a:gd name="T35" fmla="*/ 322 h 1890"/>
                <a:gd name="T36" fmla="*/ 948 w 1051"/>
                <a:gd name="T37" fmla="*/ 210 h 1890"/>
                <a:gd name="T38" fmla="*/ 936 w 1051"/>
                <a:gd name="T39" fmla="*/ 152 h 1890"/>
                <a:gd name="T40" fmla="*/ 877 w 1051"/>
                <a:gd name="T41" fmla="*/ 75 h 1890"/>
                <a:gd name="T42" fmla="*/ 865 w 1051"/>
                <a:gd name="T43" fmla="*/ 48 h 1890"/>
                <a:gd name="T44" fmla="*/ 889 w 1051"/>
                <a:gd name="T45" fmla="*/ 5 h 1890"/>
                <a:gd name="T46" fmla="*/ 192 w 1051"/>
                <a:gd name="T47" fmla="*/ 34 h 1890"/>
                <a:gd name="T48" fmla="*/ 204 w 1051"/>
                <a:gd name="T49" fmla="*/ 93 h 1890"/>
                <a:gd name="T50" fmla="*/ 224 w 1051"/>
                <a:gd name="T51" fmla="*/ 121 h 1890"/>
                <a:gd name="T52" fmla="*/ 266 w 1051"/>
                <a:gd name="T53" fmla="*/ 152 h 1890"/>
                <a:gd name="T54" fmla="*/ 290 w 1051"/>
                <a:gd name="T55" fmla="*/ 245 h 1890"/>
                <a:gd name="T56" fmla="*/ 287 w 1051"/>
                <a:gd name="T57" fmla="*/ 348 h 1890"/>
                <a:gd name="T58" fmla="*/ 259 w 1051"/>
                <a:gd name="T59" fmla="*/ 375 h 1890"/>
                <a:gd name="T60" fmla="*/ 150 w 1051"/>
                <a:gd name="T61" fmla="*/ 398 h 1890"/>
                <a:gd name="T62" fmla="*/ 107 w 1051"/>
                <a:gd name="T63" fmla="*/ 435 h 1890"/>
                <a:gd name="T64" fmla="*/ 102 w 1051"/>
                <a:gd name="T65" fmla="*/ 505 h 1890"/>
                <a:gd name="T66" fmla="*/ 109 w 1051"/>
                <a:gd name="T67" fmla="*/ 594 h 1890"/>
                <a:gd name="T68" fmla="*/ 117 w 1051"/>
                <a:gd name="T69" fmla="*/ 653 h 1890"/>
                <a:gd name="T70" fmla="*/ 79 w 1051"/>
                <a:gd name="T71" fmla="*/ 679 h 1890"/>
                <a:gd name="T72" fmla="*/ 38 w 1051"/>
                <a:gd name="T73" fmla="*/ 706 h 1890"/>
                <a:gd name="T74" fmla="*/ 25 w 1051"/>
                <a:gd name="T75" fmla="*/ 779 h 1890"/>
                <a:gd name="T76" fmla="*/ 3 w 1051"/>
                <a:gd name="T77" fmla="*/ 825 h 1890"/>
                <a:gd name="T78" fmla="*/ 1 w 1051"/>
                <a:gd name="T79" fmla="*/ 896 h 1890"/>
                <a:gd name="T80" fmla="*/ 43 w 1051"/>
                <a:gd name="T81" fmla="*/ 970 h 1890"/>
                <a:gd name="T82" fmla="*/ 183 w 1051"/>
                <a:gd name="T83" fmla="*/ 1154 h 1890"/>
                <a:gd name="T84" fmla="*/ 232 w 1051"/>
                <a:gd name="T85" fmla="*/ 1253 h 1890"/>
                <a:gd name="T86" fmla="*/ 273 w 1051"/>
                <a:gd name="T87" fmla="*/ 1255 h 1890"/>
                <a:gd name="T88" fmla="*/ 324 w 1051"/>
                <a:gd name="T89" fmla="*/ 1256 h 1890"/>
                <a:gd name="T90" fmla="*/ 368 w 1051"/>
                <a:gd name="T91" fmla="*/ 1303 h 1890"/>
                <a:gd name="T92" fmla="*/ 374 w 1051"/>
                <a:gd name="T93" fmla="*/ 1347 h 1890"/>
                <a:gd name="T94" fmla="*/ 354 w 1051"/>
                <a:gd name="T95" fmla="*/ 1441 h 1890"/>
                <a:gd name="T96" fmla="*/ 369 w 1051"/>
                <a:gd name="T97" fmla="*/ 1505 h 1890"/>
                <a:gd name="T98" fmla="*/ 413 w 1051"/>
                <a:gd name="T99" fmla="*/ 1581 h 1890"/>
                <a:gd name="T100" fmla="*/ 461 w 1051"/>
                <a:gd name="T101" fmla="*/ 1621 h 1890"/>
                <a:gd name="T102" fmla="*/ 534 w 1051"/>
                <a:gd name="T103" fmla="*/ 1654 h 1890"/>
                <a:gd name="T104" fmla="*/ 566 w 1051"/>
                <a:gd name="T105" fmla="*/ 1697 h 1890"/>
                <a:gd name="T106" fmla="*/ 591 w 1051"/>
                <a:gd name="T107" fmla="*/ 1775 h 1890"/>
                <a:gd name="T108" fmla="*/ 593 w 1051"/>
                <a:gd name="T109" fmla="*/ 1839 h 1890"/>
                <a:gd name="T110" fmla="*/ 630 w 1051"/>
                <a:gd name="T111" fmla="*/ 1875 h 1890"/>
                <a:gd name="T112" fmla="*/ 698 w 1051"/>
                <a:gd name="T113" fmla="*/ 1843 h 1890"/>
                <a:gd name="T114" fmla="*/ 730 w 1051"/>
                <a:gd name="T115" fmla="*/ 182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1890">
                  <a:moveTo>
                    <a:pt x="730" y="1820"/>
                  </a:moveTo>
                  <a:lnTo>
                    <a:pt x="730" y="1820"/>
                  </a:lnTo>
                  <a:lnTo>
                    <a:pt x="737" y="1821"/>
                  </a:lnTo>
                  <a:lnTo>
                    <a:pt x="744" y="1822"/>
                  </a:lnTo>
                  <a:lnTo>
                    <a:pt x="757" y="1826"/>
                  </a:lnTo>
                  <a:lnTo>
                    <a:pt x="783" y="1838"/>
                  </a:lnTo>
                  <a:lnTo>
                    <a:pt x="796" y="1842"/>
                  </a:lnTo>
                  <a:lnTo>
                    <a:pt x="803" y="1844"/>
                  </a:lnTo>
                  <a:lnTo>
                    <a:pt x="810" y="1844"/>
                  </a:lnTo>
                  <a:lnTo>
                    <a:pt x="817" y="1844"/>
                  </a:lnTo>
                  <a:lnTo>
                    <a:pt x="823" y="1843"/>
                  </a:lnTo>
                  <a:lnTo>
                    <a:pt x="829" y="1841"/>
                  </a:lnTo>
                  <a:lnTo>
                    <a:pt x="836" y="1838"/>
                  </a:lnTo>
                  <a:lnTo>
                    <a:pt x="836" y="1838"/>
                  </a:lnTo>
                  <a:lnTo>
                    <a:pt x="841" y="1833"/>
                  </a:lnTo>
                  <a:lnTo>
                    <a:pt x="846" y="1828"/>
                  </a:lnTo>
                  <a:lnTo>
                    <a:pt x="849" y="1823"/>
                  </a:lnTo>
                  <a:lnTo>
                    <a:pt x="850" y="1817"/>
                  </a:lnTo>
                  <a:lnTo>
                    <a:pt x="851" y="1812"/>
                  </a:lnTo>
                  <a:lnTo>
                    <a:pt x="851" y="1805"/>
                  </a:lnTo>
                  <a:lnTo>
                    <a:pt x="850" y="1794"/>
                  </a:lnTo>
                  <a:lnTo>
                    <a:pt x="848" y="1782"/>
                  </a:lnTo>
                  <a:lnTo>
                    <a:pt x="848" y="1769"/>
                  </a:lnTo>
                  <a:lnTo>
                    <a:pt x="849" y="1765"/>
                  </a:lnTo>
                  <a:lnTo>
                    <a:pt x="851" y="1759"/>
                  </a:lnTo>
                  <a:lnTo>
                    <a:pt x="855" y="1754"/>
                  </a:lnTo>
                  <a:lnTo>
                    <a:pt x="859" y="1749"/>
                  </a:lnTo>
                  <a:lnTo>
                    <a:pt x="859" y="1749"/>
                  </a:lnTo>
                  <a:lnTo>
                    <a:pt x="866" y="1746"/>
                  </a:lnTo>
                  <a:lnTo>
                    <a:pt x="872" y="1745"/>
                  </a:lnTo>
                  <a:lnTo>
                    <a:pt x="879" y="1745"/>
                  </a:lnTo>
                  <a:lnTo>
                    <a:pt x="887" y="1747"/>
                  </a:lnTo>
                  <a:lnTo>
                    <a:pt x="903" y="1752"/>
                  </a:lnTo>
                  <a:lnTo>
                    <a:pt x="918" y="1758"/>
                  </a:lnTo>
                  <a:lnTo>
                    <a:pt x="926" y="1759"/>
                  </a:lnTo>
                  <a:lnTo>
                    <a:pt x="933" y="1760"/>
                  </a:lnTo>
                  <a:lnTo>
                    <a:pt x="938" y="1760"/>
                  </a:lnTo>
                  <a:lnTo>
                    <a:pt x="943" y="1758"/>
                  </a:lnTo>
                  <a:lnTo>
                    <a:pt x="946" y="1755"/>
                  </a:lnTo>
                  <a:lnTo>
                    <a:pt x="948" y="1748"/>
                  </a:lnTo>
                  <a:lnTo>
                    <a:pt x="948" y="1739"/>
                  </a:lnTo>
                  <a:lnTo>
                    <a:pt x="947" y="1726"/>
                  </a:lnTo>
                  <a:lnTo>
                    <a:pt x="947" y="1726"/>
                  </a:lnTo>
                  <a:lnTo>
                    <a:pt x="943" y="1700"/>
                  </a:lnTo>
                  <a:lnTo>
                    <a:pt x="938" y="1680"/>
                  </a:lnTo>
                  <a:lnTo>
                    <a:pt x="933" y="1650"/>
                  </a:lnTo>
                  <a:lnTo>
                    <a:pt x="931" y="1638"/>
                  </a:lnTo>
                  <a:lnTo>
                    <a:pt x="931" y="1626"/>
                  </a:lnTo>
                  <a:lnTo>
                    <a:pt x="932" y="1615"/>
                  </a:lnTo>
                  <a:lnTo>
                    <a:pt x="935" y="1603"/>
                  </a:lnTo>
                  <a:lnTo>
                    <a:pt x="935" y="1603"/>
                  </a:lnTo>
                  <a:lnTo>
                    <a:pt x="937" y="1600"/>
                  </a:lnTo>
                  <a:lnTo>
                    <a:pt x="939" y="1595"/>
                  </a:lnTo>
                  <a:lnTo>
                    <a:pt x="946" y="1588"/>
                  </a:lnTo>
                  <a:lnTo>
                    <a:pt x="955" y="1583"/>
                  </a:lnTo>
                  <a:lnTo>
                    <a:pt x="965" y="1577"/>
                  </a:lnTo>
                  <a:lnTo>
                    <a:pt x="965" y="1577"/>
                  </a:lnTo>
                  <a:lnTo>
                    <a:pt x="963" y="1565"/>
                  </a:lnTo>
                  <a:lnTo>
                    <a:pt x="962" y="1550"/>
                  </a:lnTo>
                  <a:lnTo>
                    <a:pt x="962" y="1534"/>
                  </a:lnTo>
                  <a:lnTo>
                    <a:pt x="963" y="1516"/>
                  </a:lnTo>
                  <a:lnTo>
                    <a:pt x="966" y="1480"/>
                  </a:lnTo>
                  <a:lnTo>
                    <a:pt x="971" y="1451"/>
                  </a:lnTo>
                  <a:lnTo>
                    <a:pt x="971" y="1451"/>
                  </a:lnTo>
                  <a:lnTo>
                    <a:pt x="973" y="1440"/>
                  </a:lnTo>
                  <a:lnTo>
                    <a:pt x="977" y="1431"/>
                  </a:lnTo>
                  <a:lnTo>
                    <a:pt x="982" y="1423"/>
                  </a:lnTo>
                  <a:lnTo>
                    <a:pt x="989" y="1414"/>
                  </a:lnTo>
                  <a:lnTo>
                    <a:pt x="995" y="1405"/>
                  </a:lnTo>
                  <a:lnTo>
                    <a:pt x="1003" y="1392"/>
                  </a:lnTo>
                  <a:lnTo>
                    <a:pt x="1013" y="1375"/>
                  </a:lnTo>
                  <a:lnTo>
                    <a:pt x="1023" y="1351"/>
                  </a:lnTo>
                  <a:lnTo>
                    <a:pt x="1023" y="1351"/>
                  </a:lnTo>
                  <a:lnTo>
                    <a:pt x="1041" y="1308"/>
                  </a:lnTo>
                  <a:lnTo>
                    <a:pt x="1047" y="1291"/>
                  </a:lnTo>
                  <a:lnTo>
                    <a:pt x="1050" y="1277"/>
                  </a:lnTo>
                  <a:lnTo>
                    <a:pt x="1051" y="1261"/>
                  </a:lnTo>
                  <a:lnTo>
                    <a:pt x="1050" y="1245"/>
                  </a:lnTo>
                  <a:lnTo>
                    <a:pt x="1047" y="1227"/>
                  </a:lnTo>
                  <a:lnTo>
                    <a:pt x="1041" y="1205"/>
                  </a:lnTo>
                  <a:lnTo>
                    <a:pt x="1041" y="1205"/>
                  </a:lnTo>
                  <a:lnTo>
                    <a:pt x="1036" y="1182"/>
                  </a:lnTo>
                  <a:lnTo>
                    <a:pt x="1031" y="1159"/>
                  </a:lnTo>
                  <a:lnTo>
                    <a:pt x="1028" y="1135"/>
                  </a:lnTo>
                  <a:lnTo>
                    <a:pt x="1027" y="1110"/>
                  </a:lnTo>
                  <a:lnTo>
                    <a:pt x="1027" y="1082"/>
                  </a:lnTo>
                  <a:lnTo>
                    <a:pt x="1029" y="1051"/>
                  </a:lnTo>
                  <a:lnTo>
                    <a:pt x="1031" y="1014"/>
                  </a:lnTo>
                  <a:lnTo>
                    <a:pt x="1034" y="971"/>
                  </a:lnTo>
                  <a:lnTo>
                    <a:pt x="1034" y="971"/>
                  </a:lnTo>
                  <a:lnTo>
                    <a:pt x="1037" y="948"/>
                  </a:lnTo>
                  <a:lnTo>
                    <a:pt x="1038" y="923"/>
                  </a:lnTo>
                  <a:lnTo>
                    <a:pt x="1038" y="899"/>
                  </a:lnTo>
                  <a:lnTo>
                    <a:pt x="1037" y="874"/>
                  </a:lnTo>
                  <a:lnTo>
                    <a:pt x="1033" y="825"/>
                  </a:lnTo>
                  <a:lnTo>
                    <a:pt x="1029" y="777"/>
                  </a:lnTo>
                  <a:lnTo>
                    <a:pt x="1022" y="732"/>
                  </a:lnTo>
                  <a:lnTo>
                    <a:pt x="1014" y="692"/>
                  </a:lnTo>
                  <a:lnTo>
                    <a:pt x="1007" y="657"/>
                  </a:lnTo>
                  <a:lnTo>
                    <a:pt x="1000" y="632"/>
                  </a:lnTo>
                  <a:lnTo>
                    <a:pt x="1000" y="632"/>
                  </a:lnTo>
                  <a:lnTo>
                    <a:pt x="996" y="618"/>
                  </a:lnTo>
                  <a:lnTo>
                    <a:pt x="994" y="599"/>
                  </a:lnTo>
                  <a:lnTo>
                    <a:pt x="992" y="577"/>
                  </a:lnTo>
                  <a:lnTo>
                    <a:pt x="991" y="551"/>
                  </a:lnTo>
                  <a:lnTo>
                    <a:pt x="989" y="493"/>
                  </a:lnTo>
                  <a:lnTo>
                    <a:pt x="988" y="430"/>
                  </a:lnTo>
                  <a:lnTo>
                    <a:pt x="988" y="322"/>
                  </a:lnTo>
                  <a:lnTo>
                    <a:pt x="989" y="274"/>
                  </a:lnTo>
                  <a:lnTo>
                    <a:pt x="989" y="274"/>
                  </a:lnTo>
                  <a:lnTo>
                    <a:pt x="981" y="265"/>
                  </a:lnTo>
                  <a:lnTo>
                    <a:pt x="965" y="240"/>
                  </a:lnTo>
                  <a:lnTo>
                    <a:pt x="956" y="226"/>
                  </a:lnTo>
                  <a:lnTo>
                    <a:pt x="948" y="210"/>
                  </a:lnTo>
                  <a:lnTo>
                    <a:pt x="943" y="195"/>
                  </a:lnTo>
                  <a:lnTo>
                    <a:pt x="942" y="187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39" y="167"/>
                  </a:lnTo>
                  <a:lnTo>
                    <a:pt x="936" y="152"/>
                  </a:lnTo>
                  <a:lnTo>
                    <a:pt x="931" y="138"/>
                  </a:lnTo>
                  <a:lnTo>
                    <a:pt x="923" y="123"/>
                  </a:lnTo>
                  <a:lnTo>
                    <a:pt x="913" y="110"/>
                  </a:lnTo>
                  <a:lnTo>
                    <a:pt x="901" y="96"/>
                  </a:lnTo>
                  <a:lnTo>
                    <a:pt x="890" y="85"/>
                  </a:lnTo>
                  <a:lnTo>
                    <a:pt x="877" y="75"/>
                  </a:lnTo>
                  <a:lnTo>
                    <a:pt x="877" y="75"/>
                  </a:lnTo>
                  <a:lnTo>
                    <a:pt x="871" y="70"/>
                  </a:lnTo>
                  <a:lnTo>
                    <a:pt x="867" y="65"/>
                  </a:lnTo>
                  <a:lnTo>
                    <a:pt x="865" y="59"/>
                  </a:lnTo>
                  <a:lnTo>
                    <a:pt x="863" y="54"/>
                  </a:lnTo>
                  <a:lnTo>
                    <a:pt x="865" y="48"/>
                  </a:lnTo>
                  <a:lnTo>
                    <a:pt x="866" y="43"/>
                  </a:lnTo>
                  <a:lnTo>
                    <a:pt x="869" y="31"/>
                  </a:lnTo>
                  <a:lnTo>
                    <a:pt x="876" y="21"/>
                  </a:lnTo>
                  <a:lnTo>
                    <a:pt x="881" y="12"/>
                  </a:lnTo>
                  <a:lnTo>
                    <a:pt x="889" y="5"/>
                  </a:lnTo>
                  <a:lnTo>
                    <a:pt x="889" y="5"/>
                  </a:lnTo>
                  <a:lnTo>
                    <a:pt x="867" y="0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92" y="34"/>
                  </a:lnTo>
                  <a:lnTo>
                    <a:pt x="196" y="40"/>
                  </a:lnTo>
                  <a:lnTo>
                    <a:pt x="198" y="48"/>
                  </a:lnTo>
                  <a:lnTo>
                    <a:pt x="200" y="55"/>
                  </a:lnTo>
                  <a:lnTo>
                    <a:pt x="202" y="73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5" y="100"/>
                  </a:lnTo>
                  <a:lnTo>
                    <a:pt x="207" y="105"/>
                  </a:lnTo>
                  <a:lnTo>
                    <a:pt x="211" y="111"/>
                  </a:lnTo>
                  <a:lnTo>
                    <a:pt x="214" y="114"/>
                  </a:lnTo>
                  <a:lnTo>
                    <a:pt x="219" y="117"/>
                  </a:lnTo>
                  <a:lnTo>
                    <a:pt x="224" y="121"/>
                  </a:lnTo>
                  <a:lnTo>
                    <a:pt x="234" y="126"/>
                  </a:lnTo>
                  <a:lnTo>
                    <a:pt x="245" y="132"/>
                  </a:lnTo>
                  <a:lnTo>
                    <a:pt x="251" y="136"/>
                  </a:lnTo>
                  <a:lnTo>
                    <a:pt x="257" y="141"/>
                  </a:lnTo>
                  <a:lnTo>
                    <a:pt x="261" y="145"/>
                  </a:lnTo>
                  <a:lnTo>
                    <a:pt x="266" y="152"/>
                  </a:lnTo>
                  <a:lnTo>
                    <a:pt x="270" y="160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80" y="191"/>
                  </a:lnTo>
                  <a:lnTo>
                    <a:pt x="286" y="217"/>
                  </a:lnTo>
                  <a:lnTo>
                    <a:pt x="290" y="245"/>
                  </a:lnTo>
                  <a:lnTo>
                    <a:pt x="292" y="274"/>
                  </a:lnTo>
                  <a:lnTo>
                    <a:pt x="292" y="302"/>
                  </a:lnTo>
                  <a:lnTo>
                    <a:pt x="292" y="315"/>
                  </a:lnTo>
                  <a:lnTo>
                    <a:pt x="291" y="326"/>
                  </a:lnTo>
                  <a:lnTo>
                    <a:pt x="289" y="338"/>
                  </a:lnTo>
                  <a:lnTo>
                    <a:pt x="287" y="348"/>
                  </a:lnTo>
                  <a:lnTo>
                    <a:pt x="283" y="356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74" y="367"/>
                  </a:lnTo>
                  <a:lnTo>
                    <a:pt x="267" y="371"/>
                  </a:lnTo>
                  <a:lnTo>
                    <a:pt x="259" y="375"/>
                  </a:lnTo>
                  <a:lnTo>
                    <a:pt x="249" y="378"/>
                  </a:lnTo>
                  <a:lnTo>
                    <a:pt x="225" y="382"/>
                  </a:lnTo>
                  <a:lnTo>
                    <a:pt x="200" y="387"/>
                  </a:lnTo>
                  <a:lnTo>
                    <a:pt x="174" y="391"/>
                  </a:lnTo>
                  <a:lnTo>
                    <a:pt x="162" y="395"/>
                  </a:lnTo>
                  <a:lnTo>
                    <a:pt x="150" y="398"/>
                  </a:lnTo>
                  <a:lnTo>
                    <a:pt x="139" y="402"/>
                  </a:lnTo>
                  <a:lnTo>
                    <a:pt x="130" y="407"/>
                  </a:lnTo>
                  <a:lnTo>
                    <a:pt x="122" y="414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07" y="435"/>
                  </a:lnTo>
                  <a:lnTo>
                    <a:pt x="103" y="442"/>
                  </a:lnTo>
                  <a:lnTo>
                    <a:pt x="101" y="448"/>
                  </a:lnTo>
                  <a:lnTo>
                    <a:pt x="99" y="461"/>
                  </a:lnTo>
                  <a:lnTo>
                    <a:pt x="99" y="474"/>
                  </a:lnTo>
                  <a:lnTo>
                    <a:pt x="100" y="489"/>
                  </a:lnTo>
                  <a:lnTo>
                    <a:pt x="102" y="505"/>
                  </a:lnTo>
                  <a:lnTo>
                    <a:pt x="103" y="525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105" y="562"/>
                  </a:lnTo>
                  <a:lnTo>
                    <a:pt x="106" y="573"/>
                  </a:lnTo>
                  <a:lnTo>
                    <a:pt x="109" y="594"/>
                  </a:lnTo>
                  <a:lnTo>
                    <a:pt x="114" y="611"/>
                  </a:lnTo>
                  <a:lnTo>
                    <a:pt x="117" y="625"/>
                  </a:lnTo>
                  <a:lnTo>
                    <a:pt x="119" y="637"/>
                  </a:lnTo>
                  <a:lnTo>
                    <a:pt x="119" y="643"/>
                  </a:lnTo>
                  <a:lnTo>
                    <a:pt x="119" y="648"/>
                  </a:lnTo>
                  <a:lnTo>
                    <a:pt x="117" y="653"/>
                  </a:lnTo>
                  <a:lnTo>
                    <a:pt x="115" y="657"/>
                  </a:lnTo>
                  <a:lnTo>
                    <a:pt x="110" y="662"/>
                  </a:lnTo>
                  <a:lnTo>
                    <a:pt x="105" y="666"/>
                  </a:lnTo>
                  <a:lnTo>
                    <a:pt x="105" y="666"/>
                  </a:lnTo>
                  <a:lnTo>
                    <a:pt x="91" y="674"/>
                  </a:lnTo>
                  <a:lnTo>
                    <a:pt x="79" y="679"/>
                  </a:lnTo>
                  <a:lnTo>
                    <a:pt x="58" y="686"/>
                  </a:lnTo>
                  <a:lnTo>
                    <a:pt x="50" y="691"/>
                  </a:lnTo>
                  <a:lnTo>
                    <a:pt x="45" y="693"/>
                  </a:lnTo>
                  <a:lnTo>
                    <a:pt x="42" y="696"/>
                  </a:lnTo>
                  <a:lnTo>
                    <a:pt x="40" y="701"/>
                  </a:lnTo>
                  <a:lnTo>
                    <a:pt x="38" y="706"/>
                  </a:lnTo>
                  <a:lnTo>
                    <a:pt x="35" y="712"/>
                  </a:lnTo>
                  <a:lnTo>
                    <a:pt x="34" y="719"/>
                  </a:lnTo>
                  <a:lnTo>
                    <a:pt x="34" y="719"/>
                  </a:lnTo>
                  <a:lnTo>
                    <a:pt x="31" y="749"/>
                  </a:lnTo>
                  <a:lnTo>
                    <a:pt x="29" y="763"/>
                  </a:lnTo>
                  <a:lnTo>
                    <a:pt x="25" y="779"/>
                  </a:lnTo>
                  <a:lnTo>
                    <a:pt x="22" y="793"/>
                  </a:lnTo>
                  <a:lnTo>
                    <a:pt x="17" y="806"/>
                  </a:lnTo>
                  <a:lnTo>
                    <a:pt x="14" y="812"/>
                  </a:lnTo>
                  <a:lnTo>
                    <a:pt x="11" y="817"/>
                  </a:lnTo>
                  <a:lnTo>
                    <a:pt x="7" y="822"/>
                  </a:lnTo>
                  <a:lnTo>
                    <a:pt x="3" y="825"/>
                  </a:lnTo>
                  <a:lnTo>
                    <a:pt x="3" y="825"/>
                  </a:lnTo>
                  <a:lnTo>
                    <a:pt x="1" y="838"/>
                  </a:lnTo>
                  <a:lnTo>
                    <a:pt x="0" y="852"/>
                  </a:lnTo>
                  <a:lnTo>
                    <a:pt x="0" y="867"/>
                  </a:lnTo>
                  <a:lnTo>
                    <a:pt x="0" y="882"/>
                  </a:lnTo>
                  <a:lnTo>
                    <a:pt x="1" y="896"/>
                  </a:lnTo>
                  <a:lnTo>
                    <a:pt x="4" y="911"/>
                  </a:lnTo>
                  <a:lnTo>
                    <a:pt x="10" y="924"/>
                  </a:lnTo>
                  <a:lnTo>
                    <a:pt x="13" y="930"/>
                  </a:lnTo>
                  <a:lnTo>
                    <a:pt x="16" y="936"/>
                  </a:lnTo>
                  <a:lnTo>
                    <a:pt x="16" y="936"/>
                  </a:lnTo>
                  <a:lnTo>
                    <a:pt x="43" y="970"/>
                  </a:lnTo>
                  <a:lnTo>
                    <a:pt x="71" y="1005"/>
                  </a:lnTo>
                  <a:lnTo>
                    <a:pt x="139" y="1088"/>
                  </a:lnTo>
                  <a:lnTo>
                    <a:pt x="139" y="1088"/>
                  </a:lnTo>
                  <a:lnTo>
                    <a:pt x="157" y="1111"/>
                  </a:lnTo>
                  <a:lnTo>
                    <a:pt x="171" y="1133"/>
                  </a:lnTo>
                  <a:lnTo>
                    <a:pt x="183" y="1154"/>
                  </a:lnTo>
                  <a:lnTo>
                    <a:pt x="192" y="1174"/>
                  </a:lnTo>
                  <a:lnTo>
                    <a:pt x="209" y="1211"/>
                  </a:lnTo>
                  <a:lnTo>
                    <a:pt x="217" y="1228"/>
                  </a:lnTo>
                  <a:lnTo>
                    <a:pt x="228" y="1246"/>
                  </a:lnTo>
                  <a:lnTo>
                    <a:pt x="228" y="1246"/>
                  </a:lnTo>
                  <a:lnTo>
                    <a:pt x="232" y="1253"/>
                  </a:lnTo>
                  <a:lnTo>
                    <a:pt x="238" y="1259"/>
                  </a:lnTo>
                  <a:lnTo>
                    <a:pt x="243" y="1261"/>
                  </a:lnTo>
                  <a:lnTo>
                    <a:pt x="249" y="1262"/>
                  </a:lnTo>
                  <a:lnTo>
                    <a:pt x="255" y="1262"/>
                  </a:lnTo>
                  <a:lnTo>
                    <a:pt x="261" y="1260"/>
                  </a:lnTo>
                  <a:lnTo>
                    <a:pt x="273" y="1255"/>
                  </a:lnTo>
                  <a:lnTo>
                    <a:pt x="287" y="1250"/>
                  </a:lnTo>
                  <a:lnTo>
                    <a:pt x="293" y="1249"/>
                  </a:lnTo>
                  <a:lnTo>
                    <a:pt x="300" y="1247"/>
                  </a:lnTo>
                  <a:lnTo>
                    <a:pt x="308" y="1249"/>
                  </a:lnTo>
                  <a:lnTo>
                    <a:pt x="316" y="1252"/>
                  </a:lnTo>
                  <a:lnTo>
                    <a:pt x="324" y="1256"/>
                  </a:lnTo>
                  <a:lnTo>
                    <a:pt x="333" y="1263"/>
                  </a:lnTo>
                  <a:lnTo>
                    <a:pt x="333" y="1263"/>
                  </a:lnTo>
                  <a:lnTo>
                    <a:pt x="348" y="1279"/>
                  </a:lnTo>
                  <a:lnTo>
                    <a:pt x="361" y="1292"/>
                  </a:lnTo>
                  <a:lnTo>
                    <a:pt x="365" y="1298"/>
                  </a:lnTo>
                  <a:lnTo>
                    <a:pt x="368" y="1303"/>
                  </a:lnTo>
                  <a:lnTo>
                    <a:pt x="372" y="1310"/>
                  </a:lnTo>
                  <a:lnTo>
                    <a:pt x="374" y="1316"/>
                  </a:lnTo>
                  <a:lnTo>
                    <a:pt x="375" y="1322"/>
                  </a:lnTo>
                  <a:lnTo>
                    <a:pt x="375" y="1329"/>
                  </a:lnTo>
                  <a:lnTo>
                    <a:pt x="375" y="1338"/>
                  </a:lnTo>
                  <a:lnTo>
                    <a:pt x="374" y="1347"/>
                  </a:lnTo>
                  <a:lnTo>
                    <a:pt x="369" y="1369"/>
                  </a:lnTo>
                  <a:lnTo>
                    <a:pt x="362" y="1398"/>
                  </a:lnTo>
                  <a:lnTo>
                    <a:pt x="362" y="1398"/>
                  </a:lnTo>
                  <a:lnTo>
                    <a:pt x="358" y="1414"/>
                  </a:lnTo>
                  <a:lnTo>
                    <a:pt x="356" y="1429"/>
                  </a:lnTo>
                  <a:lnTo>
                    <a:pt x="354" y="1441"/>
                  </a:lnTo>
                  <a:lnTo>
                    <a:pt x="354" y="1453"/>
                  </a:lnTo>
                  <a:lnTo>
                    <a:pt x="355" y="1463"/>
                  </a:lnTo>
                  <a:lnTo>
                    <a:pt x="356" y="1473"/>
                  </a:lnTo>
                  <a:lnTo>
                    <a:pt x="358" y="1481"/>
                  </a:lnTo>
                  <a:lnTo>
                    <a:pt x="362" y="1490"/>
                  </a:lnTo>
                  <a:lnTo>
                    <a:pt x="369" y="1505"/>
                  </a:lnTo>
                  <a:lnTo>
                    <a:pt x="378" y="1519"/>
                  </a:lnTo>
                  <a:lnTo>
                    <a:pt x="387" y="1535"/>
                  </a:lnTo>
                  <a:lnTo>
                    <a:pt x="396" y="1550"/>
                  </a:lnTo>
                  <a:lnTo>
                    <a:pt x="396" y="1550"/>
                  </a:lnTo>
                  <a:lnTo>
                    <a:pt x="405" y="1567"/>
                  </a:lnTo>
                  <a:lnTo>
                    <a:pt x="413" y="1581"/>
                  </a:lnTo>
                  <a:lnTo>
                    <a:pt x="421" y="1592"/>
                  </a:lnTo>
                  <a:lnTo>
                    <a:pt x="429" y="1601"/>
                  </a:lnTo>
                  <a:lnTo>
                    <a:pt x="437" y="1608"/>
                  </a:lnTo>
                  <a:lnTo>
                    <a:pt x="444" y="1614"/>
                  </a:lnTo>
                  <a:lnTo>
                    <a:pt x="452" y="1619"/>
                  </a:lnTo>
                  <a:lnTo>
                    <a:pt x="461" y="1621"/>
                  </a:lnTo>
                  <a:lnTo>
                    <a:pt x="461" y="1621"/>
                  </a:lnTo>
                  <a:lnTo>
                    <a:pt x="472" y="1624"/>
                  </a:lnTo>
                  <a:lnTo>
                    <a:pt x="486" y="1629"/>
                  </a:lnTo>
                  <a:lnTo>
                    <a:pt x="501" y="1635"/>
                  </a:lnTo>
                  <a:lnTo>
                    <a:pt x="518" y="1643"/>
                  </a:lnTo>
                  <a:lnTo>
                    <a:pt x="534" y="1654"/>
                  </a:lnTo>
                  <a:lnTo>
                    <a:pt x="542" y="1660"/>
                  </a:lnTo>
                  <a:lnTo>
                    <a:pt x="548" y="1667"/>
                  </a:lnTo>
                  <a:lnTo>
                    <a:pt x="555" y="1673"/>
                  </a:lnTo>
                  <a:lnTo>
                    <a:pt x="559" y="1680"/>
                  </a:lnTo>
                  <a:lnTo>
                    <a:pt x="564" y="1689"/>
                  </a:lnTo>
                  <a:lnTo>
                    <a:pt x="566" y="1697"/>
                  </a:lnTo>
                  <a:lnTo>
                    <a:pt x="566" y="1697"/>
                  </a:lnTo>
                  <a:lnTo>
                    <a:pt x="572" y="1712"/>
                  </a:lnTo>
                  <a:lnTo>
                    <a:pt x="576" y="1726"/>
                  </a:lnTo>
                  <a:lnTo>
                    <a:pt x="585" y="1749"/>
                  </a:lnTo>
                  <a:lnTo>
                    <a:pt x="589" y="1760"/>
                  </a:lnTo>
                  <a:lnTo>
                    <a:pt x="591" y="1775"/>
                  </a:lnTo>
                  <a:lnTo>
                    <a:pt x="591" y="1793"/>
                  </a:lnTo>
                  <a:lnTo>
                    <a:pt x="590" y="1814"/>
                  </a:lnTo>
                  <a:lnTo>
                    <a:pt x="590" y="1814"/>
                  </a:lnTo>
                  <a:lnTo>
                    <a:pt x="590" y="1823"/>
                  </a:lnTo>
                  <a:lnTo>
                    <a:pt x="591" y="1831"/>
                  </a:lnTo>
                  <a:lnTo>
                    <a:pt x="593" y="1839"/>
                  </a:lnTo>
                  <a:lnTo>
                    <a:pt x="596" y="1845"/>
                  </a:lnTo>
                  <a:lnTo>
                    <a:pt x="601" y="1851"/>
                  </a:lnTo>
                  <a:lnTo>
                    <a:pt x="605" y="1857"/>
                  </a:lnTo>
                  <a:lnTo>
                    <a:pt x="611" y="1862"/>
                  </a:lnTo>
                  <a:lnTo>
                    <a:pt x="616" y="1867"/>
                  </a:lnTo>
                  <a:lnTo>
                    <a:pt x="630" y="1875"/>
                  </a:lnTo>
                  <a:lnTo>
                    <a:pt x="644" y="1880"/>
                  </a:lnTo>
                  <a:lnTo>
                    <a:pt x="670" y="1890"/>
                  </a:lnTo>
                  <a:lnTo>
                    <a:pt x="670" y="1890"/>
                  </a:lnTo>
                  <a:lnTo>
                    <a:pt x="682" y="1867"/>
                  </a:lnTo>
                  <a:lnTo>
                    <a:pt x="690" y="1854"/>
                  </a:lnTo>
                  <a:lnTo>
                    <a:pt x="698" y="1843"/>
                  </a:lnTo>
                  <a:lnTo>
                    <a:pt x="706" y="1834"/>
                  </a:lnTo>
                  <a:lnTo>
                    <a:pt x="714" y="1826"/>
                  </a:lnTo>
                  <a:lnTo>
                    <a:pt x="723" y="1822"/>
                  </a:lnTo>
                  <a:lnTo>
                    <a:pt x="726" y="1821"/>
                  </a:lnTo>
                  <a:lnTo>
                    <a:pt x="730" y="1820"/>
                  </a:lnTo>
                  <a:lnTo>
                    <a:pt x="730" y="18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8045451" y="1028700"/>
              <a:ext cx="1588" cy="4763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7 h 7"/>
                <a:gd name="T4" fmla="*/ 0 w 1"/>
                <a:gd name="T5" fmla="*/ 7 h 7"/>
                <a:gd name="T6" fmla="*/ 0 w 1"/>
                <a:gd name="T7" fmla="*/ 7 h 7"/>
                <a:gd name="T8" fmla="*/ 1 w 1"/>
                <a:gd name="T9" fmla="*/ 0 h 7"/>
                <a:gd name="T10" fmla="*/ 1 w 1"/>
                <a:gd name="T11" fmla="*/ 0 h 7"/>
                <a:gd name="T12" fmla="*/ 0 w 1"/>
                <a:gd name="T13" fmla="*/ 7 h 7"/>
                <a:gd name="T14" fmla="*/ 0 w 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8807451" y="527050"/>
              <a:ext cx="623888" cy="1103313"/>
            </a:xfrm>
            <a:custGeom>
              <a:avLst/>
              <a:gdLst>
                <a:gd name="T0" fmla="*/ 117 w 786"/>
                <a:gd name="T1" fmla="*/ 1360 h 1389"/>
                <a:gd name="T2" fmla="*/ 189 w 786"/>
                <a:gd name="T3" fmla="*/ 1362 h 1389"/>
                <a:gd name="T4" fmla="*/ 218 w 786"/>
                <a:gd name="T5" fmla="*/ 1376 h 1389"/>
                <a:gd name="T6" fmla="*/ 231 w 786"/>
                <a:gd name="T7" fmla="*/ 1382 h 1389"/>
                <a:gd name="T8" fmla="*/ 246 w 786"/>
                <a:gd name="T9" fmla="*/ 1376 h 1389"/>
                <a:gd name="T10" fmla="*/ 265 w 786"/>
                <a:gd name="T11" fmla="*/ 1345 h 1389"/>
                <a:gd name="T12" fmla="*/ 280 w 786"/>
                <a:gd name="T13" fmla="*/ 1340 h 1389"/>
                <a:gd name="T14" fmla="*/ 337 w 786"/>
                <a:gd name="T15" fmla="*/ 1341 h 1389"/>
                <a:gd name="T16" fmla="*/ 371 w 786"/>
                <a:gd name="T17" fmla="*/ 1335 h 1389"/>
                <a:gd name="T18" fmla="*/ 409 w 786"/>
                <a:gd name="T19" fmla="*/ 1268 h 1389"/>
                <a:gd name="T20" fmla="*/ 411 w 786"/>
                <a:gd name="T21" fmla="*/ 1255 h 1389"/>
                <a:gd name="T22" fmla="*/ 423 w 786"/>
                <a:gd name="T23" fmla="*/ 1253 h 1389"/>
                <a:gd name="T24" fmla="*/ 482 w 786"/>
                <a:gd name="T25" fmla="*/ 1287 h 1389"/>
                <a:gd name="T26" fmla="*/ 501 w 786"/>
                <a:gd name="T27" fmla="*/ 1302 h 1389"/>
                <a:gd name="T28" fmla="*/ 512 w 786"/>
                <a:gd name="T29" fmla="*/ 1277 h 1389"/>
                <a:gd name="T30" fmla="*/ 532 w 786"/>
                <a:gd name="T31" fmla="*/ 1238 h 1389"/>
                <a:gd name="T32" fmla="*/ 536 w 786"/>
                <a:gd name="T33" fmla="*/ 1196 h 1389"/>
                <a:gd name="T34" fmla="*/ 542 w 786"/>
                <a:gd name="T35" fmla="*/ 1178 h 1389"/>
                <a:gd name="T36" fmla="*/ 569 w 786"/>
                <a:gd name="T37" fmla="*/ 1164 h 1389"/>
                <a:gd name="T38" fmla="*/ 630 w 786"/>
                <a:gd name="T39" fmla="*/ 1143 h 1389"/>
                <a:gd name="T40" fmla="*/ 665 w 786"/>
                <a:gd name="T41" fmla="*/ 1119 h 1389"/>
                <a:gd name="T42" fmla="*/ 670 w 786"/>
                <a:gd name="T43" fmla="*/ 1091 h 1389"/>
                <a:gd name="T44" fmla="*/ 654 w 786"/>
                <a:gd name="T45" fmla="*/ 1050 h 1389"/>
                <a:gd name="T46" fmla="*/ 636 w 786"/>
                <a:gd name="T47" fmla="*/ 1011 h 1389"/>
                <a:gd name="T48" fmla="*/ 650 w 786"/>
                <a:gd name="T49" fmla="*/ 1012 h 1389"/>
                <a:gd name="T50" fmla="*/ 716 w 786"/>
                <a:gd name="T51" fmla="*/ 1035 h 1389"/>
                <a:gd name="T52" fmla="*/ 748 w 786"/>
                <a:gd name="T53" fmla="*/ 1036 h 1389"/>
                <a:gd name="T54" fmla="*/ 768 w 786"/>
                <a:gd name="T55" fmla="*/ 1018 h 1389"/>
                <a:gd name="T56" fmla="*/ 692 w 786"/>
                <a:gd name="T57" fmla="*/ 0 h 1389"/>
                <a:gd name="T58" fmla="*/ 191 w 786"/>
                <a:gd name="T59" fmla="*/ 40 h 1389"/>
                <a:gd name="T60" fmla="*/ 147 w 786"/>
                <a:gd name="T61" fmla="*/ 61 h 1389"/>
                <a:gd name="T62" fmla="*/ 135 w 786"/>
                <a:gd name="T63" fmla="*/ 76 h 1389"/>
                <a:gd name="T64" fmla="*/ 122 w 786"/>
                <a:gd name="T65" fmla="*/ 90 h 1389"/>
                <a:gd name="T66" fmla="*/ 93 w 786"/>
                <a:gd name="T67" fmla="*/ 93 h 1389"/>
                <a:gd name="T68" fmla="*/ 66 w 786"/>
                <a:gd name="T69" fmla="*/ 81 h 1389"/>
                <a:gd name="T70" fmla="*/ 41 w 786"/>
                <a:gd name="T71" fmla="*/ 74 h 1389"/>
                <a:gd name="T72" fmla="*/ 24 w 786"/>
                <a:gd name="T73" fmla="*/ 86 h 1389"/>
                <a:gd name="T74" fmla="*/ 26 w 786"/>
                <a:gd name="T75" fmla="*/ 135 h 1389"/>
                <a:gd name="T76" fmla="*/ 30 w 786"/>
                <a:gd name="T77" fmla="*/ 390 h 1389"/>
                <a:gd name="T78" fmla="*/ 38 w 786"/>
                <a:gd name="T79" fmla="*/ 445 h 1389"/>
                <a:gd name="T80" fmla="*/ 67 w 786"/>
                <a:gd name="T81" fmla="*/ 590 h 1389"/>
                <a:gd name="T82" fmla="*/ 76 w 786"/>
                <a:gd name="T83" fmla="*/ 736 h 1389"/>
                <a:gd name="T84" fmla="*/ 69 w 786"/>
                <a:gd name="T85" fmla="*/ 827 h 1389"/>
                <a:gd name="T86" fmla="*/ 66 w 786"/>
                <a:gd name="T87" fmla="*/ 948 h 1389"/>
                <a:gd name="T88" fmla="*/ 79 w 786"/>
                <a:gd name="T89" fmla="*/ 1018 h 1389"/>
                <a:gd name="T90" fmla="*/ 88 w 786"/>
                <a:gd name="T91" fmla="*/ 1090 h 1389"/>
                <a:gd name="T92" fmla="*/ 61 w 786"/>
                <a:gd name="T93" fmla="*/ 1164 h 1389"/>
                <a:gd name="T94" fmla="*/ 27 w 786"/>
                <a:gd name="T95" fmla="*/ 1227 h 1389"/>
                <a:gd name="T96" fmla="*/ 9 w 786"/>
                <a:gd name="T97" fmla="*/ 1264 h 1389"/>
                <a:gd name="T98" fmla="*/ 0 w 786"/>
                <a:gd name="T99" fmla="*/ 1345 h 1389"/>
                <a:gd name="T100" fmla="*/ 3 w 786"/>
                <a:gd name="T101" fmla="*/ 1389 h 1389"/>
                <a:gd name="T102" fmla="*/ 80 w 786"/>
                <a:gd name="T103" fmla="*/ 136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6" h="1389">
                  <a:moveTo>
                    <a:pt x="95" y="1363"/>
                  </a:moveTo>
                  <a:lnTo>
                    <a:pt x="95" y="1363"/>
                  </a:lnTo>
                  <a:lnTo>
                    <a:pt x="104" y="1361"/>
                  </a:lnTo>
                  <a:lnTo>
                    <a:pt x="117" y="1360"/>
                  </a:lnTo>
                  <a:lnTo>
                    <a:pt x="134" y="1359"/>
                  </a:lnTo>
                  <a:lnTo>
                    <a:pt x="152" y="1359"/>
                  </a:lnTo>
                  <a:lnTo>
                    <a:pt x="171" y="1360"/>
                  </a:lnTo>
                  <a:lnTo>
                    <a:pt x="189" y="1362"/>
                  </a:lnTo>
                  <a:lnTo>
                    <a:pt x="197" y="1364"/>
                  </a:lnTo>
                  <a:lnTo>
                    <a:pt x="204" y="1368"/>
                  </a:lnTo>
                  <a:lnTo>
                    <a:pt x="211" y="1371"/>
                  </a:lnTo>
                  <a:lnTo>
                    <a:pt x="218" y="1376"/>
                  </a:lnTo>
                  <a:lnTo>
                    <a:pt x="218" y="1376"/>
                  </a:lnTo>
                  <a:lnTo>
                    <a:pt x="222" y="1379"/>
                  </a:lnTo>
                  <a:lnTo>
                    <a:pt x="227" y="1381"/>
                  </a:lnTo>
                  <a:lnTo>
                    <a:pt x="231" y="1382"/>
                  </a:lnTo>
                  <a:lnTo>
                    <a:pt x="235" y="1383"/>
                  </a:lnTo>
                  <a:lnTo>
                    <a:pt x="238" y="1382"/>
                  </a:lnTo>
                  <a:lnTo>
                    <a:pt x="240" y="1381"/>
                  </a:lnTo>
                  <a:lnTo>
                    <a:pt x="246" y="1376"/>
                  </a:lnTo>
                  <a:lnTo>
                    <a:pt x="249" y="1369"/>
                  </a:lnTo>
                  <a:lnTo>
                    <a:pt x="254" y="1361"/>
                  </a:lnTo>
                  <a:lnTo>
                    <a:pt x="258" y="1353"/>
                  </a:lnTo>
                  <a:lnTo>
                    <a:pt x="265" y="1345"/>
                  </a:lnTo>
                  <a:lnTo>
                    <a:pt x="265" y="1345"/>
                  </a:lnTo>
                  <a:lnTo>
                    <a:pt x="268" y="1343"/>
                  </a:lnTo>
                  <a:lnTo>
                    <a:pt x="274" y="1341"/>
                  </a:lnTo>
                  <a:lnTo>
                    <a:pt x="280" y="1340"/>
                  </a:lnTo>
                  <a:lnTo>
                    <a:pt x="287" y="1339"/>
                  </a:lnTo>
                  <a:lnTo>
                    <a:pt x="304" y="1339"/>
                  </a:lnTo>
                  <a:lnTo>
                    <a:pt x="321" y="1340"/>
                  </a:lnTo>
                  <a:lnTo>
                    <a:pt x="337" y="1341"/>
                  </a:lnTo>
                  <a:lnTo>
                    <a:pt x="351" y="1343"/>
                  </a:lnTo>
                  <a:lnTo>
                    <a:pt x="364" y="1345"/>
                  </a:lnTo>
                  <a:lnTo>
                    <a:pt x="364" y="1345"/>
                  </a:lnTo>
                  <a:lnTo>
                    <a:pt x="371" y="1335"/>
                  </a:lnTo>
                  <a:lnTo>
                    <a:pt x="388" y="1311"/>
                  </a:lnTo>
                  <a:lnTo>
                    <a:pt x="395" y="1296"/>
                  </a:lnTo>
                  <a:lnTo>
                    <a:pt x="403" y="1282"/>
                  </a:lnTo>
                  <a:lnTo>
                    <a:pt x="409" y="1268"/>
                  </a:lnTo>
                  <a:lnTo>
                    <a:pt x="410" y="1263"/>
                  </a:lnTo>
                  <a:lnTo>
                    <a:pt x="411" y="1258"/>
                  </a:lnTo>
                  <a:lnTo>
                    <a:pt x="411" y="1258"/>
                  </a:lnTo>
                  <a:lnTo>
                    <a:pt x="411" y="1255"/>
                  </a:lnTo>
                  <a:lnTo>
                    <a:pt x="412" y="1252"/>
                  </a:lnTo>
                  <a:lnTo>
                    <a:pt x="414" y="1250"/>
                  </a:lnTo>
                  <a:lnTo>
                    <a:pt x="417" y="1250"/>
                  </a:lnTo>
                  <a:lnTo>
                    <a:pt x="423" y="1253"/>
                  </a:lnTo>
                  <a:lnTo>
                    <a:pt x="432" y="1257"/>
                  </a:lnTo>
                  <a:lnTo>
                    <a:pt x="455" y="1272"/>
                  </a:lnTo>
                  <a:lnTo>
                    <a:pt x="468" y="1281"/>
                  </a:lnTo>
                  <a:lnTo>
                    <a:pt x="482" y="1287"/>
                  </a:lnTo>
                  <a:lnTo>
                    <a:pt x="482" y="1287"/>
                  </a:lnTo>
                  <a:lnTo>
                    <a:pt x="492" y="1294"/>
                  </a:lnTo>
                  <a:lnTo>
                    <a:pt x="497" y="1299"/>
                  </a:lnTo>
                  <a:lnTo>
                    <a:pt x="501" y="1302"/>
                  </a:lnTo>
                  <a:lnTo>
                    <a:pt x="501" y="1302"/>
                  </a:lnTo>
                  <a:lnTo>
                    <a:pt x="502" y="1302"/>
                  </a:lnTo>
                  <a:lnTo>
                    <a:pt x="506" y="1290"/>
                  </a:lnTo>
                  <a:lnTo>
                    <a:pt x="512" y="1277"/>
                  </a:lnTo>
                  <a:lnTo>
                    <a:pt x="522" y="1258"/>
                  </a:lnTo>
                  <a:lnTo>
                    <a:pt x="522" y="1258"/>
                  </a:lnTo>
                  <a:lnTo>
                    <a:pt x="527" y="1247"/>
                  </a:lnTo>
                  <a:lnTo>
                    <a:pt x="532" y="1238"/>
                  </a:lnTo>
                  <a:lnTo>
                    <a:pt x="534" y="1229"/>
                  </a:lnTo>
                  <a:lnTo>
                    <a:pt x="536" y="1221"/>
                  </a:lnTo>
                  <a:lnTo>
                    <a:pt x="536" y="1207"/>
                  </a:lnTo>
                  <a:lnTo>
                    <a:pt x="536" y="1196"/>
                  </a:lnTo>
                  <a:lnTo>
                    <a:pt x="536" y="1191"/>
                  </a:lnTo>
                  <a:lnTo>
                    <a:pt x="537" y="1187"/>
                  </a:lnTo>
                  <a:lnTo>
                    <a:pt x="540" y="1182"/>
                  </a:lnTo>
                  <a:lnTo>
                    <a:pt x="542" y="1178"/>
                  </a:lnTo>
                  <a:lnTo>
                    <a:pt x="545" y="1174"/>
                  </a:lnTo>
                  <a:lnTo>
                    <a:pt x="552" y="1171"/>
                  </a:lnTo>
                  <a:lnTo>
                    <a:pt x="559" y="1168"/>
                  </a:lnTo>
                  <a:lnTo>
                    <a:pt x="569" y="1164"/>
                  </a:lnTo>
                  <a:lnTo>
                    <a:pt x="569" y="1164"/>
                  </a:lnTo>
                  <a:lnTo>
                    <a:pt x="591" y="1158"/>
                  </a:lnTo>
                  <a:lnTo>
                    <a:pt x="611" y="1151"/>
                  </a:lnTo>
                  <a:lnTo>
                    <a:pt x="630" y="1143"/>
                  </a:lnTo>
                  <a:lnTo>
                    <a:pt x="647" y="1134"/>
                  </a:lnTo>
                  <a:lnTo>
                    <a:pt x="654" y="1130"/>
                  </a:lnTo>
                  <a:lnTo>
                    <a:pt x="660" y="1124"/>
                  </a:lnTo>
                  <a:lnTo>
                    <a:pt x="665" y="1119"/>
                  </a:lnTo>
                  <a:lnTo>
                    <a:pt x="668" y="1113"/>
                  </a:lnTo>
                  <a:lnTo>
                    <a:pt x="670" y="1106"/>
                  </a:lnTo>
                  <a:lnTo>
                    <a:pt x="672" y="1098"/>
                  </a:lnTo>
                  <a:lnTo>
                    <a:pt x="670" y="1091"/>
                  </a:lnTo>
                  <a:lnTo>
                    <a:pt x="668" y="1083"/>
                  </a:lnTo>
                  <a:lnTo>
                    <a:pt x="668" y="1083"/>
                  </a:lnTo>
                  <a:lnTo>
                    <a:pt x="661" y="1066"/>
                  </a:lnTo>
                  <a:lnTo>
                    <a:pt x="654" y="1050"/>
                  </a:lnTo>
                  <a:lnTo>
                    <a:pt x="640" y="1026"/>
                  </a:lnTo>
                  <a:lnTo>
                    <a:pt x="636" y="1017"/>
                  </a:lnTo>
                  <a:lnTo>
                    <a:pt x="636" y="1014"/>
                  </a:lnTo>
                  <a:lnTo>
                    <a:pt x="636" y="1011"/>
                  </a:lnTo>
                  <a:lnTo>
                    <a:pt x="638" y="1010"/>
                  </a:lnTo>
                  <a:lnTo>
                    <a:pt x="640" y="1010"/>
                  </a:lnTo>
                  <a:lnTo>
                    <a:pt x="645" y="1010"/>
                  </a:lnTo>
                  <a:lnTo>
                    <a:pt x="650" y="1012"/>
                  </a:lnTo>
                  <a:lnTo>
                    <a:pt x="650" y="1012"/>
                  </a:lnTo>
                  <a:lnTo>
                    <a:pt x="682" y="1024"/>
                  </a:lnTo>
                  <a:lnTo>
                    <a:pt x="698" y="1030"/>
                  </a:lnTo>
                  <a:lnTo>
                    <a:pt x="716" y="1035"/>
                  </a:lnTo>
                  <a:lnTo>
                    <a:pt x="724" y="1037"/>
                  </a:lnTo>
                  <a:lnTo>
                    <a:pt x="732" y="1037"/>
                  </a:lnTo>
                  <a:lnTo>
                    <a:pt x="740" y="1037"/>
                  </a:lnTo>
                  <a:lnTo>
                    <a:pt x="748" y="1036"/>
                  </a:lnTo>
                  <a:lnTo>
                    <a:pt x="753" y="1034"/>
                  </a:lnTo>
                  <a:lnTo>
                    <a:pt x="759" y="1030"/>
                  </a:lnTo>
                  <a:lnTo>
                    <a:pt x="764" y="1025"/>
                  </a:lnTo>
                  <a:lnTo>
                    <a:pt x="768" y="1018"/>
                  </a:lnTo>
                  <a:lnTo>
                    <a:pt x="768" y="1018"/>
                  </a:lnTo>
                  <a:lnTo>
                    <a:pt x="779" y="993"/>
                  </a:lnTo>
                  <a:lnTo>
                    <a:pt x="786" y="919"/>
                  </a:lnTo>
                  <a:lnTo>
                    <a:pt x="692" y="0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01" y="37"/>
                  </a:lnTo>
                  <a:lnTo>
                    <a:pt x="191" y="40"/>
                  </a:lnTo>
                  <a:lnTo>
                    <a:pt x="178" y="44"/>
                  </a:lnTo>
                  <a:lnTo>
                    <a:pt x="165" y="50"/>
                  </a:lnTo>
                  <a:lnTo>
                    <a:pt x="152" y="57"/>
                  </a:lnTo>
                  <a:lnTo>
                    <a:pt x="147" y="61"/>
                  </a:lnTo>
                  <a:lnTo>
                    <a:pt x="142" y="66"/>
                  </a:lnTo>
                  <a:lnTo>
                    <a:pt x="138" y="70"/>
                  </a:lnTo>
                  <a:lnTo>
                    <a:pt x="135" y="76"/>
                  </a:lnTo>
                  <a:lnTo>
                    <a:pt x="135" y="76"/>
                  </a:lnTo>
                  <a:lnTo>
                    <a:pt x="133" y="80"/>
                  </a:lnTo>
                  <a:lnTo>
                    <a:pt x="129" y="85"/>
                  </a:lnTo>
                  <a:lnTo>
                    <a:pt x="126" y="88"/>
                  </a:lnTo>
                  <a:lnTo>
                    <a:pt x="122" y="90"/>
                  </a:lnTo>
                  <a:lnTo>
                    <a:pt x="117" y="93"/>
                  </a:lnTo>
                  <a:lnTo>
                    <a:pt x="113" y="94"/>
                  </a:lnTo>
                  <a:lnTo>
                    <a:pt x="103" y="94"/>
                  </a:lnTo>
                  <a:lnTo>
                    <a:pt x="93" y="93"/>
                  </a:lnTo>
                  <a:lnTo>
                    <a:pt x="83" y="89"/>
                  </a:lnTo>
                  <a:lnTo>
                    <a:pt x="72" y="86"/>
                  </a:lnTo>
                  <a:lnTo>
                    <a:pt x="66" y="81"/>
                  </a:lnTo>
                  <a:lnTo>
                    <a:pt x="66" y="81"/>
                  </a:lnTo>
                  <a:lnTo>
                    <a:pt x="59" y="78"/>
                  </a:lnTo>
                  <a:lnTo>
                    <a:pt x="52" y="76"/>
                  </a:lnTo>
                  <a:lnTo>
                    <a:pt x="47" y="75"/>
                  </a:lnTo>
                  <a:lnTo>
                    <a:pt x="41" y="74"/>
                  </a:lnTo>
                  <a:lnTo>
                    <a:pt x="33" y="75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135"/>
                  </a:lnTo>
                  <a:lnTo>
                    <a:pt x="26" y="243"/>
                  </a:lnTo>
                  <a:lnTo>
                    <a:pt x="27" y="306"/>
                  </a:lnTo>
                  <a:lnTo>
                    <a:pt x="29" y="364"/>
                  </a:lnTo>
                  <a:lnTo>
                    <a:pt x="30" y="390"/>
                  </a:lnTo>
                  <a:lnTo>
                    <a:pt x="32" y="412"/>
                  </a:lnTo>
                  <a:lnTo>
                    <a:pt x="34" y="431"/>
                  </a:lnTo>
                  <a:lnTo>
                    <a:pt x="38" y="445"/>
                  </a:lnTo>
                  <a:lnTo>
                    <a:pt x="38" y="445"/>
                  </a:lnTo>
                  <a:lnTo>
                    <a:pt x="45" y="470"/>
                  </a:lnTo>
                  <a:lnTo>
                    <a:pt x="52" y="505"/>
                  </a:lnTo>
                  <a:lnTo>
                    <a:pt x="60" y="545"/>
                  </a:lnTo>
                  <a:lnTo>
                    <a:pt x="67" y="590"/>
                  </a:lnTo>
                  <a:lnTo>
                    <a:pt x="71" y="638"/>
                  </a:lnTo>
                  <a:lnTo>
                    <a:pt x="75" y="687"/>
                  </a:lnTo>
                  <a:lnTo>
                    <a:pt x="76" y="712"/>
                  </a:lnTo>
                  <a:lnTo>
                    <a:pt x="76" y="736"/>
                  </a:lnTo>
                  <a:lnTo>
                    <a:pt x="75" y="761"/>
                  </a:lnTo>
                  <a:lnTo>
                    <a:pt x="72" y="784"/>
                  </a:lnTo>
                  <a:lnTo>
                    <a:pt x="72" y="784"/>
                  </a:lnTo>
                  <a:lnTo>
                    <a:pt x="69" y="827"/>
                  </a:lnTo>
                  <a:lnTo>
                    <a:pt x="67" y="864"/>
                  </a:lnTo>
                  <a:lnTo>
                    <a:pt x="65" y="895"/>
                  </a:lnTo>
                  <a:lnTo>
                    <a:pt x="65" y="923"/>
                  </a:lnTo>
                  <a:lnTo>
                    <a:pt x="66" y="948"/>
                  </a:lnTo>
                  <a:lnTo>
                    <a:pt x="69" y="972"/>
                  </a:lnTo>
                  <a:lnTo>
                    <a:pt x="74" y="995"/>
                  </a:lnTo>
                  <a:lnTo>
                    <a:pt x="79" y="1018"/>
                  </a:lnTo>
                  <a:lnTo>
                    <a:pt x="79" y="1018"/>
                  </a:lnTo>
                  <a:lnTo>
                    <a:pt x="85" y="1040"/>
                  </a:lnTo>
                  <a:lnTo>
                    <a:pt x="88" y="1058"/>
                  </a:lnTo>
                  <a:lnTo>
                    <a:pt x="89" y="1074"/>
                  </a:lnTo>
                  <a:lnTo>
                    <a:pt x="88" y="1090"/>
                  </a:lnTo>
                  <a:lnTo>
                    <a:pt x="85" y="1104"/>
                  </a:lnTo>
                  <a:lnTo>
                    <a:pt x="79" y="1121"/>
                  </a:lnTo>
                  <a:lnTo>
                    <a:pt x="61" y="1164"/>
                  </a:lnTo>
                  <a:lnTo>
                    <a:pt x="61" y="1164"/>
                  </a:lnTo>
                  <a:lnTo>
                    <a:pt x="51" y="1188"/>
                  </a:lnTo>
                  <a:lnTo>
                    <a:pt x="41" y="1205"/>
                  </a:lnTo>
                  <a:lnTo>
                    <a:pt x="33" y="1218"/>
                  </a:lnTo>
                  <a:lnTo>
                    <a:pt x="27" y="1227"/>
                  </a:lnTo>
                  <a:lnTo>
                    <a:pt x="20" y="1236"/>
                  </a:lnTo>
                  <a:lnTo>
                    <a:pt x="15" y="1244"/>
                  </a:lnTo>
                  <a:lnTo>
                    <a:pt x="11" y="1253"/>
                  </a:lnTo>
                  <a:lnTo>
                    <a:pt x="9" y="1264"/>
                  </a:lnTo>
                  <a:lnTo>
                    <a:pt x="9" y="1264"/>
                  </a:lnTo>
                  <a:lnTo>
                    <a:pt x="4" y="1293"/>
                  </a:lnTo>
                  <a:lnTo>
                    <a:pt x="1" y="1328"/>
                  </a:lnTo>
                  <a:lnTo>
                    <a:pt x="0" y="1345"/>
                  </a:lnTo>
                  <a:lnTo>
                    <a:pt x="0" y="1362"/>
                  </a:lnTo>
                  <a:lnTo>
                    <a:pt x="1" y="1378"/>
                  </a:lnTo>
                  <a:lnTo>
                    <a:pt x="3" y="1389"/>
                  </a:lnTo>
                  <a:lnTo>
                    <a:pt x="3" y="1389"/>
                  </a:lnTo>
                  <a:lnTo>
                    <a:pt x="15" y="1383"/>
                  </a:lnTo>
                  <a:lnTo>
                    <a:pt x="29" y="1379"/>
                  </a:lnTo>
                  <a:lnTo>
                    <a:pt x="57" y="1372"/>
                  </a:lnTo>
                  <a:lnTo>
                    <a:pt x="80" y="1367"/>
                  </a:lnTo>
                  <a:lnTo>
                    <a:pt x="95" y="1363"/>
                  </a:lnTo>
                  <a:lnTo>
                    <a:pt x="95" y="136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355138" y="344488"/>
              <a:ext cx="887413" cy="1017588"/>
            </a:xfrm>
            <a:custGeom>
              <a:avLst/>
              <a:gdLst>
                <a:gd name="T0" fmla="*/ 1064 w 1119"/>
                <a:gd name="T1" fmla="*/ 3 h 1281"/>
                <a:gd name="T2" fmla="*/ 1050 w 1119"/>
                <a:gd name="T3" fmla="*/ 0 h 1281"/>
                <a:gd name="T4" fmla="*/ 997 w 1119"/>
                <a:gd name="T5" fmla="*/ 23 h 1281"/>
                <a:gd name="T6" fmla="*/ 867 w 1119"/>
                <a:gd name="T7" fmla="*/ 117 h 1281"/>
                <a:gd name="T8" fmla="*/ 756 w 1119"/>
                <a:gd name="T9" fmla="*/ 199 h 1281"/>
                <a:gd name="T10" fmla="*/ 713 w 1119"/>
                <a:gd name="T11" fmla="*/ 219 h 1281"/>
                <a:gd name="T12" fmla="*/ 662 w 1119"/>
                <a:gd name="T13" fmla="*/ 222 h 1281"/>
                <a:gd name="T14" fmla="*/ 610 w 1119"/>
                <a:gd name="T15" fmla="*/ 229 h 1281"/>
                <a:gd name="T16" fmla="*/ 575 w 1119"/>
                <a:gd name="T17" fmla="*/ 246 h 1281"/>
                <a:gd name="T18" fmla="*/ 560 w 1119"/>
                <a:gd name="T19" fmla="*/ 246 h 1281"/>
                <a:gd name="T20" fmla="*/ 531 w 1119"/>
                <a:gd name="T21" fmla="*/ 222 h 1281"/>
                <a:gd name="T22" fmla="*/ 504 w 1119"/>
                <a:gd name="T23" fmla="*/ 213 h 1281"/>
                <a:gd name="T24" fmla="*/ 444 w 1119"/>
                <a:gd name="T25" fmla="*/ 227 h 1281"/>
                <a:gd name="T26" fmla="*/ 420 w 1119"/>
                <a:gd name="T27" fmla="*/ 228 h 1281"/>
                <a:gd name="T28" fmla="*/ 364 w 1119"/>
                <a:gd name="T29" fmla="*/ 208 h 1281"/>
                <a:gd name="T30" fmla="*/ 0 w 1119"/>
                <a:gd name="T31" fmla="*/ 229 h 1281"/>
                <a:gd name="T32" fmla="*/ 95 w 1119"/>
                <a:gd name="T33" fmla="*/ 1206 h 1281"/>
                <a:gd name="T34" fmla="*/ 105 w 1119"/>
                <a:gd name="T35" fmla="*/ 1165 h 1281"/>
                <a:gd name="T36" fmla="*/ 123 w 1119"/>
                <a:gd name="T37" fmla="*/ 1123 h 1281"/>
                <a:gd name="T38" fmla="*/ 145 w 1119"/>
                <a:gd name="T39" fmla="*/ 1104 h 1281"/>
                <a:gd name="T40" fmla="*/ 169 w 1119"/>
                <a:gd name="T41" fmla="*/ 1107 h 1281"/>
                <a:gd name="T42" fmla="*/ 202 w 1119"/>
                <a:gd name="T43" fmla="*/ 1134 h 1281"/>
                <a:gd name="T44" fmla="*/ 243 w 1119"/>
                <a:gd name="T45" fmla="*/ 1160 h 1281"/>
                <a:gd name="T46" fmla="*/ 252 w 1119"/>
                <a:gd name="T47" fmla="*/ 1171 h 1281"/>
                <a:gd name="T48" fmla="*/ 272 w 1119"/>
                <a:gd name="T49" fmla="*/ 1184 h 1281"/>
                <a:gd name="T50" fmla="*/ 322 w 1119"/>
                <a:gd name="T51" fmla="*/ 1189 h 1281"/>
                <a:gd name="T52" fmla="*/ 363 w 1119"/>
                <a:gd name="T53" fmla="*/ 1193 h 1281"/>
                <a:gd name="T54" fmla="*/ 396 w 1119"/>
                <a:gd name="T55" fmla="*/ 1209 h 1281"/>
                <a:gd name="T56" fmla="*/ 401 w 1119"/>
                <a:gd name="T57" fmla="*/ 1215 h 1281"/>
                <a:gd name="T58" fmla="*/ 405 w 1119"/>
                <a:gd name="T59" fmla="*/ 1201 h 1281"/>
                <a:gd name="T60" fmla="*/ 433 w 1119"/>
                <a:gd name="T61" fmla="*/ 1194 h 1281"/>
                <a:gd name="T62" fmla="*/ 481 w 1119"/>
                <a:gd name="T63" fmla="*/ 1200 h 1281"/>
                <a:gd name="T64" fmla="*/ 550 w 1119"/>
                <a:gd name="T65" fmla="*/ 1209 h 1281"/>
                <a:gd name="T66" fmla="*/ 572 w 1119"/>
                <a:gd name="T67" fmla="*/ 1201 h 1281"/>
                <a:gd name="T68" fmla="*/ 583 w 1119"/>
                <a:gd name="T69" fmla="*/ 1180 h 1281"/>
                <a:gd name="T70" fmla="*/ 599 w 1119"/>
                <a:gd name="T71" fmla="*/ 1168 h 1281"/>
                <a:gd name="T72" fmla="*/ 627 w 1119"/>
                <a:gd name="T73" fmla="*/ 1177 h 1281"/>
                <a:gd name="T74" fmla="*/ 641 w 1119"/>
                <a:gd name="T75" fmla="*/ 1200 h 1281"/>
                <a:gd name="T76" fmla="*/ 667 w 1119"/>
                <a:gd name="T77" fmla="*/ 1220 h 1281"/>
                <a:gd name="T78" fmla="*/ 709 w 1119"/>
                <a:gd name="T79" fmla="*/ 1236 h 1281"/>
                <a:gd name="T80" fmla="*/ 715 w 1119"/>
                <a:gd name="T81" fmla="*/ 1277 h 1281"/>
                <a:gd name="T82" fmla="*/ 736 w 1119"/>
                <a:gd name="T83" fmla="*/ 1279 h 1281"/>
                <a:gd name="T84" fmla="*/ 762 w 1119"/>
                <a:gd name="T85" fmla="*/ 1265 h 1281"/>
                <a:gd name="T86" fmla="*/ 793 w 1119"/>
                <a:gd name="T87" fmla="*/ 1232 h 1281"/>
                <a:gd name="T88" fmla="*/ 796 w 1119"/>
                <a:gd name="T89" fmla="*/ 1182 h 1281"/>
                <a:gd name="T90" fmla="*/ 800 w 1119"/>
                <a:gd name="T91" fmla="*/ 1066 h 1281"/>
                <a:gd name="T92" fmla="*/ 819 w 1119"/>
                <a:gd name="T93" fmla="*/ 1069 h 1281"/>
                <a:gd name="T94" fmla="*/ 839 w 1119"/>
                <a:gd name="T95" fmla="*/ 1079 h 1281"/>
                <a:gd name="T96" fmla="*/ 858 w 1119"/>
                <a:gd name="T97" fmla="*/ 1067 h 1281"/>
                <a:gd name="T98" fmla="*/ 867 w 1119"/>
                <a:gd name="T99" fmla="*/ 1030 h 1281"/>
                <a:gd name="T100" fmla="*/ 872 w 1119"/>
                <a:gd name="T101" fmla="*/ 1015 h 1281"/>
                <a:gd name="T102" fmla="*/ 943 w 1119"/>
                <a:gd name="T103" fmla="*/ 951 h 1281"/>
                <a:gd name="T104" fmla="*/ 973 w 1119"/>
                <a:gd name="T105" fmla="*/ 919 h 1281"/>
                <a:gd name="T106" fmla="*/ 1023 w 1119"/>
                <a:gd name="T107" fmla="*/ 870 h 1281"/>
                <a:gd name="T108" fmla="*/ 1058 w 1119"/>
                <a:gd name="T109" fmla="*/ 832 h 1281"/>
                <a:gd name="T110" fmla="*/ 1071 w 1119"/>
                <a:gd name="T111" fmla="*/ 773 h 1281"/>
                <a:gd name="T112" fmla="*/ 1060 w 1119"/>
                <a:gd name="T113" fmla="*/ 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19" h="1281">
                  <a:moveTo>
                    <a:pt x="1060" y="6"/>
                  </a:moveTo>
                  <a:lnTo>
                    <a:pt x="1060" y="6"/>
                  </a:lnTo>
                  <a:lnTo>
                    <a:pt x="1064" y="3"/>
                  </a:lnTo>
                  <a:lnTo>
                    <a:pt x="1064" y="3"/>
                  </a:lnTo>
                  <a:lnTo>
                    <a:pt x="1059" y="1"/>
                  </a:lnTo>
                  <a:lnTo>
                    <a:pt x="1054" y="0"/>
                  </a:lnTo>
                  <a:lnTo>
                    <a:pt x="1054" y="0"/>
                  </a:lnTo>
                  <a:lnTo>
                    <a:pt x="1050" y="0"/>
                  </a:lnTo>
                  <a:lnTo>
                    <a:pt x="1044" y="1"/>
                  </a:lnTo>
                  <a:lnTo>
                    <a:pt x="1031" y="5"/>
                  </a:lnTo>
                  <a:lnTo>
                    <a:pt x="1015" y="13"/>
                  </a:lnTo>
                  <a:lnTo>
                    <a:pt x="997" y="23"/>
                  </a:lnTo>
                  <a:lnTo>
                    <a:pt x="977" y="35"/>
                  </a:lnTo>
                  <a:lnTo>
                    <a:pt x="956" y="50"/>
                  </a:lnTo>
                  <a:lnTo>
                    <a:pt x="911" y="82"/>
                  </a:lnTo>
                  <a:lnTo>
                    <a:pt x="867" y="117"/>
                  </a:lnTo>
                  <a:lnTo>
                    <a:pt x="823" y="149"/>
                  </a:lnTo>
                  <a:lnTo>
                    <a:pt x="785" y="178"/>
                  </a:lnTo>
                  <a:lnTo>
                    <a:pt x="756" y="199"/>
                  </a:lnTo>
                  <a:lnTo>
                    <a:pt x="756" y="199"/>
                  </a:lnTo>
                  <a:lnTo>
                    <a:pt x="744" y="206"/>
                  </a:lnTo>
                  <a:lnTo>
                    <a:pt x="734" y="211"/>
                  </a:lnTo>
                  <a:lnTo>
                    <a:pt x="722" y="215"/>
                  </a:lnTo>
                  <a:lnTo>
                    <a:pt x="713" y="219"/>
                  </a:lnTo>
                  <a:lnTo>
                    <a:pt x="703" y="221"/>
                  </a:lnTo>
                  <a:lnTo>
                    <a:pt x="694" y="222"/>
                  </a:lnTo>
                  <a:lnTo>
                    <a:pt x="678" y="222"/>
                  </a:lnTo>
                  <a:lnTo>
                    <a:pt x="662" y="222"/>
                  </a:lnTo>
                  <a:lnTo>
                    <a:pt x="645" y="222"/>
                  </a:lnTo>
                  <a:lnTo>
                    <a:pt x="629" y="223"/>
                  </a:lnTo>
                  <a:lnTo>
                    <a:pt x="618" y="225"/>
                  </a:lnTo>
                  <a:lnTo>
                    <a:pt x="610" y="229"/>
                  </a:lnTo>
                  <a:lnTo>
                    <a:pt x="610" y="229"/>
                  </a:lnTo>
                  <a:lnTo>
                    <a:pt x="593" y="234"/>
                  </a:lnTo>
                  <a:lnTo>
                    <a:pt x="582" y="241"/>
                  </a:lnTo>
                  <a:lnTo>
                    <a:pt x="575" y="246"/>
                  </a:lnTo>
                  <a:lnTo>
                    <a:pt x="569" y="248"/>
                  </a:lnTo>
                  <a:lnTo>
                    <a:pt x="568" y="249"/>
                  </a:lnTo>
                  <a:lnTo>
                    <a:pt x="566" y="249"/>
                  </a:lnTo>
                  <a:lnTo>
                    <a:pt x="560" y="246"/>
                  </a:lnTo>
                  <a:lnTo>
                    <a:pt x="551" y="239"/>
                  </a:lnTo>
                  <a:lnTo>
                    <a:pt x="539" y="229"/>
                  </a:lnTo>
                  <a:lnTo>
                    <a:pt x="539" y="229"/>
                  </a:lnTo>
                  <a:lnTo>
                    <a:pt x="531" y="222"/>
                  </a:lnTo>
                  <a:lnTo>
                    <a:pt x="525" y="219"/>
                  </a:lnTo>
                  <a:lnTo>
                    <a:pt x="518" y="215"/>
                  </a:lnTo>
                  <a:lnTo>
                    <a:pt x="511" y="213"/>
                  </a:lnTo>
                  <a:lnTo>
                    <a:pt x="504" y="213"/>
                  </a:lnTo>
                  <a:lnTo>
                    <a:pt x="498" y="213"/>
                  </a:lnTo>
                  <a:lnTo>
                    <a:pt x="485" y="215"/>
                  </a:lnTo>
                  <a:lnTo>
                    <a:pt x="459" y="223"/>
                  </a:lnTo>
                  <a:lnTo>
                    <a:pt x="444" y="227"/>
                  </a:lnTo>
                  <a:lnTo>
                    <a:pt x="436" y="228"/>
                  </a:lnTo>
                  <a:lnTo>
                    <a:pt x="427" y="229"/>
                  </a:lnTo>
                  <a:lnTo>
                    <a:pt x="427" y="229"/>
                  </a:lnTo>
                  <a:lnTo>
                    <a:pt x="420" y="228"/>
                  </a:lnTo>
                  <a:lnTo>
                    <a:pt x="411" y="227"/>
                  </a:lnTo>
                  <a:lnTo>
                    <a:pt x="394" y="222"/>
                  </a:lnTo>
                  <a:lnTo>
                    <a:pt x="377" y="215"/>
                  </a:lnTo>
                  <a:lnTo>
                    <a:pt x="364" y="208"/>
                  </a:lnTo>
                  <a:lnTo>
                    <a:pt x="351" y="201"/>
                  </a:lnTo>
                  <a:lnTo>
                    <a:pt x="342" y="194"/>
                  </a:lnTo>
                  <a:lnTo>
                    <a:pt x="335" y="187"/>
                  </a:lnTo>
                  <a:lnTo>
                    <a:pt x="0" y="229"/>
                  </a:lnTo>
                  <a:lnTo>
                    <a:pt x="94" y="1148"/>
                  </a:lnTo>
                  <a:lnTo>
                    <a:pt x="88" y="1222"/>
                  </a:lnTo>
                  <a:lnTo>
                    <a:pt x="88" y="1222"/>
                  </a:lnTo>
                  <a:lnTo>
                    <a:pt x="95" y="1206"/>
                  </a:lnTo>
                  <a:lnTo>
                    <a:pt x="101" y="1191"/>
                  </a:lnTo>
                  <a:lnTo>
                    <a:pt x="104" y="1179"/>
                  </a:lnTo>
                  <a:lnTo>
                    <a:pt x="105" y="1165"/>
                  </a:lnTo>
                  <a:lnTo>
                    <a:pt x="105" y="1165"/>
                  </a:lnTo>
                  <a:lnTo>
                    <a:pt x="108" y="1154"/>
                  </a:lnTo>
                  <a:lnTo>
                    <a:pt x="112" y="1142"/>
                  </a:lnTo>
                  <a:lnTo>
                    <a:pt x="119" y="1129"/>
                  </a:lnTo>
                  <a:lnTo>
                    <a:pt x="123" y="1123"/>
                  </a:lnTo>
                  <a:lnTo>
                    <a:pt x="128" y="1117"/>
                  </a:lnTo>
                  <a:lnTo>
                    <a:pt x="133" y="1112"/>
                  </a:lnTo>
                  <a:lnTo>
                    <a:pt x="138" y="1107"/>
                  </a:lnTo>
                  <a:lnTo>
                    <a:pt x="145" y="1104"/>
                  </a:lnTo>
                  <a:lnTo>
                    <a:pt x="150" y="1103"/>
                  </a:lnTo>
                  <a:lnTo>
                    <a:pt x="157" y="1103"/>
                  </a:lnTo>
                  <a:lnTo>
                    <a:pt x="162" y="1104"/>
                  </a:lnTo>
                  <a:lnTo>
                    <a:pt x="169" y="1107"/>
                  </a:lnTo>
                  <a:lnTo>
                    <a:pt x="176" y="1113"/>
                  </a:lnTo>
                  <a:lnTo>
                    <a:pt x="176" y="1113"/>
                  </a:lnTo>
                  <a:lnTo>
                    <a:pt x="189" y="1124"/>
                  </a:lnTo>
                  <a:lnTo>
                    <a:pt x="202" y="1134"/>
                  </a:lnTo>
                  <a:lnTo>
                    <a:pt x="214" y="1142"/>
                  </a:lnTo>
                  <a:lnTo>
                    <a:pt x="225" y="1149"/>
                  </a:lnTo>
                  <a:lnTo>
                    <a:pt x="235" y="1154"/>
                  </a:lnTo>
                  <a:lnTo>
                    <a:pt x="243" y="1160"/>
                  </a:lnTo>
                  <a:lnTo>
                    <a:pt x="249" y="1165"/>
                  </a:lnTo>
                  <a:lnTo>
                    <a:pt x="251" y="1168"/>
                  </a:lnTo>
                  <a:lnTo>
                    <a:pt x="252" y="1171"/>
                  </a:lnTo>
                  <a:lnTo>
                    <a:pt x="252" y="1171"/>
                  </a:lnTo>
                  <a:lnTo>
                    <a:pt x="254" y="1174"/>
                  </a:lnTo>
                  <a:lnTo>
                    <a:pt x="256" y="1177"/>
                  </a:lnTo>
                  <a:lnTo>
                    <a:pt x="263" y="1181"/>
                  </a:lnTo>
                  <a:lnTo>
                    <a:pt x="272" y="1184"/>
                  </a:lnTo>
                  <a:lnTo>
                    <a:pt x="283" y="1187"/>
                  </a:lnTo>
                  <a:lnTo>
                    <a:pt x="294" y="1188"/>
                  </a:lnTo>
                  <a:lnTo>
                    <a:pt x="304" y="1188"/>
                  </a:lnTo>
                  <a:lnTo>
                    <a:pt x="322" y="1189"/>
                  </a:lnTo>
                  <a:lnTo>
                    <a:pt x="322" y="1189"/>
                  </a:lnTo>
                  <a:lnTo>
                    <a:pt x="340" y="1190"/>
                  </a:lnTo>
                  <a:lnTo>
                    <a:pt x="351" y="1191"/>
                  </a:lnTo>
                  <a:lnTo>
                    <a:pt x="363" y="1193"/>
                  </a:lnTo>
                  <a:lnTo>
                    <a:pt x="374" y="1197"/>
                  </a:lnTo>
                  <a:lnTo>
                    <a:pt x="384" y="1201"/>
                  </a:lnTo>
                  <a:lnTo>
                    <a:pt x="393" y="1206"/>
                  </a:lnTo>
                  <a:lnTo>
                    <a:pt x="396" y="1209"/>
                  </a:lnTo>
                  <a:lnTo>
                    <a:pt x="398" y="1212"/>
                  </a:lnTo>
                  <a:lnTo>
                    <a:pt x="398" y="1212"/>
                  </a:lnTo>
                  <a:lnTo>
                    <a:pt x="401" y="1216"/>
                  </a:lnTo>
                  <a:lnTo>
                    <a:pt x="401" y="1215"/>
                  </a:lnTo>
                  <a:lnTo>
                    <a:pt x="401" y="1210"/>
                  </a:lnTo>
                  <a:lnTo>
                    <a:pt x="401" y="1207"/>
                  </a:lnTo>
                  <a:lnTo>
                    <a:pt x="403" y="1203"/>
                  </a:lnTo>
                  <a:lnTo>
                    <a:pt x="405" y="1201"/>
                  </a:lnTo>
                  <a:lnTo>
                    <a:pt x="408" y="1198"/>
                  </a:lnTo>
                  <a:lnTo>
                    <a:pt x="415" y="1197"/>
                  </a:lnTo>
                  <a:lnTo>
                    <a:pt x="423" y="1194"/>
                  </a:lnTo>
                  <a:lnTo>
                    <a:pt x="433" y="1194"/>
                  </a:lnTo>
                  <a:lnTo>
                    <a:pt x="445" y="1194"/>
                  </a:lnTo>
                  <a:lnTo>
                    <a:pt x="461" y="1197"/>
                  </a:lnTo>
                  <a:lnTo>
                    <a:pt x="481" y="1200"/>
                  </a:lnTo>
                  <a:lnTo>
                    <a:pt x="481" y="1200"/>
                  </a:lnTo>
                  <a:lnTo>
                    <a:pt x="517" y="1207"/>
                  </a:lnTo>
                  <a:lnTo>
                    <a:pt x="530" y="1208"/>
                  </a:lnTo>
                  <a:lnTo>
                    <a:pt x="541" y="1209"/>
                  </a:lnTo>
                  <a:lnTo>
                    <a:pt x="550" y="1209"/>
                  </a:lnTo>
                  <a:lnTo>
                    <a:pt x="558" y="1208"/>
                  </a:lnTo>
                  <a:lnTo>
                    <a:pt x="564" y="1206"/>
                  </a:lnTo>
                  <a:lnTo>
                    <a:pt x="568" y="1203"/>
                  </a:lnTo>
                  <a:lnTo>
                    <a:pt x="572" y="1201"/>
                  </a:lnTo>
                  <a:lnTo>
                    <a:pt x="574" y="1198"/>
                  </a:lnTo>
                  <a:lnTo>
                    <a:pt x="578" y="1191"/>
                  </a:lnTo>
                  <a:lnTo>
                    <a:pt x="580" y="1184"/>
                  </a:lnTo>
                  <a:lnTo>
                    <a:pt x="583" y="1180"/>
                  </a:lnTo>
                  <a:lnTo>
                    <a:pt x="586" y="1177"/>
                  </a:lnTo>
                  <a:lnTo>
                    <a:pt x="586" y="1177"/>
                  </a:lnTo>
                  <a:lnTo>
                    <a:pt x="593" y="1171"/>
                  </a:lnTo>
                  <a:lnTo>
                    <a:pt x="599" y="1168"/>
                  </a:lnTo>
                  <a:lnTo>
                    <a:pt x="607" y="1167"/>
                  </a:lnTo>
                  <a:lnTo>
                    <a:pt x="614" y="1168"/>
                  </a:lnTo>
                  <a:lnTo>
                    <a:pt x="622" y="1171"/>
                  </a:lnTo>
                  <a:lnTo>
                    <a:pt x="627" y="1177"/>
                  </a:lnTo>
                  <a:lnTo>
                    <a:pt x="634" y="1184"/>
                  </a:lnTo>
                  <a:lnTo>
                    <a:pt x="639" y="1194"/>
                  </a:lnTo>
                  <a:lnTo>
                    <a:pt x="639" y="1194"/>
                  </a:lnTo>
                  <a:lnTo>
                    <a:pt x="641" y="1200"/>
                  </a:lnTo>
                  <a:lnTo>
                    <a:pt x="645" y="1205"/>
                  </a:lnTo>
                  <a:lnTo>
                    <a:pt x="650" y="1209"/>
                  </a:lnTo>
                  <a:lnTo>
                    <a:pt x="654" y="1213"/>
                  </a:lnTo>
                  <a:lnTo>
                    <a:pt x="667" y="1220"/>
                  </a:lnTo>
                  <a:lnTo>
                    <a:pt x="678" y="1226"/>
                  </a:lnTo>
                  <a:lnTo>
                    <a:pt x="690" y="1230"/>
                  </a:lnTo>
                  <a:lnTo>
                    <a:pt x="700" y="1234"/>
                  </a:lnTo>
                  <a:lnTo>
                    <a:pt x="709" y="1236"/>
                  </a:lnTo>
                  <a:lnTo>
                    <a:pt x="709" y="1236"/>
                  </a:lnTo>
                  <a:lnTo>
                    <a:pt x="711" y="1248"/>
                  </a:lnTo>
                  <a:lnTo>
                    <a:pt x="715" y="1277"/>
                  </a:lnTo>
                  <a:lnTo>
                    <a:pt x="715" y="1277"/>
                  </a:lnTo>
                  <a:lnTo>
                    <a:pt x="720" y="1279"/>
                  </a:lnTo>
                  <a:lnTo>
                    <a:pt x="725" y="1281"/>
                  </a:lnTo>
                  <a:lnTo>
                    <a:pt x="730" y="1281"/>
                  </a:lnTo>
                  <a:lnTo>
                    <a:pt x="736" y="1279"/>
                  </a:lnTo>
                  <a:lnTo>
                    <a:pt x="741" y="1278"/>
                  </a:lnTo>
                  <a:lnTo>
                    <a:pt x="748" y="1275"/>
                  </a:lnTo>
                  <a:lnTo>
                    <a:pt x="755" y="1270"/>
                  </a:lnTo>
                  <a:lnTo>
                    <a:pt x="762" y="1265"/>
                  </a:lnTo>
                  <a:lnTo>
                    <a:pt x="762" y="1265"/>
                  </a:lnTo>
                  <a:lnTo>
                    <a:pt x="782" y="1245"/>
                  </a:lnTo>
                  <a:lnTo>
                    <a:pt x="788" y="1239"/>
                  </a:lnTo>
                  <a:lnTo>
                    <a:pt x="793" y="1232"/>
                  </a:lnTo>
                  <a:lnTo>
                    <a:pt x="795" y="1225"/>
                  </a:lnTo>
                  <a:lnTo>
                    <a:pt x="796" y="1216"/>
                  </a:lnTo>
                  <a:lnTo>
                    <a:pt x="796" y="1182"/>
                  </a:lnTo>
                  <a:lnTo>
                    <a:pt x="796" y="1182"/>
                  </a:lnTo>
                  <a:lnTo>
                    <a:pt x="796" y="1077"/>
                  </a:lnTo>
                  <a:lnTo>
                    <a:pt x="796" y="1077"/>
                  </a:lnTo>
                  <a:lnTo>
                    <a:pt x="797" y="1070"/>
                  </a:lnTo>
                  <a:lnTo>
                    <a:pt x="800" y="1066"/>
                  </a:lnTo>
                  <a:lnTo>
                    <a:pt x="803" y="1064"/>
                  </a:lnTo>
                  <a:lnTo>
                    <a:pt x="807" y="1064"/>
                  </a:lnTo>
                  <a:lnTo>
                    <a:pt x="813" y="1066"/>
                  </a:lnTo>
                  <a:lnTo>
                    <a:pt x="819" y="1069"/>
                  </a:lnTo>
                  <a:lnTo>
                    <a:pt x="832" y="1077"/>
                  </a:lnTo>
                  <a:lnTo>
                    <a:pt x="832" y="1077"/>
                  </a:lnTo>
                  <a:lnTo>
                    <a:pt x="835" y="1079"/>
                  </a:lnTo>
                  <a:lnTo>
                    <a:pt x="839" y="1079"/>
                  </a:lnTo>
                  <a:lnTo>
                    <a:pt x="842" y="1079"/>
                  </a:lnTo>
                  <a:lnTo>
                    <a:pt x="845" y="1078"/>
                  </a:lnTo>
                  <a:lnTo>
                    <a:pt x="852" y="1074"/>
                  </a:lnTo>
                  <a:lnTo>
                    <a:pt x="858" y="1067"/>
                  </a:lnTo>
                  <a:lnTo>
                    <a:pt x="863" y="1059"/>
                  </a:lnTo>
                  <a:lnTo>
                    <a:pt x="867" y="1049"/>
                  </a:lnTo>
                  <a:lnTo>
                    <a:pt x="868" y="1040"/>
                  </a:lnTo>
                  <a:lnTo>
                    <a:pt x="867" y="1030"/>
                  </a:lnTo>
                  <a:lnTo>
                    <a:pt x="867" y="1030"/>
                  </a:lnTo>
                  <a:lnTo>
                    <a:pt x="867" y="1026"/>
                  </a:lnTo>
                  <a:lnTo>
                    <a:pt x="869" y="1020"/>
                  </a:lnTo>
                  <a:lnTo>
                    <a:pt x="872" y="1015"/>
                  </a:lnTo>
                  <a:lnTo>
                    <a:pt x="877" y="1009"/>
                  </a:lnTo>
                  <a:lnTo>
                    <a:pt x="890" y="995"/>
                  </a:lnTo>
                  <a:lnTo>
                    <a:pt x="907" y="981"/>
                  </a:lnTo>
                  <a:lnTo>
                    <a:pt x="943" y="951"/>
                  </a:lnTo>
                  <a:lnTo>
                    <a:pt x="959" y="935"/>
                  </a:lnTo>
                  <a:lnTo>
                    <a:pt x="966" y="927"/>
                  </a:lnTo>
                  <a:lnTo>
                    <a:pt x="973" y="919"/>
                  </a:lnTo>
                  <a:lnTo>
                    <a:pt x="973" y="919"/>
                  </a:lnTo>
                  <a:lnTo>
                    <a:pt x="984" y="905"/>
                  </a:lnTo>
                  <a:lnTo>
                    <a:pt x="996" y="893"/>
                  </a:lnTo>
                  <a:lnTo>
                    <a:pt x="1010" y="880"/>
                  </a:lnTo>
                  <a:lnTo>
                    <a:pt x="1023" y="870"/>
                  </a:lnTo>
                  <a:lnTo>
                    <a:pt x="1035" y="860"/>
                  </a:lnTo>
                  <a:lnTo>
                    <a:pt x="1045" y="849"/>
                  </a:lnTo>
                  <a:lnTo>
                    <a:pt x="1054" y="838"/>
                  </a:lnTo>
                  <a:lnTo>
                    <a:pt x="1058" y="832"/>
                  </a:lnTo>
                  <a:lnTo>
                    <a:pt x="1060" y="826"/>
                  </a:lnTo>
                  <a:lnTo>
                    <a:pt x="1060" y="826"/>
                  </a:lnTo>
                  <a:lnTo>
                    <a:pt x="1064" y="807"/>
                  </a:lnTo>
                  <a:lnTo>
                    <a:pt x="1071" y="773"/>
                  </a:lnTo>
                  <a:lnTo>
                    <a:pt x="1088" y="680"/>
                  </a:lnTo>
                  <a:lnTo>
                    <a:pt x="1119" y="488"/>
                  </a:lnTo>
                  <a:lnTo>
                    <a:pt x="1119" y="451"/>
                  </a:lnTo>
                  <a:lnTo>
                    <a:pt x="1060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8939213" y="-552450"/>
              <a:ext cx="831850" cy="1112838"/>
            </a:xfrm>
            <a:custGeom>
              <a:avLst/>
              <a:gdLst>
                <a:gd name="T0" fmla="*/ 904 w 1049"/>
                <a:gd name="T1" fmla="*/ 1347 h 1402"/>
                <a:gd name="T2" fmla="*/ 963 w 1049"/>
                <a:gd name="T3" fmla="*/ 1360 h 1402"/>
                <a:gd name="T4" fmla="*/ 941 w 1049"/>
                <a:gd name="T5" fmla="*/ 1333 h 1402"/>
                <a:gd name="T6" fmla="*/ 866 w 1049"/>
                <a:gd name="T7" fmla="*/ 1281 h 1402"/>
                <a:gd name="T8" fmla="*/ 892 w 1049"/>
                <a:gd name="T9" fmla="*/ 1260 h 1402"/>
                <a:gd name="T10" fmla="*/ 937 w 1049"/>
                <a:gd name="T11" fmla="*/ 1231 h 1402"/>
                <a:gd name="T12" fmla="*/ 965 w 1049"/>
                <a:gd name="T13" fmla="*/ 1151 h 1402"/>
                <a:gd name="T14" fmla="*/ 970 w 1049"/>
                <a:gd name="T15" fmla="*/ 1065 h 1402"/>
                <a:gd name="T16" fmla="*/ 1001 w 1049"/>
                <a:gd name="T17" fmla="*/ 951 h 1402"/>
                <a:gd name="T18" fmla="*/ 1047 w 1049"/>
                <a:gd name="T19" fmla="*/ 869 h 1402"/>
                <a:gd name="T20" fmla="*/ 1032 w 1049"/>
                <a:gd name="T21" fmla="*/ 805 h 1402"/>
                <a:gd name="T22" fmla="*/ 997 w 1049"/>
                <a:gd name="T23" fmla="*/ 686 h 1402"/>
                <a:gd name="T24" fmla="*/ 947 w 1049"/>
                <a:gd name="T25" fmla="*/ 565 h 1402"/>
                <a:gd name="T26" fmla="*/ 897 w 1049"/>
                <a:gd name="T27" fmla="*/ 525 h 1402"/>
                <a:gd name="T28" fmla="*/ 827 w 1049"/>
                <a:gd name="T29" fmla="*/ 526 h 1402"/>
                <a:gd name="T30" fmla="*/ 780 w 1049"/>
                <a:gd name="T31" fmla="*/ 572 h 1402"/>
                <a:gd name="T32" fmla="*/ 720 w 1049"/>
                <a:gd name="T33" fmla="*/ 699 h 1402"/>
                <a:gd name="T34" fmla="*/ 688 w 1049"/>
                <a:gd name="T35" fmla="*/ 720 h 1402"/>
                <a:gd name="T36" fmla="*/ 662 w 1049"/>
                <a:gd name="T37" fmla="*/ 681 h 1402"/>
                <a:gd name="T38" fmla="*/ 667 w 1049"/>
                <a:gd name="T39" fmla="*/ 586 h 1402"/>
                <a:gd name="T40" fmla="*/ 698 w 1049"/>
                <a:gd name="T41" fmla="*/ 518 h 1402"/>
                <a:gd name="T42" fmla="*/ 742 w 1049"/>
                <a:gd name="T43" fmla="*/ 501 h 1402"/>
                <a:gd name="T44" fmla="*/ 787 w 1049"/>
                <a:gd name="T45" fmla="*/ 470 h 1402"/>
                <a:gd name="T46" fmla="*/ 788 w 1049"/>
                <a:gd name="T47" fmla="*/ 426 h 1402"/>
                <a:gd name="T48" fmla="*/ 771 w 1049"/>
                <a:gd name="T49" fmla="*/ 369 h 1402"/>
                <a:gd name="T50" fmla="*/ 798 w 1049"/>
                <a:gd name="T51" fmla="*/ 338 h 1402"/>
                <a:gd name="T52" fmla="*/ 789 w 1049"/>
                <a:gd name="T53" fmla="*/ 292 h 1402"/>
                <a:gd name="T54" fmla="*/ 738 w 1049"/>
                <a:gd name="T55" fmla="*/ 236 h 1402"/>
                <a:gd name="T56" fmla="*/ 730 w 1049"/>
                <a:gd name="T57" fmla="*/ 207 h 1402"/>
                <a:gd name="T58" fmla="*/ 773 w 1049"/>
                <a:gd name="T59" fmla="*/ 184 h 1402"/>
                <a:gd name="T60" fmla="*/ 773 w 1049"/>
                <a:gd name="T61" fmla="*/ 157 h 1402"/>
                <a:gd name="T62" fmla="*/ 702 w 1049"/>
                <a:gd name="T63" fmla="*/ 110 h 1402"/>
                <a:gd name="T64" fmla="*/ 605 w 1049"/>
                <a:gd name="T65" fmla="*/ 80 h 1402"/>
                <a:gd name="T66" fmla="*/ 580 w 1049"/>
                <a:gd name="T67" fmla="*/ 54 h 1402"/>
                <a:gd name="T68" fmla="*/ 562 w 1049"/>
                <a:gd name="T69" fmla="*/ 32 h 1402"/>
                <a:gd name="T70" fmla="*/ 461 w 1049"/>
                <a:gd name="T71" fmla="*/ 9 h 1402"/>
                <a:gd name="T72" fmla="*/ 409 w 1049"/>
                <a:gd name="T73" fmla="*/ 2 h 1402"/>
                <a:gd name="T74" fmla="*/ 332 w 1049"/>
                <a:gd name="T75" fmla="*/ 32 h 1402"/>
                <a:gd name="T76" fmla="*/ 320 w 1049"/>
                <a:gd name="T77" fmla="*/ 80 h 1402"/>
                <a:gd name="T78" fmla="*/ 331 w 1049"/>
                <a:gd name="T79" fmla="*/ 133 h 1402"/>
                <a:gd name="T80" fmla="*/ 257 w 1049"/>
                <a:gd name="T81" fmla="*/ 171 h 1402"/>
                <a:gd name="T82" fmla="*/ 244 w 1049"/>
                <a:gd name="T83" fmla="*/ 230 h 1402"/>
                <a:gd name="T84" fmla="*/ 234 w 1049"/>
                <a:gd name="T85" fmla="*/ 318 h 1402"/>
                <a:gd name="T86" fmla="*/ 217 w 1049"/>
                <a:gd name="T87" fmla="*/ 337 h 1402"/>
                <a:gd name="T88" fmla="*/ 203 w 1049"/>
                <a:gd name="T89" fmla="*/ 293 h 1402"/>
                <a:gd name="T90" fmla="*/ 216 w 1049"/>
                <a:gd name="T91" fmla="*/ 231 h 1402"/>
                <a:gd name="T92" fmla="*/ 218 w 1049"/>
                <a:gd name="T93" fmla="*/ 218 h 1402"/>
                <a:gd name="T94" fmla="*/ 148 w 1049"/>
                <a:gd name="T95" fmla="*/ 272 h 1402"/>
                <a:gd name="T96" fmla="*/ 101 w 1049"/>
                <a:gd name="T97" fmla="*/ 347 h 1402"/>
                <a:gd name="T98" fmla="*/ 70 w 1049"/>
                <a:gd name="T99" fmla="*/ 423 h 1402"/>
                <a:gd name="T100" fmla="*/ 73 w 1049"/>
                <a:gd name="T101" fmla="*/ 498 h 1402"/>
                <a:gd name="T102" fmla="*/ 40 w 1049"/>
                <a:gd name="T103" fmla="*/ 563 h 1402"/>
                <a:gd name="T104" fmla="*/ 1 w 1049"/>
                <a:gd name="T105" fmla="*/ 624 h 1402"/>
                <a:gd name="T106" fmla="*/ 20 w 1049"/>
                <a:gd name="T107" fmla="*/ 707 h 1402"/>
                <a:gd name="T108" fmla="*/ 29 w 1049"/>
                <a:gd name="T109" fmla="*/ 756 h 1402"/>
                <a:gd name="T110" fmla="*/ 101 w 1049"/>
                <a:gd name="T111" fmla="*/ 938 h 1402"/>
                <a:gd name="T112" fmla="*/ 148 w 1049"/>
                <a:gd name="T113" fmla="*/ 1091 h 1402"/>
                <a:gd name="T114" fmla="*/ 132 w 1049"/>
                <a:gd name="T115" fmla="*/ 1195 h 1402"/>
                <a:gd name="T116" fmla="*/ 100 w 1049"/>
                <a:gd name="T117" fmla="*/ 1285 h 1402"/>
                <a:gd name="T118" fmla="*/ 66 w 1049"/>
                <a:gd name="T119" fmla="*/ 1343 h 1402"/>
                <a:gd name="T120" fmla="*/ 21 w 1049"/>
                <a:gd name="T121" fmla="*/ 1402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" h="1402">
                  <a:moveTo>
                    <a:pt x="861" y="1319"/>
                  </a:moveTo>
                  <a:lnTo>
                    <a:pt x="861" y="1319"/>
                  </a:lnTo>
                  <a:lnTo>
                    <a:pt x="869" y="1326"/>
                  </a:lnTo>
                  <a:lnTo>
                    <a:pt x="878" y="1333"/>
                  </a:lnTo>
                  <a:lnTo>
                    <a:pt x="890" y="1340"/>
                  </a:lnTo>
                  <a:lnTo>
                    <a:pt x="904" y="1347"/>
                  </a:lnTo>
                  <a:lnTo>
                    <a:pt x="920" y="1354"/>
                  </a:lnTo>
                  <a:lnTo>
                    <a:pt x="937" y="1359"/>
                  </a:lnTo>
                  <a:lnTo>
                    <a:pt x="946" y="1360"/>
                  </a:lnTo>
                  <a:lnTo>
                    <a:pt x="954" y="1361"/>
                  </a:lnTo>
                  <a:lnTo>
                    <a:pt x="954" y="1361"/>
                  </a:lnTo>
                  <a:lnTo>
                    <a:pt x="963" y="1360"/>
                  </a:lnTo>
                  <a:lnTo>
                    <a:pt x="970" y="1359"/>
                  </a:lnTo>
                  <a:lnTo>
                    <a:pt x="985" y="1355"/>
                  </a:lnTo>
                  <a:lnTo>
                    <a:pt x="985" y="1355"/>
                  </a:lnTo>
                  <a:lnTo>
                    <a:pt x="971" y="1348"/>
                  </a:lnTo>
                  <a:lnTo>
                    <a:pt x="971" y="1348"/>
                  </a:lnTo>
                  <a:lnTo>
                    <a:pt x="941" y="1333"/>
                  </a:lnTo>
                  <a:lnTo>
                    <a:pt x="916" y="1321"/>
                  </a:lnTo>
                  <a:lnTo>
                    <a:pt x="897" y="1308"/>
                  </a:lnTo>
                  <a:lnTo>
                    <a:pt x="883" y="1299"/>
                  </a:lnTo>
                  <a:lnTo>
                    <a:pt x="873" y="1291"/>
                  </a:lnTo>
                  <a:lnTo>
                    <a:pt x="868" y="1285"/>
                  </a:lnTo>
                  <a:lnTo>
                    <a:pt x="866" y="1281"/>
                  </a:lnTo>
                  <a:lnTo>
                    <a:pt x="866" y="1279"/>
                  </a:lnTo>
                  <a:lnTo>
                    <a:pt x="866" y="1276"/>
                  </a:lnTo>
                  <a:lnTo>
                    <a:pt x="868" y="1274"/>
                  </a:lnTo>
                  <a:lnTo>
                    <a:pt x="871" y="1270"/>
                  </a:lnTo>
                  <a:lnTo>
                    <a:pt x="876" y="1266"/>
                  </a:lnTo>
                  <a:lnTo>
                    <a:pt x="892" y="1260"/>
                  </a:lnTo>
                  <a:lnTo>
                    <a:pt x="909" y="1252"/>
                  </a:lnTo>
                  <a:lnTo>
                    <a:pt x="918" y="1248"/>
                  </a:lnTo>
                  <a:lnTo>
                    <a:pt x="925" y="1243"/>
                  </a:lnTo>
                  <a:lnTo>
                    <a:pt x="925" y="1243"/>
                  </a:lnTo>
                  <a:lnTo>
                    <a:pt x="931" y="1238"/>
                  </a:lnTo>
                  <a:lnTo>
                    <a:pt x="937" y="1231"/>
                  </a:lnTo>
                  <a:lnTo>
                    <a:pt x="941" y="1224"/>
                  </a:lnTo>
                  <a:lnTo>
                    <a:pt x="946" y="1217"/>
                  </a:lnTo>
                  <a:lnTo>
                    <a:pt x="954" y="1201"/>
                  </a:lnTo>
                  <a:lnTo>
                    <a:pt x="958" y="1184"/>
                  </a:lnTo>
                  <a:lnTo>
                    <a:pt x="963" y="1167"/>
                  </a:lnTo>
                  <a:lnTo>
                    <a:pt x="965" y="1151"/>
                  </a:lnTo>
                  <a:lnTo>
                    <a:pt x="966" y="1135"/>
                  </a:lnTo>
                  <a:lnTo>
                    <a:pt x="966" y="1120"/>
                  </a:lnTo>
                  <a:lnTo>
                    <a:pt x="966" y="1120"/>
                  </a:lnTo>
                  <a:lnTo>
                    <a:pt x="966" y="1105"/>
                  </a:lnTo>
                  <a:lnTo>
                    <a:pt x="968" y="1086"/>
                  </a:lnTo>
                  <a:lnTo>
                    <a:pt x="970" y="1065"/>
                  </a:lnTo>
                  <a:lnTo>
                    <a:pt x="975" y="1042"/>
                  </a:lnTo>
                  <a:lnTo>
                    <a:pt x="979" y="1018"/>
                  </a:lnTo>
                  <a:lnTo>
                    <a:pt x="986" y="994"/>
                  </a:lnTo>
                  <a:lnTo>
                    <a:pt x="993" y="972"/>
                  </a:lnTo>
                  <a:lnTo>
                    <a:pt x="1001" y="951"/>
                  </a:lnTo>
                  <a:lnTo>
                    <a:pt x="1001" y="951"/>
                  </a:lnTo>
                  <a:lnTo>
                    <a:pt x="1009" y="933"/>
                  </a:lnTo>
                  <a:lnTo>
                    <a:pt x="1017" y="918"/>
                  </a:lnTo>
                  <a:lnTo>
                    <a:pt x="1031" y="896"/>
                  </a:lnTo>
                  <a:lnTo>
                    <a:pt x="1041" y="881"/>
                  </a:lnTo>
                  <a:lnTo>
                    <a:pt x="1045" y="875"/>
                  </a:lnTo>
                  <a:lnTo>
                    <a:pt x="1047" y="869"/>
                  </a:lnTo>
                  <a:lnTo>
                    <a:pt x="1047" y="869"/>
                  </a:lnTo>
                  <a:lnTo>
                    <a:pt x="1049" y="864"/>
                  </a:lnTo>
                  <a:lnTo>
                    <a:pt x="1047" y="859"/>
                  </a:lnTo>
                  <a:lnTo>
                    <a:pt x="1045" y="844"/>
                  </a:lnTo>
                  <a:lnTo>
                    <a:pt x="1039" y="825"/>
                  </a:lnTo>
                  <a:lnTo>
                    <a:pt x="1032" y="805"/>
                  </a:lnTo>
                  <a:lnTo>
                    <a:pt x="1016" y="763"/>
                  </a:lnTo>
                  <a:lnTo>
                    <a:pt x="1011" y="744"/>
                  </a:lnTo>
                  <a:lnTo>
                    <a:pt x="1007" y="728"/>
                  </a:lnTo>
                  <a:lnTo>
                    <a:pt x="1007" y="728"/>
                  </a:lnTo>
                  <a:lnTo>
                    <a:pt x="1003" y="710"/>
                  </a:lnTo>
                  <a:lnTo>
                    <a:pt x="997" y="686"/>
                  </a:lnTo>
                  <a:lnTo>
                    <a:pt x="988" y="655"/>
                  </a:lnTo>
                  <a:lnTo>
                    <a:pt x="977" y="624"/>
                  </a:lnTo>
                  <a:lnTo>
                    <a:pt x="970" y="609"/>
                  </a:lnTo>
                  <a:lnTo>
                    <a:pt x="963" y="593"/>
                  </a:lnTo>
                  <a:lnTo>
                    <a:pt x="955" y="578"/>
                  </a:lnTo>
                  <a:lnTo>
                    <a:pt x="947" y="565"/>
                  </a:lnTo>
                  <a:lnTo>
                    <a:pt x="938" y="553"/>
                  </a:lnTo>
                  <a:lnTo>
                    <a:pt x="928" y="543"/>
                  </a:lnTo>
                  <a:lnTo>
                    <a:pt x="918" y="535"/>
                  </a:lnTo>
                  <a:lnTo>
                    <a:pt x="908" y="529"/>
                  </a:lnTo>
                  <a:lnTo>
                    <a:pt x="908" y="529"/>
                  </a:lnTo>
                  <a:lnTo>
                    <a:pt x="897" y="525"/>
                  </a:lnTo>
                  <a:lnTo>
                    <a:pt x="885" y="522"/>
                  </a:lnTo>
                  <a:lnTo>
                    <a:pt x="874" y="521"/>
                  </a:lnTo>
                  <a:lnTo>
                    <a:pt x="864" y="521"/>
                  </a:lnTo>
                  <a:lnTo>
                    <a:pt x="854" y="521"/>
                  </a:lnTo>
                  <a:lnTo>
                    <a:pt x="844" y="522"/>
                  </a:lnTo>
                  <a:lnTo>
                    <a:pt x="827" y="526"/>
                  </a:lnTo>
                  <a:lnTo>
                    <a:pt x="812" y="530"/>
                  </a:lnTo>
                  <a:lnTo>
                    <a:pt x="800" y="536"/>
                  </a:lnTo>
                  <a:lnTo>
                    <a:pt x="790" y="540"/>
                  </a:lnTo>
                  <a:lnTo>
                    <a:pt x="790" y="540"/>
                  </a:lnTo>
                  <a:lnTo>
                    <a:pt x="786" y="555"/>
                  </a:lnTo>
                  <a:lnTo>
                    <a:pt x="780" y="572"/>
                  </a:lnTo>
                  <a:lnTo>
                    <a:pt x="773" y="593"/>
                  </a:lnTo>
                  <a:lnTo>
                    <a:pt x="762" y="617"/>
                  </a:lnTo>
                  <a:lnTo>
                    <a:pt x="750" y="644"/>
                  </a:lnTo>
                  <a:lnTo>
                    <a:pt x="737" y="672"/>
                  </a:lnTo>
                  <a:lnTo>
                    <a:pt x="720" y="699"/>
                  </a:lnTo>
                  <a:lnTo>
                    <a:pt x="720" y="699"/>
                  </a:lnTo>
                  <a:lnTo>
                    <a:pt x="711" y="710"/>
                  </a:lnTo>
                  <a:lnTo>
                    <a:pt x="703" y="717"/>
                  </a:lnTo>
                  <a:lnTo>
                    <a:pt x="699" y="719"/>
                  </a:lnTo>
                  <a:lnTo>
                    <a:pt x="695" y="720"/>
                  </a:lnTo>
                  <a:lnTo>
                    <a:pt x="691" y="721"/>
                  </a:lnTo>
                  <a:lnTo>
                    <a:pt x="688" y="720"/>
                  </a:lnTo>
                  <a:lnTo>
                    <a:pt x="684" y="719"/>
                  </a:lnTo>
                  <a:lnTo>
                    <a:pt x="681" y="718"/>
                  </a:lnTo>
                  <a:lnTo>
                    <a:pt x="675" y="712"/>
                  </a:lnTo>
                  <a:lnTo>
                    <a:pt x="670" y="704"/>
                  </a:lnTo>
                  <a:lnTo>
                    <a:pt x="665" y="693"/>
                  </a:lnTo>
                  <a:lnTo>
                    <a:pt x="662" y="681"/>
                  </a:lnTo>
                  <a:lnTo>
                    <a:pt x="660" y="668"/>
                  </a:lnTo>
                  <a:lnTo>
                    <a:pt x="659" y="653"/>
                  </a:lnTo>
                  <a:lnTo>
                    <a:pt x="659" y="636"/>
                  </a:lnTo>
                  <a:lnTo>
                    <a:pt x="661" y="621"/>
                  </a:lnTo>
                  <a:lnTo>
                    <a:pt x="663" y="603"/>
                  </a:lnTo>
                  <a:lnTo>
                    <a:pt x="667" y="586"/>
                  </a:lnTo>
                  <a:lnTo>
                    <a:pt x="673" y="569"/>
                  </a:lnTo>
                  <a:lnTo>
                    <a:pt x="673" y="569"/>
                  </a:lnTo>
                  <a:lnTo>
                    <a:pt x="684" y="543"/>
                  </a:lnTo>
                  <a:lnTo>
                    <a:pt x="692" y="527"/>
                  </a:lnTo>
                  <a:lnTo>
                    <a:pt x="695" y="521"/>
                  </a:lnTo>
                  <a:lnTo>
                    <a:pt x="698" y="518"/>
                  </a:lnTo>
                  <a:lnTo>
                    <a:pt x="701" y="515"/>
                  </a:lnTo>
                  <a:lnTo>
                    <a:pt x="704" y="514"/>
                  </a:lnTo>
                  <a:lnTo>
                    <a:pt x="713" y="511"/>
                  </a:lnTo>
                  <a:lnTo>
                    <a:pt x="724" y="508"/>
                  </a:lnTo>
                  <a:lnTo>
                    <a:pt x="733" y="506"/>
                  </a:lnTo>
                  <a:lnTo>
                    <a:pt x="742" y="501"/>
                  </a:lnTo>
                  <a:lnTo>
                    <a:pt x="754" y="496"/>
                  </a:lnTo>
                  <a:lnTo>
                    <a:pt x="767" y="488"/>
                  </a:lnTo>
                  <a:lnTo>
                    <a:pt x="767" y="488"/>
                  </a:lnTo>
                  <a:lnTo>
                    <a:pt x="779" y="479"/>
                  </a:lnTo>
                  <a:lnTo>
                    <a:pt x="784" y="474"/>
                  </a:lnTo>
                  <a:lnTo>
                    <a:pt x="787" y="470"/>
                  </a:lnTo>
                  <a:lnTo>
                    <a:pt x="790" y="465"/>
                  </a:lnTo>
                  <a:lnTo>
                    <a:pt x="793" y="462"/>
                  </a:lnTo>
                  <a:lnTo>
                    <a:pt x="794" y="453"/>
                  </a:lnTo>
                  <a:lnTo>
                    <a:pt x="794" y="444"/>
                  </a:lnTo>
                  <a:lnTo>
                    <a:pt x="792" y="435"/>
                  </a:lnTo>
                  <a:lnTo>
                    <a:pt x="788" y="426"/>
                  </a:lnTo>
                  <a:lnTo>
                    <a:pt x="785" y="419"/>
                  </a:lnTo>
                  <a:lnTo>
                    <a:pt x="776" y="402"/>
                  </a:lnTo>
                  <a:lnTo>
                    <a:pt x="773" y="393"/>
                  </a:lnTo>
                  <a:lnTo>
                    <a:pt x="770" y="385"/>
                  </a:lnTo>
                  <a:lnTo>
                    <a:pt x="769" y="377"/>
                  </a:lnTo>
                  <a:lnTo>
                    <a:pt x="771" y="369"/>
                  </a:lnTo>
                  <a:lnTo>
                    <a:pt x="774" y="365"/>
                  </a:lnTo>
                  <a:lnTo>
                    <a:pt x="776" y="361"/>
                  </a:lnTo>
                  <a:lnTo>
                    <a:pt x="785" y="354"/>
                  </a:lnTo>
                  <a:lnTo>
                    <a:pt x="785" y="354"/>
                  </a:lnTo>
                  <a:lnTo>
                    <a:pt x="793" y="346"/>
                  </a:lnTo>
                  <a:lnTo>
                    <a:pt x="798" y="338"/>
                  </a:lnTo>
                  <a:lnTo>
                    <a:pt x="802" y="330"/>
                  </a:lnTo>
                  <a:lnTo>
                    <a:pt x="803" y="322"/>
                  </a:lnTo>
                  <a:lnTo>
                    <a:pt x="802" y="315"/>
                  </a:lnTo>
                  <a:lnTo>
                    <a:pt x="799" y="308"/>
                  </a:lnTo>
                  <a:lnTo>
                    <a:pt x="795" y="300"/>
                  </a:lnTo>
                  <a:lnTo>
                    <a:pt x="789" y="292"/>
                  </a:lnTo>
                  <a:lnTo>
                    <a:pt x="777" y="278"/>
                  </a:lnTo>
                  <a:lnTo>
                    <a:pt x="762" y="263"/>
                  </a:lnTo>
                  <a:lnTo>
                    <a:pt x="748" y="250"/>
                  </a:lnTo>
                  <a:lnTo>
                    <a:pt x="742" y="243"/>
                  </a:lnTo>
                  <a:lnTo>
                    <a:pt x="738" y="236"/>
                  </a:lnTo>
                  <a:lnTo>
                    <a:pt x="738" y="236"/>
                  </a:lnTo>
                  <a:lnTo>
                    <a:pt x="733" y="230"/>
                  </a:lnTo>
                  <a:lnTo>
                    <a:pt x="731" y="224"/>
                  </a:lnTo>
                  <a:lnTo>
                    <a:pt x="730" y="220"/>
                  </a:lnTo>
                  <a:lnTo>
                    <a:pt x="729" y="215"/>
                  </a:lnTo>
                  <a:lnTo>
                    <a:pt x="729" y="211"/>
                  </a:lnTo>
                  <a:lnTo>
                    <a:pt x="730" y="207"/>
                  </a:lnTo>
                  <a:lnTo>
                    <a:pt x="732" y="204"/>
                  </a:lnTo>
                  <a:lnTo>
                    <a:pt x="736" y="201"/>
                  </a:lnTo>
                  <a:lnTo>
                    <a:pt x="742" y="196"/>
                  </a:lnTo>
                  <a:lnTo>
                    <a:pt x="751" y="192"/>
                  </a:lnTo>
                  <a:lnTo>
                    <a:pt x="773" y="184"/>
                  </a:lnTo>
                  <a:lnTo>
                    <a:pt x="773" y="184"/>
                  </a:lnTo>
                  <a:lnTo>
                    <a:pt x="777" y="180"/>
                  </a:lnTo>
                  <a:lnTo>
                    <a:pt x="779" y="177"/>
                  </a:lnTo>
                  <a:lnTo>
                    <a:pt x="780" y="173"/>
                  </a:lnTo>
                  <a:lnTo>
                    <a:pt x="779" y="168"/>
                  </a:lnTo>
                  <a:lnTo>
                    <a:pt x="777" y="163"/>
                  </a:lnTo>
                  <a:lnTo>
                    <a:pt x="773" y="157"/>
                  </a:lnTo>
                  <a:lnTo>
                    <a:pt x="767" y="151"/>
                  </a:lnTo>
                  <a:lnTo>
                    <a:pt x="761" y="145"/>
                  </a:lnTo>
                  <a:lnTo>
                    <a:pt x="745" y="132"/>
                  </a:lnTo>
                  <a:lnTo>
                    <a:pt x="724" y="120"/>
                  </a:lnTo>
                  <a:lnTo>
                    <a:pt x="714" y="114"/>
                  </a:lnTo>
                  <a:lnTo>
                    <a:pt x="702" y="110"/>
                  </a:lnTo>
                  <a:lnTo>
                    <a:pt x="691" y="106"/>
                  </a:lnTo>
                  <a:lnTo>
                    <a:pt x="679" y="101"/>
                  </a:lnTo>
                  <a:lnTo>
                    <a:pt x="679" y="101"/>
                  </a:lnTo>
                  <a:lnTo>
                    <a:pt x="636" y="90"/>
                  </a:lnTo>
                  <a:lnTo>
                    <a:pt x="619" y="84"/>
                  </a:lnTo>
                  <a:lnTo>
                    <a:pt x="605" y="80"/>
                  </a:lnTo>
                  <a:lnTo>
                    <a:pt x="594" y="73"/>
                  </a:lnTo>
                  <a:lnTo>
                    <a:pt x="589" y="71"/>
                  </a:lnTo>
                  <a:lnTo>
                    <a:pt x="586" y="66"/>
                  </a:lnTo>
                  <a:lnTo>
                    <a:pt x="583" y="63"/>
                  </a:lnTo>
                  <a:lnTo>
                    <a:pt x="581" y="59"/>
                  </a:lnTo>
                  <a:lnTo>
                    <a:pt x="580" y="54"/>
                  </a:lnTo>
                  <a:lnTo>
                    <a:pt x="579" y="49"/>
                  </a:lnTo>
                  <a:lnTo>
                    <a:pt x="579" y="49"/>
                  </a:lnTo>
                  <a:lnTo>
                    <a:pt x="578" y="44"/>
                  </a:lnTo>
                  <a:lnTo>
                    <a:pt x="575" y="40"/>
                  </a:lnTo>
                  <a:lnTo>
                    <a:pt x="569" y="35"/>
                  </a:lnTo>
                  <a:lnTo>
                    <a:pt x="562" y="32"/>
                  </a:lnTo>
                  <a:lnTo>
                    <a:pt x="555" y="28"/>
                  </a:lnTo>
                  <a:lnTo>
                    <a:pt x="546" y="26"/>
                  </a:lnTo>
                  <a:lnTo>
                    <a:pt x="524" y="22"/>
                  </a:lnTo>
                  <a:lnTo>
                    <a:pt x="483" y="15"/>
                  </a:lnTo>
                  <a:lnTo>
                    <a:pt x="466" y="12"/>
                  </a:lnTo>
                  <a:lnTo>
                    <a:pt x="461" y="9"/>
                  </a:lnTo>
                  <a:lnTo>
                    <a:pt x="456" y="8"/>
                  </a:lnTo>
                  <a:lnTo>
                    <a:pt x="456" y="8"/>
                  </a:lnTo>
                  <a:lnTo>
                    <a:pt x="448" y="4"/>
                  </a:lnTo>
                  <a:lnTo>
                    <a:pt x="437" y="2"/>
                  </a:lnTo>
                  <a:lnTo>
                    <a:pt x="424" y="0"/>
                  </a:lnTo>
                  <a:lnTo>
                    <a:pt x="409" y="2"/>
                  </a:lnTo>
                  <a:lnTo>
                    <a:pt x="393" y="4"/>
                  </a:lnTo>
                  <a:lnTo>
                    <a:pt x="375" y="8"/>
                  </a:lnTo>
                  <a:lnTo>
                    <a:pt x="357" y="16"/>
                  </a:lnTo>
                  <a:lnTo>
                    <a:pt x="339" y="25"/>
                  </a:lnTo>
                  <a:lnTo>
                    <a:pt x="339" y="25"/>
                  </a:lnTo>
                  <a:lnTo>
                    <a:pt x="332" y="32"/>
                  </a:lnTo>
                  <a:lnTo>
                    <a:pt x="325" y="38"/>
                  </a:lnTo>
                  <a:lnTo>
                    <a:pt x="322" y="46"/>
                  </a:lnTo>
                  <a:lnTo>
                    <a:pt x="320" y="54"/>
                  </a:lnTo>
                  <a:lnTo>
                    <a:pt x="319" y="63"/>
                  </a:lnTo>
                  <a:lnTo>
                    <a:pt x="319" y="72"/>
                  </a:lnTo>
                  <a:lnTo>
                    <a:pt x="320" y="80"/>
                  </a:lnTo>
                  <a:lnTo>
                    <a:pt x="322" y="89"/>
                  </a:lnTo>
                  <a:lnTo>
                    <a:pt x="327" y="106"/>
                  </a:lnTo>
                  <a:lnTo>
                    <a:pt x="333" y="118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1" y="133"/>
                  </a:lnTo>
                  <a:lnTo>
                    <a:pt x="310" y="142"/>
                  </a:lnTo>
                  <a:lnTo>
                    <a:pt x="296" y="148"/>
                  </a:lnTo>
                  <a:lnTo>
                    <a:pt x="283" y="156"/>
                  </a:lnTo>
                  <a:lnTo>
                    <a:pt x="270" y="164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3" y="176"/>
                  </a:lnTo>
                  <a:lnTo>
                    <a:pt x="249" y="182"/>
                  </a:lnTo>
                  <a:lnTo>
                    <a:pt x="246" y="188"/>
                  </a:lnTo>
                  <a:lnTo>
                    <a:pt x="245" y="195"/>
                  </a:lnTo>
                  <a:lnTo>
                    <a:pt x="243" y="212"/>
                  </a:lnTo>
                  <a:lnTo>
                    <a:pt x="244" y="230"/>
                  </a:lnTo>
                  <a:lnTo>
                    <a:pt x="244" y="250"/>
                  </a:lnTo>
                  <a:lnTo>
                    <a:pt x="244" y="271"/>
                  </a:lnTo>
                  <a:lnTo>
                    <a:pt x="243" y="282"/>
                  </a:lnTo>
                  <a:lnTo>
                    <a:pt x="241" y="294"/>
                  </a:lnTo>
                  <a:lnTo>
                    <a:pt x="238" y="306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29" y="328"/>
                  </a:lnTo>
                  <a:lnTo>
                    <a:pt x="225" y="335"/>
                  </a:lnTo>
                  <a:lnTo>
                    <a:pt x="222" y="337"/>
                  </a:lnTo>
                  <a:lnTo>
                    <a:pt x="219" y="338"/>
                  </a:lnTo>
                  <a:lnTo>
                    <a:pt x="217" y="337"/>
                  </a:lnTo>
                  <a:lnTo>
                    <a:pt x="214" y="335"/>
                  </a:lnTo>
                  <a:lnTo>
                    <a:pt x="210" y="329"/>
                  </a:lnTo>
                  <a:lnTo>
                    <a:pt x="208" y="322"/>
                  </a:lnTo>
                  <a:lnTo>
                    <a:pt x="206" y="313"/>
                  </a:lnTo>
                  <a:lnTo>
                    <a:pt x="204" y="303"/>
                  </a:lnTo>
                  <a:lnTo>
                    <a:pt x="203" y="293"/>
                  </a:lnTo>
                  <a:lnTo>
                    <a:pt x="203" y="282"/>
                  </a:lnTo>
                  <a:lnTo>
                    <a:pt x="204" y="270"/>
                  </a:lnTo>
                  <a:lnTo>
                    <a:pt x="205" y="259"/>
                  </a:lnTo>
                  <a:lnTo>
                    <a:pt x="208" y="249"/>
                  </a:lnTo>
                  <a:lnTo>
                    <a:pt x="211" y="239"/>
                  </a:lnTo>
                  <a:lnTo>
                    <a:pt x="216" y="231"/>
                  </a:lnTo>
                  <a:lnTo>
                    <a:pt x="216" y="231"/>
                  </a:lnTo>
                  <a:lnTo>
                    <a:pt x="220" y="224"/>
                  </a:lnTo>
                  <a:lnTo>
                    <a:pt x="222" y="220"/>
                  </a:lnTo>
                  <a:lnTo>
                    <a:pt x="222" y="218"/>
                  </a:lnTo>
                  <a:lnTo>
                    <a:pt x="222" y="218"/>
                  </a:lnTo>
                  <a:lnTo>
                    <a:pt x="218" y="218"/>
                  </a:lnTo>
                  <a:lnTo>
                    <a:pt x="214" y="220"/>
                  </a:lnTo>
                  <a:lnTo>
                    <a:pt x="208" y="223"/>
                  </a:lnTo>
                  <a:lnTo>
                    <a:pt x="194" y="233"/>
                  </a:lnTo>
                  <a:lnTo>
                    <a:pt x="177" y="245"/>
                  </a:lnTo>
                  <a:lnTo>
                    <a:pt x="161" y="259"/>
                  </a:lnTo>
                  <a:lnTo>
                    <a:pt x="148" y="272"/>
                  </a:lnTo>
                  <a:lnTo>
                    <a:pt x="143" y="278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4" y="294"/>
                  </a:lnTo>
                  <a:lnTo>
                    <a:pt x="124" y="309"/>
                  </a:lnTo>
                  <a:lnTo>
                    <a:pt x="101" y="347"/>
                  </a:lnTo>
                  <a:lnTo>
                    <a:pt x="90" y="367"/>
                  </a:lnTo>
                  <a:lnTo>
                    <a:pt x="80" y="387"/>
                  </a:lnTo>
                  <a:lnTo>
                    <a:pt x="75" y="397"/>
                  </a:lnTo>
                  <a:lnTo>
                    <a:pt x="73" y="406"/>
                  </a:lnTo>
                  <a:lnTo>
                    <a:pt x="71" y="415"/>
                  </a:lnTo>
                  <a:lnTo>
                    <a:pt x="70" y="423"/>
                  </a:lnTo>
                  <a:lnTo>
                    <a:pt x="70" y="423"/>
                  </a:lnTo>
                  <a:lnTo>
                    <a:pt x="71" y="439"/>
                  </a:lnTo>
                  <a:lnTo>
                    <a:pt x="73" y="454"/>
                  </a:lnTo>
                  <a:lnTo>
                    <a:pt x="74" y="471"/>
                  </a:lnTo>
                  <a:lnTo>
                    <a:pt x="74" y="489"/>
                  </a:lnTo>
                  <a:lnTo>
                    <a:pt x="73" y="498"/>
                  </a:lnTo>
                  <a:lnTo>
                    <a:pt x="71" y="508"/>
                  </a:lnTo>
                  <a:lnTo>
                    <a:pt x="67" y="518"/>
                  </a:lnTo>
                  <a:lnTo>
                    <a:pt x="63" y="528"/>
                  </a:lnTo>
                  <a:lnTo>
                    <a:pt x="57" y="539"/>
                  </a:lnTo>
                  <a:lnTo>
                    <a:pt x="49" y="550"/>
                  </a:lnTo>
                  <a:lnTo>
                    <a:pt x="40" y="563"/>
                  </a:lnTo>
                  <a:lnTo>
                    <a:pt x="29" y="576"/>
                  </a:lnTo>
                  <a:lnTo>
                    <a:pt x="29" y="576"/>
                  </a:lnTo>
                  <a:lnTo>
                    <a:pt x="18" y="588"/>
                  </a:lnTo>
                  <a:lnTo>
                    <a:pt x="10" y="601"/>
                  </a:lnTo>
                  <a:lnTo>
                    <a:pt x="5" y="613"/>
                  </a:lnTo>
                  <a:lnTo>
                    <a:pt x="1" y="624"/>
                  </a:lnTo>
                  <a:lnTo>
                    <a:pt x="0" y="635"/>
                  </a:lnTo>
                  <a:lnTo>
                    <a:pt x="0" y="647"/>
                  </a:lnTo>
                  <a:lnTo>
                    <a:pt x="2" y="657"/>
                  </a:lnTo>
                  <a:lnTo>
                    <a:pt x="5" y="667"/>
                  </a:lnTo>
                  <a:lnTo>
                    <a:pt x="13" y="687"/>
                  </a:lnTo>
                  <a:lnTo>
                    <a:pt x="20" y="707"/>
                  </a:lnTo>
                  <a:lnTo>
                    <a:pt x="24" y="716"/>
                  </a:lnTo>
                  <a:lnTo>
                    <a:pt x="26" y="726"/>
                  </a:lnTo>
                  <a:lnTo>
                    <a:pt x="28" y="736"/>
                  </a:lnTo>
                  <a:lnTo>
                    <a:pt x="29" y="746"/>
                  </a:lnTo>
                  <a:lnTo>
                    <a:pt x="29" y="746"/>
                  </a:lnTo>
                  <a:lnTo>
                    <a:pt x="29" y="756"/>
                  </a:lnTo>
                  <a:lnTo>
                    <a:pt x="32" y="767"/>
                  </a:lnTo>
                  <a:lnTo>
                    <a:pt x="35" y="781"/>
                  </a:lnTo>
                  <a:lnTo>
                    <a:pt x="39" y="794"/>
                  </a:lnTo>
                  <a:lnTo>
                    <a:pt x="52" y="825"/>
                  </a:lnTo>
                  <a:lnTo>
                    <a:pt x="66" y="860"/>
                  </a:lnTo>
                  <a:lnTo>
                    <a:pt x="101" y="938"/>
                  </a:lnTo>
                  <a:lnTo>
                    <a:pt x="119" y="982"/>
                  </a:lnTo>
                  <a:lnTo>
                    <a:pt x="134" y="1027"/>
                  </a:lnTo>
                  <a:lnTo>
                    <a:pt x="134" y="1027"/>
                  </a:lnTo>
                  <a:lnTo>
                    <a:pt x="141" y="1049"/>
                  </a:lnTo>
                  <a:lnTo>
                    <a:pt x="146" y="1070"/>
                  </a:lnTo>
                  <a:lnTo>
                    <a:pt x="148" y="1091"/>
                  </a:lnTo>
                  <a:lnTo>
                    <a:pt x="148" y="1110"/>
                  </a:lnTo>
                  <a:lnTo>
                    <a:pt x="147" y="1129"/>
                  </a:lnTo>
                  <a:lnTo>
                    <a:pt x="144" y="1146"/>
                  </a:lnTo>
                  <a:lnTo>
                    <a:pt x="141" y="1164"/>
                  </a:lnTo>
                  <a:lnTo>
                    <a:pt x="137" y="1180"/>
                  </a:lnTo>
                  <a:lnTo>
                    <a:pt x="132" y="1195"/>
                  </a:lnTo>
                  <a:lnTo>
                    <a:pt x="127" y="1210"/>
                  </a:lnTo>
                  <a:lnTo>
                    <a:pt x="115" y="1237"/>
                  </a:lnTo>
                  <a:lnTo>
                    <a:pt x="106" y="1261"/>
                  </a:lnTo>
                  <a:lnTo>
                    <a:pt x="102" y="1272"/>
                  </a:lnTo>
                  <a:lnTo>
                    <a:pt x="100" y="1285"/>
                  </a:lnTo>
                  <a:lnTo>
                    <a:pt x="100" y="1285"/>
                  </a:lnTo>
                  <a:lnTo>
                    <a:pt x="96" y="1295"/>
                  </a:lnTo>
                  <a:lnTo>
                    <a:pt x="92" y="1306"/>
                  </a:lnTo>
                  <a:lnTo>
                    <a:pt x="87" y="1316"/>
                  </a:lnTo>
                  <a:lnTo>
                    <a:pt x="81" y="1325"/>
                  </a:lnTo>
                  <a:lnTo>
                    <a:pt x="74" y="1335"/>
                  </a:lnTo>
                  <a:lnTo>
                    <a:pt x="66" y="1343"/>
                  </a:lnTo>
                  <a:lnTo>
                    <a:pt x="51" y="1359"/>
                  </a:lnTo>
                  <a:lnTo>
                    <a:pt x="36" y="1372"/>
                  </a:lnTo>
                  <a:lnTo>
                    <a:pt x="24" y="1381"/>
                  </a:lnTo>
                  <a:lnTo>
                    <a:pt x="11" y="1390"/>
                  </a:lnTo>
                  <a:lnTo>
                    <a:pt x="11" y="1390"/>
                  </a:lnTo>
                  <a:lnTo>
                    <a:pt x="21" y="1402"/>
                  </a:lnTo>
                  <a:lnTo>
                    <a:pt x="21" y="1402"/>
                  </a:lnTo>
                  <a:lnTo>
                    <a:pt x="39" y="1397"/>
                  </a:lnTo>
                  <a:lnTo>
                    <a:pt x="47" y="1395"/>
                  </a:lnTo>
                  <a:lnTo>
                    <a:pt x="527" y="1361"/>
                  </a:lnTo>
                  <a:lnTo>
                    <a:pt x="861" y="13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5286" y="3354097"/>
            <a:ext cx="1821509" cy="193899"/>
            <a:chOff x="1965366" y="5491607"/>
            <a:chExt cx="1821509" cy="193899"/>
          </a:xfrm>
        </p:grpSpPr>
        <p:sp>
          <p:nvSpPr>
            <p:cNvPr id="64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93B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  <p:sp>
        <p:nvSpPr>
          <p:cNvPr id="71" name="speed"/>
          <p:cNvSpPr txBox="1">
            <a:spLocks noChangeArrowheads="1"/>
          </p:cNvSpPr>
          <p:nvPr/>
        </p:nvSpPr>
        <p:spPr bwMode="auto">
          <a:xfrm>
            <a:off x="6765286" y="4414253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6765287" y="4669473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grpSp>
        <p:nvGrpSpPr>
          <p:cNvPr id="73" name="그룹 30"/>
          <p:cNvGrpSpPr/>
          <p:nvPr/>
        </p:nvGrpSpPr>
        <p:grpSpPr>
          <a:xfrm>
            <a:off x="67652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6" name="그룹 30"/>
          <p:cNvGrpSpPr/>
          <p:nvPr/>
        </p:nvGrpSpPr>
        <p:grpSpPr>
          <a:xfrm>
            <a:off x="70478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30"/>
          <p:cNvGrpSpPr/>
          <p:nvPr/>
        </p:nvGrpSpPr>
        <p:grpSpPr>
          <a:xfrm>
            <a:off x="73304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2" name="그룹 30"/>
          <p:cNvGrpSpPr/>
          <p:nvPr/>
        </p:nvGrpSpPr>
        <p:grpSpPr>
          <a:xfrm>
            <a:off x="761301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30"/>
          <p:cNvGrpSpPr/>
          <p:nvPr/>
        </p:nvGrpSpPr>
        <p:grpSpPr>
          <a:xfrm>
            <a:off x="78955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8" name="그룹 30"/>
          <p:cNvGrpSpPr/>
          <p:nvPr/>
        </p:nvGrpSpPr>
        <p:grpSpPr>
          <a:xfrm>
            <a:off x="81781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그룹 30"/>
          <p:cNvGrpSpPr/>
          <p:nvPr/>
        </p:nvGrpSpPr>
        <p:grpSpPr>
          <a:xfrm>
            <a:off x="84607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30"/>
          <p:cNvGrpSpPr/>
          <p:nvPr/>
        </p:nvGrpSpPr>
        <p:grpSpPr>
          <a:xfrm>
            <a:off x="874331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30"/>
          <p:cNvGrpSpPr/>
          <p:nvPr/>
        </p:nvGrpSpPr>
        <p:grpSpPr>
          <a:xfrm>
            <a:off x="9025886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0" name="그룹 30"/>
          <p:cNvGrpSpPr/>
          <p:nvPr/>
        </p:nvGrpSpPr>
        <p:grpSpPr>
          <a:xfrm>
            <a:off x="930846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9" name="speed"/>
          <p:cNvSpPr txBox="1">
            <a:spLocks noChangeArrowheads="1"/>
          </p:cNvSpPr>
          <p:nvPr/>
        </p:nvSpPr>
        <p:spPr bwMode="auto">
          <a:xfrm>
            <a:off x="9618172" y="5455639"/>
            <a:ext cx="77901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70</a:t>
            </a:r>
            <a:r>
              <a:rPr lang="en-US" altLang="ko-KR" sz="20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93BF31"/>
              </a:solidFill>
              <a:effectLst>
                <a:outerShdw blurRad="25400" dist="12700" dir="5400000" algn="t" rotWithShape="0">
                  <a:prstClr val="black">
                    <a:alpha val="80000"/>
                  </a:prstClr>
                </a:outerShdw>
              </a:effectLst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527" name="Group 526"/>
          <p:cNvGrpSpPr/>
          <p:nvPr/>
        </p:nvGrpSpPr>
        <p:grpSpPr>
          <a:xfrm>
            <a:off x="6765286" y="3620797"/>
            <a:ext cx="1821509" cy="193899"/>
            <a:chOff x="1965366" y="5491607"/>
            <a:chExt cx="1821509" cy="193899"/>
          </a:xfrm>
        </p:grpSpPr>
        <p:sp>
          <p:nvSpPr>
            <p:cNvPr id="528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66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2654300"/>
            <a:ext cx="4876799" cy="20066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Mobile Game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644" y="692696"/>
            <a:ext cx="5816355" cy="4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3737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172" y="1204914"/>
            <a:ext cx="2571102" cy="503872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69051" y="1428040"/>
            <a:ext cx="4017913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69051" y="3139339"/>
            <a:ext cx="401791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latinLnBrk="0"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 SUBTITLE ABOUT THE INTRODUCTION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69051" y="3525962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28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597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7201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8" name="차트 28"/>
          <p:cNvGraphicFramePr/>
          <p:nvPr>
            <p:extLst>
              <p:ext uri="{D42A27DB-BD31-4B8C-83A1-F6EECF244321}">
                <p14:modId xmlns:p14="http://schemas.microsoft.com/office/powerpoint/2010/main" val="1138229445"/>
              </p:ext>
            </p:extLst>
          </p:nvPr>
        </p:nvGraphicFramePr>
        <p:xfrm>
          <a:off x="6965899" y="25564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8656929" y="2835811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656929" y="334245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  <p:sp>
        <p:nvSpPr>
          <p:cNvPr id="13" name="speed"/>
          <p:cNvSpPr txBox="1">
            <a:spLocks noChangeArrowheads="1"/>
          </p:cNvSpPr>
          <p:nvPr/>
        </p:nvSpPr>
        <p:spPr bwMode="auto">
          <a:xfrm>
            <a:off x="8656929" y="4487803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20</a:t>
            </a:r>
            <a:r>
              <a:rPr lang="en-US" altLang="ko-KR" b="1" dirty="0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666678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656929" y="498640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201099" y="2364592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graphicFrame>
        <p:nvGraphicFramePr>
          <p:cNvPr id="24" name="차트 28"/>
          <p:cNvGraphicFramePr/>
          <p:nvPr>
            <p:extLst>
              <p:ext uri="{D42A27DB-BD31-4B8C-83A1-F6EECF244321}">
                <p14:modId xmlns:p14="http://schemas.microsoft.com/office/powerpoint/2010/main" val="2139257853"/>
              </p:ext>
            </p:extLst>
          </p:nvPr>
        </p:nvGraphicFramePr>
        <p:xfrm>
          <a:off x="6965899" y="41947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7"/>
          <p:cNvGraphicFramePr/>
          <p:nvPr>
            <p:extLst>
              <p:ext uri="{D42A27DB-BD31-4B8C-83A1-F6EECF244321}">
                <p14:modId xmlns:p14="http://schemas.microsoft.com/office/powerpoint/2010/main" val="2001536084"/>
              </p:ext>
            </p:extLst>
          </p:nvPr>
        </p:nvGraphicFramePr>
        <p:xfrm>
          <a:off x="536321" y="2336346"/>
          <a:ext cx="6444344" cy="3717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37051" y="1489093"/>
            <a:ext cx="8057475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8159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1235"/>
              </p:ext>
            </p:extLst>
          </p:nvPr>
        </p:nvGraphicFramePr>
        <p:xfrm>
          <a:off x="626060" y="2089076"/>
          <a:ext cx="10937287" cy="315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0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90402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5569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1768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9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Stylish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 quality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Contemporary Colors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7052" y="1489605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23067" y="3070860"/>
            <a:ext cx="2701395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37134" y="3825240"/>
            <a:ext cx="4524926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940039" y="4631055"/>
            <a:ext cx="3623307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8312" y="5396907"/>
            <a:ext cx="903503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latinLnBrk="0" hangingPunct="1"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0475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2" name="그룹 60"/>
          <p:cNvGrpSpPr/>
          <p:nvPr/>
        </p:nvGrpSpPr>
        <p:grpSpPr>
          <a:xfrm>
            <a:off x="1674536" y="2137285"/>
            <a:ext cx="1286691" cy="1299043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F55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원호 83"/>
          <p:cNvSpPr/>
          <p:nvPr/>
        </p:nvSpPr>
        <p:spPr>
          <a:xfrm>
            <a:off x="1925595" y="2394520"/>
            <a:ext cx="784572" cy="784572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56"/>
          <p:cNvGrpSpPr/>
          <p:nvPr/>
        </p:nvGrpSpPr>
        <p:grpSpPr>
          <a:xfrm>
            <a:off x="2497319" y="2968327"/>
            <a:ext cx="1566000" cy="1565335"/>
            <a:chOff x="6692081" y="3702050"/>
            <a:chExt cx="1984375" cy="2003425"/>
          </a:xfrm>
          <a:effectLst>
            <a:outerShdw blurRad="165100" dist="1778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원호 82"/>
          <p:cNvSpPr/>
          <p:nvPr/>
        </p:nvSpPr>
        <p:spPr>
          <a:xfrm flipH="1">
            <a:off x="2783632" y="3254307"/>
            <a:ext cx="993374" cy="993374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4"/>
          <p:cNvGrpSpPr/>
          <p:nvPr/>
        </p:nvGrpSpPr>
        <p:grpSpPr>
          <a:xfrm>
            <a:off x="760902" y="3482851"/>
            <a:ext cx="1987200" cy="1986964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93B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원호 81"/>
          <p:cNvSpPr/>
          <p:nvPr/>
        </p:nvSpPr>
        <p:spPr>
          <a:xfrm>
            <a:off x="1114367" y="3836198"/>
            <a:ext cx="1280270" cy="1280270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852680" y="4894015"/>
            <a:ext cx="2040426" cy="616102"/>
            <a:chOff x="1109886" y="4351742"/>
            <a:chExt cx="2040426" cy="616102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1109886" y="4598512"/>
              <a:ext cx="197568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109886" y="4351742"/>
              <a:ext cx="20404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740" y="3442943"/>
            <a:ext cx="2027309" cy="616102"/>
            <a:chOff x="669048" y="4351742"/>
            <a:chExt cx="2027309" cy="616102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69048" y="4598512"/>
              <a:ext cx="202730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69049" y="4351742"/>
              <a:ext cx="2027308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56854" y="2124867"/>
            <a:ext cx="2114526" cy="616102"/>
            <a:chOff x="1035786" y="4351742"/>
            <a:chExt cx="2114526" cy="616102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1035786" y="4598512"/>
              <a:ext cx="211452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1035786" y="4351742"/>
              <a:ext cx="21145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6672064" y="2543868"/>
            <a:ext cx="4844573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672064" y="2161648"/>
            <a:ext cx="3568223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31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0368"/>
              </p:ext>
            </p:extLst>
          </p:nvPr>
        </p:nvGraphicFramePr>
        <p:xfrm>
          <a:off x="6655063" y="3462156"/>
          <a:ext cx="4718690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664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55726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7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7" name="그룹 96"/>
          <p:cNvGrpSpPr/>
          <p:nvPr/>
        </p:nvGrpSpPr>
        <p:grpSpPr>
          <a:xfrm>
            <a:off x="767408" y="2276872"/>
            <a:ext cx="3650280" cy="3749984"/>
            <a:chOff x="6100763" y="1919288"/>
            <a:chExt cx="4475163" cy="4597400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489950" y="5645151"/>
              <a:ext cx="71438" cy="246063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6100763" y="1919288"/>
              <a:ext cx="4475163" cy="2697163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7413625" y="3836988"/>
              <a:ext cx="2212975" cy="1635124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9412288" y="4368801"/>
              <a:ext cx="160338" cy="277813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04188" y="4008438"/>
              <a:ext cx="1047750" cy="49371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6800850" y="3919538"/>
              <a:ext cx="1290638" cy="677863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7131050" y="4414838"/>
              <a:ext cx="547688" cy="341313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7034213" y="4533901"/>
              <a:ext cx="488950" cy="306388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9339263" y="5419726"/>
              <a:ext cx="338138" cy="511175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9580563" y="6430963"/>
              <a:ext cx="107950" cy="34925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1" name="Freeform 18"/>
            <p:cNvSpPr>
              <a:spLocks noEditPoints="1"/>
            </p:cNvSpPr>
            <p:nvPr/>
          </p:nvSpPr>
          <p:spPr bwMode="auto">
            <a:xfrm>
              <a:off x="8772525" y="5868988"/>
              <a:ext cx="652463" cy="230188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9251950" y="5949951"/>
              <a:ext cx="39688" cy="31750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8801100" y="5280026"/>
              <a:ext cx="279400" cy="544513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8837613" y="5603876"/>
              <a:ext cx="177800" cy="153988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8734425" y="5316538"/>
              <a:ext cx="276225" cy="320675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8653463" y="5391151"/>
              <a:ext cx="288925" cy="534988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8467725" y="5097463"/>
              <a:ext cx="301625" cy="681038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8" name="Freeform 25"/>
            <p:cNvSpPr>
              <a:spLocks noEditPoints="1"/>
            </p:cNvSpPr>
            <p:nvPr/>
          </p:nvSpPr>
          <p:spPr bwMode="auto">
            <a:xfrm>
              <a:off x="8072438" y="5781676"/>
              <a:ext cx="74613" cy="139700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8307388" y="5159376"/>
              <a:ext cx="174625" cy="227013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8323263" y="5099051"/>
              <a:ext cx="106363" cy="63500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8024813" y="5022851"/>
              <a:ext cx="282575" cy="149225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377113" y="4770438"/>
              <a:ext cx="474663" cy="519113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729538" y="4743451"/>
              <a:ext cx="249238" cy="204788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7343775" y="4697413"/>
              <a:ext cx="450850" cy="376238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6630988" y="4775201"/>
              <a:ext cx="330200" cy="315913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6902450" y="5053013"/>
              <a:ext cx="57150" cy="60325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6519863" y="4783138"/>
              <a:ext cx="212725" cy="190500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6478588" y="4935538"/>
              <a:ext cx="50800" cy="149225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6524625" y="4935538"/>
              <a:ext cx="12700" cy="31750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6508750" y="4968876"/>
              <a:ext cx="19050" cy="42863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6508750" y="4887913"/>
              <a:ext cx="44450" cy="555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6511925" y="4932363"/>
              <a:ext cx="136525" cy="16827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6507163" y="4976813"/>
              <a:ext cx="708025" cy="595313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7051675" y="5195888"/>
              <a:ext cx="26988" cy="58738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7080250" y="5200651"/>
              <a:ext cx="161925" cy="130175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7110413" y="5184776"/>
              <a:ext cx="254000" cy="35877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6794500" y="5449888"/>
              <a:ext cx="412750" cy="254000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7038975" y="5183188"/>
              <a:ext cx="4763" cy="12700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907463" y="6086476"/>
              <a:ext cx="9525" cy="1111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20163" y="6084888"/>
              <a:ext cx="15875" cy="20638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6276975" y="2205038"/>
              <a:ext cx="87313" cy="65088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6378575" y="2152651"/>
              <a:ext cx="12700" cy="14288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6327775" y="2179638"/>
              <a:ext cx="92075" cy="120650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6396038" y="2263776"/>
              <a:ext cx="17463" cy="25400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6410325" y="2274888"/>
              <a:ext cx="31750" cy="31750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6496050" y="2041526"/>
              <a:ext cx="26988" cy="23813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6511925" y="2070101"/>
              <a:ext cx="4763" cy="7938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6489700" y="2082801"/>
              <a:ext cx="33338" cy="19050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6529388" y="2087563"/>
              <a:ext cx="12700" cy="14288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6477000" y="2106613"/>
              <a:ext cx="42863" cy="38100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6507163" y="2120901"/>
              <a:ext cx="17463" cy="17463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6529388" y="2132013"/>
              <a:ext cx="20638" cy="17463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6492875" y="2141538"/>
              <a:ext cx="49213" cy="28575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6462713" y="2154238"/>
              <a:ext cx="76200" cy="34925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6467475" y="2181226"/>
              <a:ext cx="36513" cy="17463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6461125" y="2219326"/>
              <a:ext cx="12700" cy="19050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6473825" y="2216151"/>
              <a:ext cx="11113" cy="17463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6488113" y="2217738"/>
              <a:ext cx="12700" cy="9525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6488113" y="2227263"/>
              <a:ext cx="7938" cy="15875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6459538" y="2247901"/>
              <a:ext cx="23813" cy="25400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6488113" y="2249488"/>
              <a:ext cx="6350" cy="12700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6542088" y="2155826"/>
              <a:ext cx="15875" cy="19050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6502400" y="2239963"/>
              <a:ext cx="15875" cy="14288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6505575" y="2225676"/>
              <a:ext cx="4763" cy="9525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6515100" y="2225676"/>
              <a:ext cx="12700" cy="7938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503988" y="2187576"/>
              <a:ext cx="26988" cy="19050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6542088" y="2193926"/>
              <a:ext cx="15875" cy="1111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6523038" y="2227263"/>
              <a:ext cx="34925" cy="39688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9" name="Freeform 78"/>
            <p:cNvSpPr>
              <a:spLocks/>
            </p:cNvSpPr>
            <p:nvPr/>
          </p:nvSpPr>
          <p:spPr bwMode="auto">
            <a:xfrm>
              <a:off x="6550025" y="2209801"/>
              <a:ext cx="44450" cy="47625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6596063" y="2249488"/>
              <a:ext cx="26988" cy="23813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6592888" y="2271713"/>
              <a:ext cx="14288" cy="9525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6596063" y="2046288"/>
              <a:ext cx="25400" cy="14288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6581775" y="2125663"/>
              <a:ext cx="33338" cy="26988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6586538" y="2138363"/>
              <a:ext cx="55563" cy="76200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6630988" y="2074863"/>
              <a:ext cx="53975" cy="77788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6" name="Freeform 26"/>
            <p:cNvSpPr>
              <a:spLocks noEditPoints="1"/>
            </p:cNvSpPr>
            <p:nvPr/>
          </p:nvSpPr>
          <p:spPr bwMode="auto">
            <a:xfrm>
              <a:off x="7651750" y="4911726"/>
              <a:ext cx="954088" cy="931863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6775450" y="4675188"/>
              <a:ext cx="695325" cy="560388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9521825" y="4205288"/>
              <a:ext cx="536575" cy="103187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9480550" y="4595813"/>
              <a:ext cx="155575" cy="246063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10" name="Freeform 16"/>
            <p:cNvSpPr>
              <a:spLocks noEditPoints="1"/>
            </p:cNvSpPr>
            <p:nvPr/>
          </p:nvSpPr>
          <p:spPr bwMode="auto">
            <a:xfrm>
              <a:off x="8605838" y="5897563"/>
              <a:ext cx="1565275" cy="619125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12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graphicFrame>
        <p:nvGraphicFramePr>
          <p:cNvPr id="113" name="차트 28"/>
          <p:cNvGraphicFramePr/>
          <p:nvPr>
            <p:extLst>
              <p:ext uri="{D42A27DB-BD31-4B8C-83A1-F6EECF244321}">
                <p14:modId xmlns:p14="http://schemas.microsoft.com/office/powerpoint/2010/main" val="2924484550"/>
              </p:ext>
            </p:extLst>
          </p:nvPr>
        </p:nvGraphicFramePr>
        <p:xfrm>
          <a:off x="4554944" y="3823379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4" name="speed"/>
          <p:cNvSpPr txBox="1">
            <a:spLocks noChangeArrowheads="1"/>
          </p:cNvSpPr>
          <p:nvPr/>
        </p:nvSpPr>
        <p:spPr bwMode="auto">
          <a:xfrm>
            <a:off x="6245974" y="4102778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6245974" y="4609418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7311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Who we are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150" y="764704"/>
            <a:ext cx="4914900" cy="5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30192" y="3059668"/>
            <a:ext cx="3312368" cy="1477328"/>
          </a:xfrm>
        </p:spPr>
        <p:txBody>
          <a:bodyPr/>
          <a:lstStyle/>
          <a:p>
            <a:pPr lvl="0"/>
            <a:r>
              <a:rPr lang="en-US" altLang="ko-KR" dirty="0"/>
              <a:t>Thank you </a:t>
            </a:r>
            <a:r>
              <a:rPr lang="en-US" altLang="ko-KR" b="0" dirty="0"/>
              <a:t>For listening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30192" y="4678546"/>
            <a:ext cx="445162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/>
            <a:r>
              <a:rPr kumimoji="0" lang="en-US" altLang="ko-KR" sz="1000" i="1" dirty="0">
                <a:solidFill>
                  <a:srgbClr val="FFAE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12" name="Freeform 259"/>
          <p:cNvSpPr>
            <a:spLocks noEditPoints="1"/>
          </p:cNvSpPr>
          <p:nvPr/>
        </p:nvSpPr>
        <p:spPr bwMode="auto">
          <a:xfrm>
            <a:off x="9210377" y="5924475"/>
            <a:ext cx="348342" cy="569840"/>
          </a:xfrm>
          <a:custGeom>
            <a:avLst/>
            <a:gdLst>
              <a:gd name="T0" fmla="*/ 75 w 385"/>
              <a:gd name="T1" fmla="*/ 216 h 629"/>
              <a:gd name="T2" fmla="*/ 98 w 385"/>
              <a:gd name="T3" fmla="*/ 246 h 629"/>
              <a:gd name="T4" fmla="*/ 191 w 385"/>
              <a:gd name="T5" fmla="*/ 344 h 629"/>
              <a:gd name="T6" fmla="*/ 285 w 385"/>
              <a:gd name="T7" fmla="*/ 246 h 629"/>
              <a:gd name="T8" fmla="*/ 286 w 385"/>
              <a:gd name="T9" fmla="*/ 246 h 629"/>
              <a:gd name="T10" fmla="*/ 310 w 385"/>
              <a:gd name="T11" fmla="*/ 216 h 629"/>
              <a:gd name="T12" fmla="*/ 291 w 385"/>
              <a:gd name="T13" fmla="*/ 186 h 629"/>
              <a:gd name="T14" fmla="*/ 262 w 385"/>
              <a:gd name="T15" fmla="*/ 74 h 629"/>
              <a:gd name="T16" fmla="*/ 124 w 385"/>
              <a:gd name="T17" fmla="*/ 58 h 629"/>
              <a:gd name="T18" fmla="*/ 89 w 385"/>
              <a:gd name="T19" fmla="*/ 188 h 629"/>
              <a:gd name="T20" fmla="*/ 89 w 385"/>
              <a:gd name="T21" fmla="*/ 188 h 629"/>
              <a:gd name="T22" fmla="*/ 75 w 385"/>
              <a:gd name="T23" fmla="*/ 216 h 629"/>
              <a:gd name="T24" fmla="*/ 99 w 385"/>
              <a:gd name="T25" fmla="*/ 192 h 629"/>
              <a:gd name="T26" fmla="*/ 100 w 385"/>
              <a:gd name="T27" fmla="*/ 192 h 629"/>
              <a:gd name="T28" fmla="*/ 102 w 385"/>
              <a:gd name="T29" fmla="*/ 192 h 629"/>
              <a:gd name="T30" fmla="*/ 102 w 385"/>
              <a:gd name="T31" fmla="*/ 185 h 629"/>
              <a:gd name="T32" fmla="*/ 109 w 385"/>
              <a:gd name="T33" fmla="*/ 145 h 629"/>
              <a:gd name="T34" fmla="*/ 117 w 385"/>
              <a:gd name="T35" fmla="*/ 134 h 629"/>
              <a:gd name="T36" fmla="*/ 224 w 385"/>
              <a:gd name="T37" fmla="*/ 107 h 629"/>
              <a:gd name="T38" fmla="*/ 277 w 385"/>
              <a:gd name="T39" fmla="*/ 194 h 629"/>
              <a:gd name="T40" fmla="*/ 278 w 385"/>
              <a:gd name="T41" fmla="*/ 193 h 629"/>
              <a:gd name="T42" fmla="*/ 284 w 385"/>
              <a:gd name="T43" fmla="*/ 192 h 629"/>
              <a:gd name="T44" fmla="*/ 286 w 385"/>
              <a:gd name="T45" fmla="*/ 192 h 629"/>
              <a:gd name="T46" fmla="*/ 298 w 385"/>
              <a:gd name="T47" fmla="*/ 198 h 629"/>
              <a:gd name="T48" fmla="*/ 304 w 385"/>
              <a:gd name="T49" fmla="*/ 216 h 629"/>
              <a:gd name="T50" fmla="*/ 298 w 385"/>
              <a:gd name="T51" fmla="*/ 233 h 629"/>
              <a:gd name="T52" fmla="*/ 286 w 385"/>
              <a:gd name="T53" fmla="*/ 240 h 629"/>
              <a:gd name="T54" fmla="*/ 285 w 385"/>
              <a:gd name="T55" fmla="*/ 240 h 629"/>
              <a:gd name="T56" fmla="*/ 279 w 385"/>
              <a:gd name="T57" fmla="*/ 239 h 629"/>
              <a:gd name="T58" fmla="*/ 278 w 385"/>
              <a:gd name="T59" fmla="*/ 245 h 629"/>
              <a:gd name="T60" fmla="*/ 247 w 385"/>
              <a:gd name="T61" fmla="*/ 312 h 629"/>
              <a:gd name="T62" fmla="*/ 221 w 385"/>
              <a:gd name="T63" fmla="*/ 331 h 629"/>
              <a:gd name="T64" fmla="*/ 191 w 385"/>
              <a:gd name="T65" fmla="*/ 338 h 629"/>
              <a:gd name="T66" fmla="*/ 161 w 385"/>
              <a:gd name="T67" fmla="*/ 331 h 629"/>
              <a:gd name="T68" fmla="*/ 135 w 385"/>
              <a:gd name="T69" fmla="*/ 312 h 629"/>
              <a:gd name="T70" fmla="*/ 104 w 385"/>
              <a:gd name="T71" fmla="*/ 245 h 629"/>
              <a:gd name="T72" fmla="*/ 104 w 385"/>
              <a:gd name="T73" fmla="*/ 240 h 629"/>
              <a:gd name="T74" fmla="*/ 98 w 385"/>
              <a:gd name="T75" fmla="*/ 240 h 629"/>
              <a:gd name="T76" fmla="*/ 82 w 385"/>
              <a:gd name="T77" fmla="*/ 216 h 629"/>
              <a:gd name="T78" fmla="*/ 87 w 385"/>
              <a:gd name="T79" fmla="*/ 198 h 629"/>
              <a:gd name="T80" fmla="*/ 99 w 385"/>
              <a:gd name="T81" fmla="*/ 192 h 629"/>
              <a:gd name="T82" fmla="*/ 384 w 385"/>
              <a:gd name="T83" fmla="*/ 436 h 629"/>
              <a:gd name="T84" fmla="*/ 298 w 385"/>
              <a:gd name="T85" fmla="*/ 344 h 629"/>
              <a:gd name="T86" fmla="*/ 215 w 385"/>
              <a:gd name="T87" fmla="*/ 484 h 629"/>
              <a:gd name="T88" fmla="*/ 205 w 385"/>
              <a:gd name="T89" fmla="*/ 421 h 629"/>
              <a:gd name="T90" fmla="*/ 216 w 385"/>
              <a:gd name="T91" fmla="*/ 401 h 629"/>
              <a:gd name="T92" fmla="*/ 192 w 385"/>
              <a:gd name="T93" fmla="*/ 377 h 629"/>
              <a:gd name="T94" fmla="*/ 168 w 385"/>
              <a:gd name="T95" fmla="*/ 401 h 629"/>
              <a:gd name="T96" fmla="*/ 180 w 385"/>
              <a:gd name="T97" fmla="*/ 421 h 629"/>
              <a:gd name="T98" fmla="*/ 170 w 385"/>
              <a:gd name="T99" fmla="*/ 483 h 629"/>
              <a:gd name="T100" fmla="*/ 88 w 385"/>
              <a:gd name="T101" fmla="*/ 344 h 629"/>
              <a:gd name="T102" fmla="*/ 1 w 385"/>
              <a:gd name="T103" fmla="*/ 436 h 629"/>
              <a:gd name="T104" fmla="*/ 0 w 385"/>
              <a:gd name="T105" fmla="*/ 436 h 629"/>
              <a:gd name="T106" fmla="*/ 0 w 385"/>
              <a:gd name="T107" fmla="*/ 608 h 629"/>
              <a:gd name="T108" fmla="*/ 4 w 385"/>
              <a:gd name="T109" fmla="*/ 608 h 629"/>
              <a:gd name="T110" fmla="*/ 193 w 385"/>
              <a:gd name="T111" fmla="*/ 629 h 629"/>
              <a:gd name="T112" fmla="*/ 382 w 385"/>
              <a:gd name="T113" fmla="*/ 608 h 629"/>
              <a:gd name="T114" fmla="*/ 385 w 385"/>
              <a:gd name="T115" fmla="*/ 608 h 629"/>
              <a:gd name="T116" fmla="*/ 385 w 385"/>
              <a:gd name="T117" fmla="*/ 436 h 629"/>
              <a:gd name="T118" fmla="*/ 384 w 385"/>
              <a:gd name="T119" fmla="*/ 436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5" h="629">
                <a:moveTo>
                  <a:pt x="75" y="216"/>
                </a:moveTo>
                <a:cubicBezTo>
                  <a:pt x="75" y="232"/>
                  <a:pt x="85" y="245"/>
                  <a:pt x="98" y="246"/>
                </a:cubicBezTo>
                <a:cubicBezTo>
                  <a:pt x="107" y="302"/>
                  <a:pt x="145" y="344"/>
                  <a:pt x="191" y="344"/>
                </a:cubicBezTo>
                <a:cubicBezTo>
                  <a:pt x="237" y="344"/>
                  <a:pt x="276" y="302"/>
                  <a:pt x="285" y="246"/>
                </a:cubicBezTo>
                <a:cubicBezTo>
                  <a:pt x="285" y="246"/>
                  <a:pt x="286" y="246"/>
                  <a:pt x="286" y="246"/>
                </a:cubicBezTo>
                <a:cubicBezTo>
                  <a:pt x="299" y="246"/>
                  <a:pt x="310" y="233"/>
                  <a:pt x="310" y="216"/>
                </a:cubicBezTo>
                <a:cubicBezTo>
                  <a:pt x="310" y="201"/>
                  <a:pt x="302" y="189"/>
                  <a:pt x="291" y="186"/>
                </a:cubicBezTo>
                <a:cubicBezTo>
                  <a:pt x="291" y="186"/>
                  <a:pt x="316" y="99"/>
                  <a:pt x="262" y="74"/>
                </a:cubicBezTo>
                <a:cubicBezTo>
                  <a:pt x="256" y="0"/>
                  <a:pt x="124" y="58"/>
                  <a:pt x="124" y="58"/>
                </a:cubicBezTo>
                <a:cubicBezTo>
                  <a:pt x="56" y="94"/>
                  <a:pt x="89" y="188"/>
                  <a:pt x="8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81" y="193"/>
                  <a:pt x="75" y="204"/>
                  <a:pt x="75" y="216"/>
                </a:cubicBezTo>
                <a:close/>
                <a:moveTo>
                  <a:pt x="99" y="192"/>
                </a:moveTo>
                <a:cubicBezTo>
                  <a:pt x="99" y="192"/>
                  <a:pt x="100" y="192"/>
                  <a:pt x="100" y="192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13" y="138"/>
                  <a:pt x="117" y="134"/>
                  <a:pt x="117" y="134"/>
                </a:cubicBezTo>
                <a:cubicBezTo>
                  <a:pt x="177" y="136"/>
                  <a:pt x="224" y="107"/>
                  <a:pt x="224" y="107"/>
                </a:cubicBezTo>
                <a:cubicBezTo>
                  <a:pt x="264" y="76"/>
                  <a:pt x="277" y="194"/>
                  <a:pt x="277" y="194"/>
                </a:cubicBezTo>
                <a:cubicBezTo>
                  <a:pt x="278" y="193"/>
                  <a:pt x="278" y="193"/>
                  <a:pt x="278" y="193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284" y="192"/>
                  <a:pt x="285" y="192"/>
                  <a:pt x="286" y="192"/>
                </a:cubicBezTo>
                <a:cubicBezTo>
                  <a:pt x="291" y="192"/>
                  <a:pt x="295" y="194"/>
                  <a:pt x="298" y="198"/>
                </a:cubicBezTo>
                <a:cubicBezTo>
                  <a:pt x="302" y="203"/>
                  <a:pt x="304" y="209"/>
                  <a:pt x="304" y="216"/>
                </a:cubicBezTo>
                <a:cubicBezTo>
                  <a:pt x="304" y="223"/>
                  <a:pt x="302" y="229"/>
                  <a:pt x="298" y="233"/>
                </a:cubicBezTo>
                <a:cubicBezTo>
                  <a:pt x="295" y="237"/>
                  <a:pt x="291" y="240"/>
                  <a:pt x="286" y="240"/>
                </a:cubicBezTo>
                <a:cubicBezTo>
                  <a:pt x="286" y="240"/>
                  <a:pt x="285" y="240"/>
                  <a:pt x="285" y="240"/>
                </a:cubicBezTo>
                <a:cubicBezTo>
                  <a:pt x="279" y="239"/>
                  <a:pt x="279" y="239"/>
                  <a:pt x="279" y="239"/>
                </a:cubicBezTo>
                <a:cubicBezTo>
                  <a:pt x="278" y="245"/>
                  <a:pt x="278" y="245"/>
                  <a:pt x="278" y="245"/>
                </a:cubicBezTo>
                <a:cubicBezTo>
                  <a:pt x="274" y="271"/>
                  <a:pt x="263" y="295"/>
                  <a:pt x="247" y="312"/>
                </a:cubicBezTo>
                <a:cubicBezTo>
                  <a:pt x="239" y="320"/>
                  <a:pt x="231" y="326"/>
                  <a:pt x="221" y="331"/>
                </a:cubicBezTo>
                <a:cubicBezTo>
                  <a:pt x="212" y="335"/>
                  <a:pt x="202" y="338"/>
                  <a:pt x="191" y="338"/>
                </a:cubicBezTo>
                <a:cubicBezTo>
                  <a:pt x="181" y="338"/>
                  <a:pt x="171" y="335"/>
                  <a:pt x="161" y="331"/>
                </a:cubicBezTo>
                <a:cubicBezTo>
                  <a:pt x="152" y="326"/>
                  <a:pt x="143" y="320"/>
                  <a:pt x="135" y="312"/>
                </a:cubicBezTo>
                <a:cubicBezTo>
                  <a:pt x="120" y="295"/>
                  <a:pt x="109" y="271"/>
                  <a:pt x="104" y="245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98" y="240"/>
                  <a:pt x="98" y="240"/>
                  <a:pt x="98" y="240"/>
                </a:cubicBezTo>
                <a:cubicBezTo>
                  <a:pt x="89" y="239"/>
                  <a:pt x="82" y="228"/>
                  <a:pt x="82" y="216"/>
                </a:cubicBezTo>
                <a:cubicBezTo>
                  <a:pt x="82" y="209"/>
                  <a:pt x="84" y="203"/>
                  <a:pt x="87" y="198"/>
                </a:cubicBezTo>
                <a:cubicBezTo>
                  <a:pt x="90" y="194"/>
                  <a:pt x="95" y="192"/>
                  <a:pt x="99" y="192"/>
                </a:cubicBezTo>
                <a:close/>
                <a:moveTo>
                  <a:pt x="384" y="436"/>
                </a:moveTo>
                <a:cubicBezTo>
                  <a:pt x="377" y="398"/>
                  <a:pt x="344" y="365"/>
                  <a:pt x="298" y="344"/>
                </a:cubicBezTo>
                <a:cubicBezTo>
                  <a:pt x="215" y="484"/>
                  <a:pt x="215" y="484"/>
                  <a:pt x="215" y="484"/>
                </a:cubicBezTo>
                <a:cubicBezTo>
                  <a:pt x="205" y="421"/>
                  <a:pt x="205" y="421"/>
                  <a:pt x="205" y="421"/>
                </a:cubicBezTo>
                <a:cubicBezTo>
                  <a:pt x="211" y="417"/>
                  <a:pt x="216" y="409"/>
                  <a:pt x="216" y="401"/>
                </a:cubicBezTo>
                <a:cubicBezTo>
                  <a:pt x="216" y="388"/>
                  <a:pt x="205" y="377"/>
                  <a:pt x="192" y="377"/>
                </a:cubicBezTo>
                <a:cubicBezTo>
                  <a:pt x="179" y="377"/>
                  <a:pt x="168" y="388"/>
                  <a:pt x="168" y="401"/>
                </a:cubicBezTo>
                <a:cubicBezTo>
                  <a:pt x="168" y="409"/>
                  <a:pt x="173" y="417"/>
                  <a:pt x="180" y="421"/>
                </a:cubicBezTo>
                <a:cubicBezTo>
                  <a:pt x="170" y="483"/>
                  <a:pt x="170" y="483"/>
                  <a:pt x="170" y="483"/>
                </a:cubicBezTo>
                <a:cubicBezTo>
                  <a:pt x="88" y="344"/>
                  <a:pt x="88" y="344"/>
                  <a:pt x="88" y="344"/>
                </a:cubicBezTo>
                <a:cubicBezTo>
                  <a:pt x="41" y="365"/>
                  <a:pt x="8" y="398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608"/>
                  <a:pt x="0" y="608"/>
                  <a:pt x="0" y="608"/>
                </a:cubicBezTo>
                <a:cubicBezTo>
                  <a:pt x="4" y="608"/>
                  <a:pt x="4" y="608"/>
                  <a:pt x="4" y="608"/>
                </a:cubicBezTo>
                <a:cubicBezTo>
                  <a:pt x="22" y="620"/>
                  <a:pt x="99" y="629"/>
                  <a:pt x="193" y="629"/>
                </a:cubicBezTo>
                <a:cubicBezTo>
                  <a:pt x="286" y="629"/>
                  <a:pt x="364" y="620"/>
                  <a:pt x="382" y="608"/>
                </a:cubicBezTo>
                <a:cubicBezTo>
                  <a:pt x="385" y="608"/>
                  <a:pt x="385" y="608"/>
                  <a:pt x="385" y="608"/>
                </a:cubicBezTo>
                <a:cubicBezTo>
                  <a:pt x="385" y="436"/>
                  <a:pt x="385" y="436"/>
                  <a:pt x="385" y="436"/>
                </a:cubicBezTo>
                <a:lnTo>
                  <a:pt x="384" y="4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54108" y="6032650"/>
            <a:ext cx="1715492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Manager</a:t>
            </a: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John Done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abcd@company.com </a:t>
            </a:r>
          </a:p>
        </p:txBody>
      </p:sp>
    </p:spTree>
    <p:extLst>
      <p:ext uri="{BB962C8B-B14F-4D97-AF65-F5344CB8AC3E}">
        <p14:creationId xmlns:p14="http://schemas.microsoft.com/office/powerpoint/2010/main" val="88877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8084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78087" y="12564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Vision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78086" y="2467437"/>
            <a:ext cx="8035827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63750" y="2286992"/>
            <a:ext cx="8064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86" y="3571211"/>
            <a:ext cx="8050164" cy="2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5159520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51747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72973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Slide Main title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173" y="1630405"/>
            <a:ext cx="1774560" cy="1774560"/>
          </a:xfrm>
          <a:prstGeom prst="ellipse">
            <a:avLst/>
          </a:prstGeom>
          <a:effectLst/>
        </p:spPr>
      </p:pic>
      <p:sp>
        <p:nvSpPr>
          <p:cNvPr id="6" name="Oval 5"/>
          <p:cNvSpPr/>
          <p:nvPr/>
        </p:nvSpPr>
        <p:spPr>
          <a:xfrm>
            <a:off x="162217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743" y="1630405"/>
            <a:ext cx="1774560" cy="1774560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1874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5516" y="1630405"/>
            <a:ext cx="1774560" cy="1774560"/>
          </a:xfrm>
          <a:prstGeom prst="ellipse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805516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6882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858996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 Ipsum is simply dummy text of the printing and typesetting industry.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44917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167175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5261928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Director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Iren rose</a:t>
            </a:r>
          </a:p>
        </p:txBody>
      </p:sp>
      <p:sp>
        <p:nvSpPr>
          <p:cNvPr id="19" name="텍스트 개체 틀 3"/>
          <p:cNvSpPr txBox="1">
            <a:spLocks/>
          </p:cNvSpPr>
          <p:nvPr/>
        </p:nvSpPr>
        <p:spPr>
          <a:xfrm>
            <a:off x="885210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4751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37691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2786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3"/>
          <p:cNvSpPr txBox="1">
            <a:spLocks/>
          </p:cNvSpPr>
          <p:nvPr/>
        </p:nvSpPr>
        <p:spPr>
          <a:xfrm>
            <a:off x="1610750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>
          <a:xfrm>
            <a:off x="1610750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34" name="텍스트 개체 틀 3"/>
          <p:cNvSpPr txBox="1">
            <a:spLocks/>
          </p:cNvSpPr>
          <p:nvPr/>
        </p:nvSpPr>
        <p:spPr>
          <a:xfrm>
            <a:off x="1610750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10750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FFAE00"/>
              </a:gs>
              <a:gs pos="6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텍스트 개체 틀 3"/>
          <p:cNvSpPr txBox="1">
            <a:spLocks/>
          </p:cNvSpPr>
          <p:nvPr/>
        </p:nvSpPr>
        <p:spPr>
          <a:xfrm>
            <a:off x="2409619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10750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FFAE00"/>
              </a:gs>
              <a:gs pos="2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텍스트 개체 틀 3"/>
          <p:cNvSpPr txBox="1">
            <a:spLocks/>
          </p:cNvSpPr>
          <p:nvPr/>
        </p:nvSpPr>
        <p:spPr>
          <a:xfrm>
            <a:off x="1691057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10750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텍스트 개체 틀 3"/>
          <p:cNvSpPr txBox="1">
            <a:spLocks/>
          </p:cNvSpPr>
          <p:nvPr/>
        </p:nvSpPr>
        <p:spPr>
          <a:xfrm>
            <a:off x="2738807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>
          <a:xfrm>
            <a:off x="5200925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5200925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5200925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00925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텍스트 개체 틀 3"/>
          <p:cNvSpPr txBox="1">
            <a:spLocks/>
          </p:cNvSpPr>
          <p:nvPr/>
        </p:nvSpPr>
        <p:spPr>
          <a:xfrm>
            <a:off x="6156937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200925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FFAE00"/>
              </a:gs>
              <a:gs pos="4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5625165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00925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텍스트 개체 틀 3"/>
          <p:cNvSpPr txBox="1">
            <a:spLocks/>
          </p:cNvSpPr>
          <p:nvPr/>
        </p:nvSpPr>
        <p:spPr>
          <a:xfrm>
            <a:off x="6328982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8791100" y="4815613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8791100" y="5383850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54" name="텍스트 개체 틀 3"/>
          <p:cNvSpPr txBox="1">
            <a:spLocks/>
          </p:cNvSpPr>
          <p:nvPr/>
        </p:nvSpPr>
        <p:spPr>
          <a:xfrm>
            <a:off x="8791100" y="5943282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791100" y="4629407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텍스트 개체 틀 3"/>
          <p:cNvSpPr txBox="1">
            <a:spLocks/>
          </p:cNvSpPr>
          <p:nvPr/>
        </p:nvSpPr>
        <p:spPr>
          <a:xfrm>
            <a:off x="9916134" y="462866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791100" y="5189586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9727211" y="5188842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791100" y="5749018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FFAE00"/>
              </a:gs>
              <a:gs pos="5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텍스트 개체 틀 3"/>
          <p:cNvSpPr txBox="1">
            <a:spLocks/>
          </p:cNvSpPr>
          <p:nvPr/>
        </p:nvSpPr>
        <p:spPr>
          <a:xfrm>
            <a:off x="9385757" y="5748277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6004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0" name="텍스트 개체 틀 3"/>
          <p:cNvSpPr txBox="1">
            <a:spLocks/>
          </p:cNvSpPr>
          <p:nvPr/>
        </p:nvSpPr>
        <p:spPr>
          <a:xfrm>
            <a:off x="1288821" y="3413573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9" name="speed"/>
          <p:cNvSpPr txBox="1">
            <a:spLocks noChangeArrowheads="1"/>
          </p:cNvSpPr>
          <p:nvPr/>
        </p:nvSpPr>
        <p:spPr bwMode="auto">
          <a:xfrm>
            <a:off x="1474355" y="2977042"/>
            <a:ext cx="23243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6" name="Oval 5"/>
          <p:cNvSpPr/>
          <p:nvPr/>
        </p:nvSpPr>
        <p:spPr>
          <a:xfrm>
            <a:off x="2228152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8"/>
          <p:cNvSpPr>
            <a:spLocks noEditPoints="1"/>
          </p:cNvSpPr>
          <p:nvPr/>
        </p:nvSpPr>
        <p:spPr bwMode="auto">
          <a:xfrm>
            <a:off x="2449130" y="2239416"/>
            <a:ext cx="374822" cy="303833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456541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개체 틀 3"/>
          <p:cNvSpPr txBox="1">
            <a:spLocks/>
          </p:cNvSpPr>
          <p:nvPr/>
        </p:nvSpPr>
        <p:spPr>
          <a:xfrm>
            <a:off x="4699249" y="3390692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728856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0" name="Oval 39"/>
          <p:cNvSpPr/>
          <p:nvPr/>
        </p:nvSpPr>
        <p:spPr>
          <a:xfrm>
            <a:off x="5638580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868786" y="2254323"/>
            <a:ext cx="356366" cy="274019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66969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개체 틀 3"/>
          <p:cNvSpPr txBox="1">
            <a:spLocks/>
          </p:cNvSpPr>
          <p:nvPr/>
        </p:nvSpPr>
        <p:spPr>
          <a:xfrm>
            <a:off x="8109678" y="3405508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8139285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Oval 40"/>
          <p:cNvSpPr/>
          <p:nvPr/>
        </p:nvSpPr>
        <p:spPr>
          <a:xfrm>
            <a:off x="9049009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8"/>
          <p:cNvSpPr>
            <a:spLocks noEditPoints="1"/>
          </p:cNvSpPr>
          <p:nvPr/>
        </p:nvSpPr>
        <p:spPr bwMode="auto">
          <a:xfrm>
            <a:off x="9330327" y="2213149"/>
            <a:ext cx="254142" cy="356366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277398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2184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394129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280" y="4657725"/>
            <a:ext cx="2695441" cy="1581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677" y="4657725"/>
            <a:ext cx="2692098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821" y="4657725"/>
            <a:ext cx="2695441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1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pSp>
        <p:nvGrpSpPr>
          <p:cNvPr id="3" name="그룹 9"/>
          <p:cNvGrpSpPr/>
          <p:nvPr/>
        </p:nvGrpSpPr>
        <p:grpSpPr>
          <a:xfrm>
            <a:off x="3542161" y="2000250"/>
            <a:ext cx="7806175" cy="3981662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4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0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8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9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190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1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2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3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4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5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6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7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8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9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0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1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2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3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4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5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6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7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8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9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0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1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2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7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8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9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0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1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0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1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2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3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4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6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7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8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9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0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rgbClr val="2F2F3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3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4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5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6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7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8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9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0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1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2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3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4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5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6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7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8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9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0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1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2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3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4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5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6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7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8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9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0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1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2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3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4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5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6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7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8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9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0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1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2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3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4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5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6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7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8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9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0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1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2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3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4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5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6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7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8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9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0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1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2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3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4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5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6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7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8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9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0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1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3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4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5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6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7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3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4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5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6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7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8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9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0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1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2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3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4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5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6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7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8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9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0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1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2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3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4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5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6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7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8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9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0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1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2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3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4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5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6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7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8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9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0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1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2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3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4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5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6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7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8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9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0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1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4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5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6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7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8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9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0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1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2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3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4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5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5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6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3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6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8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7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9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0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1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2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3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4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5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6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7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9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3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7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8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7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8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9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0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1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8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9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9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0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1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2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3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9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0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1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2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3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435" name="Slide Number Placeholder 434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29" name="speed"/>
          <p:cNvSpPr txBox="1">
            <a:spLocks noChangeArrowheads="1"/>
          </p:cNvSpPr>
          <p:nvPr/>
        </p:nvSpPr>
        <p:spPr bwMode="auto">
          <a:xfrm>
            <a:off x="1617551" y="5703245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30" name="Rectangle 429"/>
          <p:cNvSpPr/>
          <p:nvPr/>
        </p:nvSpPr>
        <p:spPr>
          <a:xfrm>
            <a:off x="3091993" y="5712544"/>
            <a:ext cx="147600" cy="147600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peed"/>
          <p:cNvSpPr txBox="1">
            <a:spLocks noChangeArrowheads="1"/>
          </p:cNvSpPr>
          <p:nvPr/>
        </p:nvSpPr>
        <p:spPr bwMode="auto">
          <a:xfrm>
            <a:off x="1617551" y="5984187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38" name="Rectangle 437"/>
          <p:cNvSpPr/>
          <p:nvPr/>
        </p:nvSpPr>
        <p:spPr>
          <a:xfrm>
            <a:off x="3091993" y="5993486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8" name="차트 8"/>
          <p:cNvGraphicFramePr/>
          <p:nvPr>
            <p:extLst>
              <p:ext uri="{D42A27DB-BD31-4B8C-83A1-F6EECF244321}">
                <p14:modId xmlns:p14="http://schemas.microsoft.com/office/powerpoint/2010/main" val="3974334139"/>
              </p:ext>
            </p:extLst>
          </p:nvPr>
        </p:nvGraphicFramePr>
        <p:xfrm>
          <a:off x="2214829" y="2517301"/>
          <a:ext cx="1146934" cy="300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1" name="speed"/>
          <p:cNvSpPr txBox="1">
            <a:spLocks noChangeArrowheads="1"/>
          </p:cNvSpPr>
          <p:nvPr/>
        </p:nvSpPr>
        <p:spPr bwMode="auto">
          <a:xfrm>
            <a:off x="1084279" y="203306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62" name="Rectangle 3"/>
          <p:cNvSpPr txBox="1">
            <a:spLocks noChangeArrowheads="1"/>
          </p:cNvSpPr>
          <p:nvPr/>
        </p:nvSpPr>
        <p:spPr bwMode="auto">
          <a:xfrm>
            <a:off x="554981" y="2259835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2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33401" y="2768599"/>
            <a:ext cx="7924799" cy="2167467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"/>
          <a:stretch/>
        </p:blipFill>
        <p:spPr>
          <a:xfrm>
            <a:off x="6830057" y="2480361"/>
            <a:ext cx="3866517" cy="2172775"/>
          </a:xfrm>
          <a:prstGeom prst="rect">
            <a:avLst/>
          </a:prstGeom>
        </p:spPr>
      </p:pic>
      <p:pic>
        <p:nvPicPr>
          <p:cNvPr id="19" name="그림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754" y="2274684"/>
            <a:ext cx="4202113" cy="358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47677" y="3796659"/>
            <a:ext cx="2090445" cy="1193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967850" y="3479378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967850" y="309715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31" name="그림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449" y="2968347"/>
            <a:ext cx="1445779" cy="2886998"/>
          </a:xfrm>
          <a:prstGeom prst="rect">
            <a:avLst/>
          </a:prstGeom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37052" y="1696325"/>
            <a:ext cx="675274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938" y="5189431"/>
            <a:ext cx="1739529" cy="11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1199456" y="1628800"/>
            <a:ext cx="921702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7" name="speed"/>
          <p:cNvSpPr txBox="1">
            <a:spLocks noChangeArrowheads="1"/>
          </p:cNvSpPr>
          <p:nvPr/>
        </p:nvSpPr>
        <p:spPr bwMode="auto">
          <a:xfrm>
            <a:off x="1199456" y="855486"/>
            <a:ext cx="3352601" cy="6924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C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</a:t>
            </a:r>
          </a:p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C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trends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508" y="4022504"/>
            <a:ext cx="4865300" cy="1887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624" y="2084257"/>
            <a:ext cx="2421867" cy="18915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99455" y="2084257"/>
            <a:ext cx="2416448" cy="18891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254" y="2084257"/>
            <a:ext cx="2409940" cy="3825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3348" y="2084257"/>
            <a:ext cx="2402459" cy="1889184"/>
          </a:xfrm>
          <a:prstGeom prst="rect">
            <a:avLst/>
          </a:prstGeom>
        </p:spPr>
      </p:pic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8569624" y="4061977"/>
            <a:ext cx="239626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2966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1e031f5eaa178795b16faf8529c7652d59f33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2935</Words>
  <Application>Microsoft Macintosh PowerPoint</Application>
  <PresentationFormat>宽屏</PresentationFormat>
  <Paragraphs>273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Meiryo</vt:lpstr>
      <vt:lpstr>Tahoma</vt:lpstr>
      <vt:lpstr>宋体</vt:lpstr>
      <vt:lpstr>맑은 고딕</vt:lpstr>
      <vt:lpstr>微软雅黑</vt:lpstr>
      <vt:lpstr>Office Theme</vt:lpstr>
      <vt:lpstr>1_Office Theme</vt:lpstr>
      <vt:lpstr>PowerPoint 演示文稿</vt:lpstr>
      <vt:lpstr>01. Title text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zhou kan</cp:lastModifiedBy>
  <cp:revision>117</cp:revision>
  <dcterms:created xsi:type="dcterms:W3CDTF">2016-01-21T01:08:21Z</dcterms:created>
  <dcterms:modified xsi:type="dcterms:W3CDTF">2018-03-12T02:59:22Z</dcterms:modified>
</cp:coreProperties>
</file>